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1200"/>
    <a:srgbClr val="80C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96" autoAdjust="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4836-AE22-48DA-8DE7-8001413E471C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6B7D5-0225-4685-A579-A423DC8B1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8F42-1DEA-460C-96DA-27879E8DC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0C69A2-88CC-4333-8AE1-E0E1A1BF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89B6D5-B0DE-4947-8E32-2D3B7DC4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A318366C-B197-46A7-9C15-03B8BAE1F056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48CB1-903E-44CA-9A8D-DC24547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FAEDA2-781B-4735-9F01-C2A16433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0408FDD-249C-48D6-90AA-36E6F0965EA0}"/>
              </a:ext>
            </a:extLst>
          </p:cNvPr>
          <p:cNvSpPr/>
          <p:nvPr userDrawn="1"/>
        </p:nvSpPr>
        <p:spPr>
          <a:xfrm>
            <a:off x="561703" y="5486400"/>
            <a:ext cx="11068594" cy="128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42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CB10D-8791-420D-8C6C-0D3F430A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3705FB-2515-4A4B-A578-4FF250DA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D7050-26CE-4148-820C-84C7EE62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8CDEA0A5-D141-47C8-9B28-DC1F68C5A91B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C9E4A-8904-4653-BBAD-6FB465BA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6AAB7-CFE6-4521-8317-29D31610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9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9AB0C1-DF71-4031-8354-3810CC4A4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DC1D97-A7D0-4231-B23F-0874465DC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E23EC-D176-4ACA-97C5-17056C12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BA78E8ED-7C35-4906-A8D6-61658FB55C1D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860332-B9EC-4FF9-B98B-8B7752A4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B4045-A4DB-4A18-B792-71E34EC3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1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CEA6D-A34D-4065-8919-31784413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10A15-4BF4-4A42-87BD-4872D1DA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7F3FB0-35A2-446A-91C3-3A988190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3FEF1105-FE47-4319-9E4D-A2AED12CB221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AE0F0-9E7B-4974-9BE6-1AF9DBD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86B1D-44EA-43FB-AC3B-9A5D967B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D963720-12CA-43A6-B646-BB730A2A599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8765"/>
            <a:ext cx="5145698" cy="0"/>
          </a:xfrm>
          <a:prstGeom prst="straightConnector1">
            <a:avLst/>
          </a:prstGeom>
          <a:ln w="76200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5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E1AE4-4917-4B8B-8C7C-5CC60147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B45C03-C075-431D-9CA0-77D8BF4E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C52E5-D831-41DC-A625-82BED9AC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AFDFC6D6-6DFE-4086-8E63-4858020EA4A5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0F46A-8648-4F9A-BA15-FF250FD7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65D29E-8F38-468B-B76D-62801E3B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3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E13D6-C0DA-4E8B-AD11-A9E4944F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93F0E-8CEA-432A-BF88-872FD17C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058EAE-E16A-4749-B560-E919406AC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E1CFBF-DD14-4EE9-94B3-C4EF6DEE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DB062427-870F-4FB3-B4F3-23E6555E6AD2}" type="datetime1">
              <a:rPr lang="de-DE" smtClean="0"/>
              <a:t>07.12.2020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CBDC9B-6581-4610-A1E9-891D2F5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A81C2-7CB7-4C6B-84E7-7736B065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D7806CB-4A08-4897-A773-5149FBC4A01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8765"/>
            <a:ext cx="5145698" cy="0"/>
          </a:xfrm>
          <a:prstGeom prst="straightConnector1">
            <a:avLst/>
          </a:prstGeom>
          <a:ln w="76200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6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55967-32F6-442D-AD00-1E89364A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5C6EC5-AA13-42D2-8926-02B7C134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2667C0-F97C-47AC-9993-F197B1E7E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D32652-BA17-4A16-AD15-C8B6F4AA0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FE5232-CD41-4BBB-8A67-34EC04BF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31FA3A-EEA7-4B60-B442-83474D79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37929C20-B4B2-493F-86A3-7158A5BE76C7}" type="datetime1">
              <a:rPr lang="de-DE" smtClean="0"/>
              <a:t>07.12.2020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11B559-2E24-444A-8724-15947D49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986A70-5CB2-4695-9D4D-5DF9356D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5458B38-D2D1-4868-9AD0-37EAFCE684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8765"/>
            <a:ext cx="5145698" cy="0"/>
          </a:xfrm>
          <a:prstGeom prst="straightConnector1">
            <a:avLst/>
          </a:prstGeom>
          <a:ln w="76200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5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54E45-AAEE-4EF0-B533-47C2122D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0F967A-95B8-4DD4-A48E-53AC574D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701B39E1-A7C4-4B09-9882-44AC36AEC5A3}" type="datetime1">
              <a:rPr lang="de-DE" smtClean="0"/>
              <a:t>07.12.2020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2F34F-522C-4F6D-8123-4218A5B1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88FD2C-658A-4787-92BA-9ED17055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4CDFAD1-22B8-44D6-9043-17F7E123EBB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8765"/>
            <a:ext cx="5145698" cy="0"/>
          </a:xfrm>
          <a:prstGeom prst="straightConnector1">
            <a:avLst/>
          </a:prstGeom>
          <a:ln w="76200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B005FD-1614-4312-A5E1-5329A6DC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CB109AD5-CF12-4148-9A12-1A3E0B83E9A6}" type="datetime1">
              <a:rPr lang="de-DE" smtClean="0"/>
              <a:t>07.12.2020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8EE96A-EDCB-4C48-A8E9-C39F157D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DBDA37-0C91-4F4C-9BC4-283DC9CE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46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F2A30-6387-46D9-8DE0-A2DF01ED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9E97A-12E3-4EA2-834D-A500F4C9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BC9FF3-1124-428F-B39F-1F1BB46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B51493-C424-487A-B171-66A574E2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180B8343-FAAB-4754-A248-52B42DA13C72}" type="datetime1">
              <a:rPr lang="de-DE" smtClean="0"/>
              <a:t>07.12.2020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3617F3-08DE-4CD2-BB97-64E6C087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0626C-D354-4845-A533-1D22F43E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78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7D1FC-3406-4324-81CB-8D15BBF6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F5FCE8-D36C-4CE9-85C1-BFBF36EFC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B36EC3-11E8-4345-A1D0-D5C8A566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8685A-5803-48F3-A31D-10B27EF8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5A17E3EC-AB1A-4B1C-AFC3-D3741F03B974}" type="datetime1">
              <a:rPr lang="de-DE" smtClean="0"/>
              <a:t>07.12.2020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7F7C48-9008-4369-9582-ADC46CC6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0CE1E-D4C3-428A-B2E2-C918DCF4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4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D57D1B-CC43-441F-BCCC-56A23FAE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98079-7B4B-488F-A0F6-C1238D72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2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64964-7E37-486E-9726-385ADDB6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69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E40DE-CAE6-4C06-8262-A20BDD266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5600" y="6145211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9061-48AD-4540-8BAC-2E2ACF1ABA55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177DA8F-E139-459F-B7FB-32F88823C2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18095" b="48096"/>
          <a:stretch/>
        </p:blipFill>
        <p:spPr>
          <a:xfrm>
            <a:off x="605379" y="5966618"/>
            <a:ext cx="2136414" cy="722312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A762D0-28C0-4DCB-B7F0-7F6A137321B7}"/>
              </a:ext>
            </a:extLst>
          </p:cNvPr>
          <p:cNvCxnSpPr>
            <a:cxnSpLocks/>
          </p:cNvCxnSpPr>
          <p:nvPr userDrawn="1"/>
        </p:nvCxnSpPr>
        <p:spPr>
          <a:xfrm>
            <a:off x="10415847" y="6145211"/>
            <a:ext cx="937953" cy="0"/>
          </a:xfrm>
          <a:prstGeom prst="straightConnector1">
            <a:avLst/>
          </a:prstGeom>
          <a:ln w="9525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65000"/>
            </a:schemeClr>
          </a:solidFill>
          <a:latin typeface="Roboto Black" panose="02000000000000000000" pitchFamily="2" charset="0"/>
          <a:ea typeface="Roboto Black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65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8.svg"/><Relationship Id="rId3" Type="http://schemas.openxmlformats.org/officeDocument/2006/relationships/image" Target="../media/image6.svg"/><Relationship Id="rId7" Type="http://schemas.openxmlformats.org/officeDocument/2006/relationships/image" Target="../media/image20.sv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4.sv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sv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3.JPG"/><Relationship Id="rId5" Type="http://schemas.openxmlformats.org/officeDocument/2006/relationships/image" Target="../media/image29.jpeg"/><Relationship Id="rId10" Type="http://schemas.openxmlformats.org/officeDocument/2006/relationships/hyperlink" Target="https://pngimg.com/download/55041" TargetMode="External"/><Relationship Id="rId4" Type="http://schemas.openxmlformats.org/officeDocument/2006/relationships/image" Target="../media/image28.sv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34EF0-1D7B-4FD2-902E-03F4CC440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888" y="2766152"/>
            <a:ext cx="4984536" cy="963050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Pitch Deck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C11BA8-5FE8-4E29-8720-B85E79E7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423" y="3996205"/>
            <a:ext cx="9144000" cy="41773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rgbClr val="BC1200"/>
                </a:solidFill>
              </a:rPr>
              <a:t>The Race against the Virus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37046DA-2BF9-4B91-9516-E0F43BB9D6B9}"/>
              </a:ext>
            </a:extLst>
          </p:cNvPr>
          <p:cNvCxnSpPr>
            <a:cxnSpLocks/>
          </p:cNvCxnSpPr>
          <p:nvPr/>
        </p:nvCxnSpPr>
        <p:spPr>
          <a:xfrm>
            <a:off x="5800725" y="3868615"/>
            <a:ext cx="5145698" cy="0"/>
          </a:xfrm>
          <a:prstGeom prst="straightConnector1">
            <a:avLst/>
          </a:prstGeom>
          <a:ln w="76200">
            <a:solidFill>
              <a:srgbClr val="80CDE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C55D7EA0-CEE6-409D-8054-68CF6E2BF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147559"/>
            <a:ext cx="4368839" cy="43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3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B29FD-CE21-4516-8D8B-330236A4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Pandemic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AFB742-7DB4-4221-8817-AF0571F9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WHY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E4656-41B0-416A-A9DF-9649B8C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8B41DD-FEE5-4CCC-A706-50D076D354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730" y="1554781"/>
            <a:ext cx="5753100" cy="427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306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4B464-8FBE-4C38-82F9-BFDB141A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Solution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0A956-07D9-44EC-A699-419BD4FC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WHAT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C852C-A0BF-43EE-989A-35D45F80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3</a:t>
            </a:fld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D139ECD7-A0B8-4CFD-BC7B-4E2532A4A4BE}"/>
              </a:ext>
            </a:extLst>
          </p:cNvPr>
          <p:cNvSpPr/>
          <p:nvPr/>
        </p:nvSpPr>
        <p:spPr>
          <a:xfrm>
            <a:off x="1627632" y="2145222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Private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4A01B7-D831-4CB9-8667-708538697A57}"/>
              </a:ext>
            </a:extLst>
          </p:cNvPr>
          <p:cNvSpPr/>
          <p:nvPr/>
        </p:nvSpPr>
        <p:spPr>
          <a:xfrm>
            <a:off x="1627632" y="2990787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Easy to use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782EB04D-AACD-4F94-9C75-AD756AEDE368}"/>
              </a:ext>
            </a:extLst>
          </p:cNvPr>
          <p:cNvSpPr/>
          <p:nvPr/>
        </p:nvSpPr>
        <p:spPr>
          <a:xfrm>
            <a:off x="1627632" y="3836352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Inexpensive to implement</a:t>
            </a:r>
          </a:p>
        </p:txBody>
      </p:sp>
      <p:pic>
        <p:nvPicPr>
          <p:cNvPr id="31" name="Grafik 30" descr="Smartphone">
            <a:extLst>
              <a:ext uri="{FF2B5EF4-FFF2-40B4-BE49-F238E27FC236}">
                <a16:creationId xmlns:a16="http://schemas.microsoft.com/office/drawing/2014/main" id="{4321C195-AC25-4CB1-822D-8FF2BBEB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6640" y="2270886"/>
            <a:ext cx="914400" cy="914400"/>
          </a:xfrm>
          <a:prstGeom prst="rect">
            <a:avLst/>
          </a:prstGeom>
        </p:spPr>
      </p:pic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1B83E85-801A-4DD9-85E2-9D572D014744}"/>
              </a:ext>
            </a:extLst>
          </p:cNvPr>
          <p:cNvCxnSpPr/>
          <p:nvPr/>
        </p:nvCxnSpPr>
        <p:spPr>
          <a:xfrm>
            <a:off x="4983480" y="3323589"/>
            <a:ext cx="1600200" cy="0"/>
          </a:xfrm>
          <a:prstGeom prst="straightConnector1">
            <a:avLst/>
          </a:prstGeom>
          <a:ln>
            <a:solidFill>
              <a:srgbClr val="BC12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5734DE4D-357D-47A2-BDE6-C45BD9CF0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0576" y="2270886"/>
            <a:ext cx="914400" cy="914400"/>
          </a:xfrm>
          <a:prstGeom prst="rect">
            <a:avLst/>
          </a:prstGeom>
        </p:spPr>
      </p:pic>
      <p:pic>
        <p:nvPicPr>
          <p:cNvPr id="35" name="Grafik 34" descr="Datenbank">
            <a:extLst>
              <a:ext uri="{FF2B5EF4-FFF2-40B4-BE49-F238E27FC236}">
                <a16:creationId xmlns:a16="http://schemas.microsoft.com/office/drawing/2014/main" id="{3DC14E25-E9A2-4A0C-8542-7426C15EC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1040" y="33199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7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52214-58EE-4B88-8D5B-74D4345F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Model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E5FC91-C62C-4470-A7E9-8884459C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73B620-5603-4FB3-AEE2-03899F94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4</a:t>
            </a:fld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9F4DDE2-FEA5-435F-87E9-E796ADE56C42}"/>
              </a:ext>
            </a:extLst>
          </p:cNvPr>
          <p:cNvSpPr/>
          <p:nvPr/>
        </p:nvSpPr>
        <p:spPr>
          <a:xfrm>
            <a:off x="2266593" y="3470112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Open Source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CCEB1DE-FBCA-4DF0-9725-A6A34FED7458}"/>
              </a:ext>
            </a:extLst>
          </p:cNvPr>
          <p:cNvSpPr/>
          <p:nvPr/>
        </p:nvSpPr>
        <p:spPr>
          <a:xfrm>
            <a:off x="2266593" y="2414497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Free to use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2D66373-3E44-4360-B255-56B19C175A4D}"/>
              </a:ext>
            </a:extLst>
          </p:cNvPr>
          <p:cNvSpPr/>
          <p:nvPr/>
        </p:nvSpPr>
        <p:spPr>
          <a:xfrm>
            <a:off x="6269540" y="2398427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Sponsorship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7A71C59-D031-490E-AA9C-37C8EDF7ABFE}"/>
              </a:ext>
            </a:extLst>
          </p:cNvPr>
          <p:cNvSpPr/>
          <p:nvPr/>
        </p:nvSpPr>
        <p:spPr>
          <a:xfrm>
            <a:off x="6269540" y="3454042"/>
            <a:ext cx="3069336" cy="658368"/>
          </a:xfrm>
          <a:prstGeom prst="roundRect">
            <a:avLst/>
          </a:prstGeom>
          <a:noFill/>
          <a:ln>
            <a:solidFill>
              <a:srgbClr val="BC1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Value: Open stores</a:t>
            </a:r>
          </a:p>
        </p:txBody>
      </p:sp>
      <p:pic>
        <p:nvPicPr>
          <p:cNvPr id="11" name="Grafik 10" descr="Kiosk">
            <a:extLst>
              <a:ext uri="{FF2B5EF4-FFF2-40B4-BE49-F238E27FC236}">
                <a16:creationId xmlns:a16="http://schemas.microsoft.com/office/drawing/2014/main" id="{7E8032E5-DA34-4845-9672-8C6411E02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1612" y="3454042"/>
            <a:ext cx="650043" cy="650043"/>
          </a:xfrm>
          <a:prstGeom prst="rect">
            <a:avLst/>
          </a:prstGeom>
        </p:spPr>
      </p:pic>
      <p:pic>
        <p:nvPicPr>
          <p:cNvPr id="13" name="Grafik 12" descr="Geld">
            <a:extLst>
              <a:ext uri="{FF2B5EF4-FFF2-40B4-BE49-F238E27FC236}">
                <a16:creationId xmlns:a16="http://schemas.microsoft.com/office/drawing/2014/main" id="{156D09EC-6872-4CB9-A5C3-E5987C867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612" y="2390102"/>
            <a:ext cx="650043" cy="650043"/>
          </a:xfrm>
          <a:prstGeom prst="rect">
            <a:avLst/>
          </a:prstGeom>
        </p:spPr>
      </p:pic>
      <p:pic>
        <p:nvPicPr>
          <p:cNvPr id="14" name="Grafik 13" descr="Smartphone">
            <a:extLst>
              <a:ext uri="{FF2B5EF4-FFF2-40B4-BE49-F238E27FC236}">
                <a16:creationId xmlns:a16="http://schemas.microsoft.com/office/drawing/2014/main" id="{946ADE14-26CB-4EA4-9033-BE9218A11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4040" y="2450945"/>
            <a:ext cx="560496" cy="560496"/>
          </a:xfrm>
          <a:prstGeom prst="rect">
            <a:avLst/>
          </a:prstGeom>
        </p:spPr>
      </p:pic>
      <p:pic>
        <p:nvPicPr>
          <p:cNvPr id="16" name="Grafik 15" descr="Insekt unter Lupe">
            <a:extLst>
              <a:ext uri="{FF2B5EF4-FFF2-40B4-BE49-F238E27FC236}">
                <a16:creationId xmlns:a16="http://schemas.microsoft.com/office/drawing/2014/main" id="{9740AA0C-7E70-4EC1-9C43-46A1913AF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84040" y="3571431"/>
            <a:ext cx="518719" cy="5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583CF-61E1-40B7-8DC5-42AA7EC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Entry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471C-E48D-4E21-A158-7C35C18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FA3DA-7A86-497B-9B2D-442B55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5</a:t>
            </a:fld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DB69214-B867-40B6-9AAF-B3DD1EE85EBF}"/>
              </a:ext>
            </a:extLst>
          </p:cNvPr>
          <p:cNvSpPr/>
          <p:nvPr/>
        </p:nvSpPr>
        <p:spPr>
          <a:xfrm>
            <a:off x="7961470" y="2057344"/>
            <a:ext cx="1724521" cy="3539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Unique user ID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6061F6-501A-408E-8228-C82F35EB2E91}"/>
              </a:ext>
            </a:extLst>
          </p:cNvPr>
          <p:cNvSpPr/>
          <p:nvPr/>
        </p:nvSpPr>
        <p:spPr>
          <a:xfrm>
            <a:off x="6224925" y="4523991"/>
            <a:ext cx="1534412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Timestamp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92E031D-3D6B-496B-AD89-63A7B59CA6A1}"/>
              </a:ext>
            </a:extLst>
          </p:cNvPr>
          <p:cNvSpPr/>
          <p:nvPr/>
        </p:nvSpPr>
        <p:spPr>
          <a:xfrm>
            <a:off x="6224925" y="4017481"/>
            <a:ext cx="1534412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Location ID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DBE524A-1B36-4BF7-9C31-D1C56C8D6B14}"/>
              </a:ext>
            </a:extLst>
          </p:cNvPr>
          <p:cNvGrpSpPr/>
          <p:nvPr/>
        </p:nvGrpSpPr>
        <p:grpSpPr>
          <a:xfrm>
            <a:off x="2047837" y="2927831"/>
            <a:ext cx="7895157" cy="921292"/>
            <a:chOff x="2255520" y="2507708"/>
            <a:chExt cx="7895157" cy="921292"/>
          </a:xfrm>
        </p:grpSpPr>
        <p:pic>
          <p:nvPicPr>
            <p:cNvPr id="22" name="Grafik 21" descr="Smartphone">
              <a:extLst>
                <a:ext uri="{FF2B5EF4-FFF2-40B4-BE49-F238E27FC236}">
                  <a16:creationId xmlns:a16="http://schemas.microsoft.com/office/drawing/2014/main" id="{C1A9D746-5F0E-4300-BE6C-2000C2519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8800" y="2507709"/>
              <a:ext cx="914400" cy="914400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4B09AED-B1CA-4676-AA4D-E3553CFF9037}"/>
                </a:ext>
              </a:extLst>
            </p:cNvPr>
            <p:cNvGrpSpPr/>
            <p:nvPr/>
          </p:nvGrpSpPr>
          <p:grpSpPr>
            <a:xfrm>
              <a:off x="2255520" y="2507709"/>
              <a:ext cx="7895157" cy="921291"/>
              <a:chOff x="2255520" y="2507709"/>
              <a:chExt cx="7895157" cy="921291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5C968A69-A718-435A-9B53-0D31FA8ED749}"/>
                  </a:ext>
                </a:extLst>
              </p:cNvPr>
              <p:cNvGrpSpPr/>
              <p:nvPr/>
            </p:nvGrpSpPr>
            <p:grpSpPr>
              <a:xfrm>
                <a:off x="2255520" y="2507709"/>
                <a:ext cx="7895157" cy="921291"/>
                <a:chOff x="1377696" y="2507709"/>
                <a:chExt cx="7895157" cy="921291"/>
              </a:xfrm>
            </p:grpSpPr>
            <p:pic>
              <p:nvPicPr>
                <p:cNvPr id="13" name="Grafik 12" descr="Benutzer">
                  <a:extLst>
                    <a:ext uri="{FF2B5EF4-FFF2-40B4-BE49-F238E27FC236}">
                      <a16:creationId xmlns:a16="http://schemas.microsoft.com/office/drawing/2014/main" id="{906A74F4-FB42-4F31-B215-B3F7D597D7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7696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fik 13" descr="Kiosk">
                  <a:extLst>
                    <a:ext uri="{FF2B5EF4-FFF2-40B4-BE49-F238E27FC236}">
                      <a16:creationId xmlns:a16="http://schemas.microsoft.com/office/drawing/2014/main" id="{CA710EE3-ECE0-4B69-B75B-835E1159AC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4200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Grafik 14" descr="Server">
                  <a:extLst>
                    <a:ext uri="{FF2B5EF4-FFF2-40B4-BE49-F238E27FC236}">
                      <a16:creationId xmlns:a16="http://schemas.microsoft.com/office/drawing/2014/main" id="{A73995C3-CA1E-4163-9072-323FE17201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3702" y="25097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fik 15" descr="Datenbank">
                  <a:extLst>
                    <a:ext uri="{FF2B5EF4-FFF2-40B4-BE49-F238E27FC236}">
                      <a16:creationId xmlns:a16="http://schemas.microsoft.com/office/drawing/2014/main" id="{1BC2A6DB-A34D-41FC-A443-85A1DCDDDF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58453" y="250770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fik 16">
                  <a:extLst>
                    <a:ext uri="{FF2B5EF4-FFF2-40B4-BE49-F238E27FC236}">
                      <a16:creationId xmlns:a16="http://schemas.microsoft.com/office/drawing/2014/main" id="{DCDA85F7-3730-4F4E-872A-3226D885BE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1567" y="2728208"/>
                  <a:ext cx="373217" cy="373217"/>
                </a:xfrm>
                <a:prstGeom prst="rect">
                  <a:avLst/>
                </a:prstGeom>
              </p:spPr>
            </p:pic>
          </p:grp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6DC2FED1-9811-4CD1-9017-88E39144AFBB}"/>
                  </a:ext>
                </a:extLst>
              </p:cNvPr>
              <p:cNvCxnSpPr>
                <a:stCxn id="13" idx="3"/>
                <a:endCxn id="14" idx="1"/>
              </p:cNvCxnSpPr>
              <p:nvPr/>
            </p:nvCxnSpPr>
            <p:spPr>
              <a:xfrm>
                <a:off x="3169920" y="2971800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CF0C01D2-7F06-4A1E-BA3D-FF60556BB380}"/>
                  </a:ext>
                </a:extLst>
              </p:cNvPr>
              <p:cNvCxnSpPr/>
              <p:nvPr/>
            </p:nvCxnSpPr>
            <p:spPr>
              <a:xfrm>
                <a:off x="4916424" y="2964909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5D2C0242-F683-4D5E-885A-53A8EBE88344}"/>
                  </a:ext>
                </a:extLst>
              </p:cNvPr>
              <p:cNvCxnSpPr/>
              <p:nvPr/>
            </p:nvCxnSpPr>
            <p:spPr>
              <a:xfrm>
                <a:off x="6661175" y="2954970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FD8AD53F-C8B6-49E3-B6F4-12392B09C020}"/>
                  </a:ext>
                </a:extLst>
              </p:cNvPr>
              <p:cNvCxnSpPr/>
              <p:nvPr/>
            </p:nvCxnSpPr>
            <p:spPr>
              <a:xfrm>
                <a:off x="8405926" y="2971800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4DEBED58-DB1A-442E-A0DB-756EFA0817CD}"/>
                </a:ext>
              </a:extLst>
            </p:cNvPr>
            <p:cNvCxnSpPr>
              <a:cxnSpLocks/>
              <a:stCxn id="16" idx="0"/>
              <a:endCxn id="13" idx="0"/>
            </p:cNvCxnSpPr>
            <p:nvPr/>
          </p:nvCxnSpPr>
          <p:spPr>
            <a:xfrm rot="16200000" flipH="1" flipV="1">
              <a:off x="6199653" y="-979225"/>
              <a:ext cx="6891" cy="6980757"/>
            </a:xfrm>
            <a:prstGeom prst="bentConnector3">
              <a:avLst>
                <a:gd name="adj1" fmla="val -4644319"/>
              </a:avLst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90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583CF-61E1-40B7-8DC5-42AA7EC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Saved</a:t>
            </a:r>
            <a:r>
              <a:rPr lang="de-DE" dirty="0"/>
              <a:t> Data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471C-E48D-4E21-A158-7C35C18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FA3DA-7A86-497B-9B2D-442B55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6</a:t>
            </a:fld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DB69214-B867-40B6-9AAF-B3DD1EE85EBF}"/>
              </a:ext>
            </a:extLst>
          </p:cNvPr>
          <p:cNvSpPr/>
          <p:nvPr/>
        </p:nvSpPr>
        <p:spPr>
          <a:xfrm>
            <a:off x="7154818" y="3740974"/>
            <a:ext cx="1724521" cy="353950"/>
          </a:xfrm>
          <a:prstGeom prst="roundRect">
            <a:avLst/>
          </a:prstGeom>
          <a:noFill/>
          <a:ln>
            <a:solidFill>
              <a:srgbClr val="BC1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12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Unique user ID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6061F6-501A-408E-8228-C82F35EB2E91}"/>
              </a:ext>
            </a:extLst>
          </p:cNvPr>
          <p:cNvSpPr/>
          <p:nvPr/>
        </p:nvSpPr>
        <p:spPr>
          <a:xfrm>
            <a:off x="7154818" y="4690125"/>
            <a:ext cx="1724521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Timestamp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92E031D-3D6B-496B-AD89-63A7B59CA6A1}"/>
              </a:ext>
            </a:extLst>
          </p:cNvPr>
          <p:cNvSpPr/>
          <p:nvPr/>
        </p:nvSpPr>
        <p:spPr>
          <a:xfrm>
            <a:off x="7154818" y="4224556"/>
            <a:ext cx="1724521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Location ID</a:t>
            </a:r>
          </a:p>
        </p:txBody>
      </p:sp>
      <p:pic>
        <p:nvPicPr>
          <p:cNvPr id="13" name="Grafik 12" descr="Benutzer">
            <a:extLst>
              <a:ext uri="{FF2B5EF4-FFF2-40B4-BE49-F238E27FC236}">
                <a16:creationId xmlns:a16="http://schemas.microsoft.com/office/drawing/2014/main" id="{906A74F4-FB42-4F31-B215-B3F7D597D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5164" y="2685448"/>
            <a:ext cx="914400" cy="914400"/>
          </a:xfrm>
          <a:prstGeom prst="rect">
            <a:avLst/>
          </a:prstGeom>
        </p:spPr>
      </p:pic>
      <p:pic>
        <p:nvPicPr>
          <p:cNvPr id="16" name="Grafik 15" descr="Datenbank">
            <a:extLst>
              <a:ext uri="{FF2B5EF4-FFF2-40B4-BE49-F238E27FC236}">
                <a16:creationId xmlns:a16="http://schemas.microsoft.com/office/drawing/2014/main" id="{1BC2A6DB-A34D-41FC-A443-85A1DCDDD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9879" y="2650139"/>
            <a:ext cx="914400" cy="914400"/>
          </a:xfrm>
          <a:prstGeom prst="rect">
            <a:avLst/>
          </a:prstGeom>
        </p:spPr>
      </p:pic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8C3CF55B-342D-42CC-860F-211779076338}"/>
              </a:ext>
            </a:extLst>
          </p:cNvPr>
          <p:cNvSpPr/>
          <p:nvPr/>
        </p:nvSpPr>
        <p:spPr>
          <a:xfrm>
            <a:off x="2790103" y="3740974"/>
            <a:ext cx="1724521" cy="3539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Unique user ID</a:t>
            </a:r>
          </a:p>
        </p:txBody>
      </p:sp>
    </p:spTree>
    <p:extLst>
      <p:ext uri="{BB962C8B-B14F-4D97-AF65-F5344CB8AC3E}">
        <p14:creationId xmlns:p14="http://schemas.microsoft.com/office/powerpoint/2010/main" val="84559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583CF-61E1-40B7-8DC5-42AA7EC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Report Case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471C-E48D-4E21-A158-7C35C18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FA3DA-7A86-497B-9B2D-442B55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7</a:t>
            </a:fld>
            <a:endParaRPr lang="de-DE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235741A-5844-4D1D-9A0F-1AA8FA921AFE}"/>
              </a:ext>
            </a:extLst>
          </p:cNvPr>
          <p:cNvGrpSpPr/>
          <p:nvPr/>
        </p:nvGrpSpPr>
        <p:grpSpPr>
          <a:xfrm>
            <a:off x="2404453" y="1819576"/>
            <a:ext cx="8041462" cy="3218848"/>
            <a:chOff x="2075269" y="1672840"/>
            <a:chExt cx="8041462" cy="3218848"/>
          </a:xfrm>
        </p:grpSpPr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2DB69214-B867-40B6-9AAF-B3DD1EE85EBF}"/>
                </a:ext>
              </a:extLst>
            </p:cNvPr>
            <p:cNvSpPr/>
            <p:nvPr/>
          </p:nvSpPr>
          <p:spPr>
            <a:xfrm>
              <a:off x="2700851" y="4032661"/>
              <a:ext cx="1669981" cy="35395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Unique user ID</a:t>
              </a: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2C6061F6-501A-408E-8228-C82F35EB2E91}"/>
                </a:ext>
              </a:extLst>
            </p:cNvPr>
            <p:cNvSpPr/>
            <p:nvPr/>
          </p:nvSpPr>
          <p:spPr>
            <a:xfrm>
              <a:off x="5337955" y="4526562"/>
              <a:ext cx="1534850" cy="365126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Timestamp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A92E031D-3D6B-496B-AD89-63A7B59CA6A1}"/>
                </a:ext>
              </a:extLst>
            </p:cNvPr>
            <p:cNvSpPr/>
            <p:nvPr/>
          </p:nvSpPr>
          <p:spPr>
            <a:xfrm>
              <a:off x="5337956" y="4060192"/>
              <a:ext cx="1534849" cy="365126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Location ID</a:t>
              </a:r>
            </a:p>
          </p:txBody>
        </p:sp>
        <p:pic>
          <p:nvPicPr>
            <p:cNvPr id="22" name="Grafik 21" descr="Smartphone">
              <a:extLst>
                <a:ext uri="{FF2B5EF4-FFF2-40B4-BE49-F238E27FC236}">
                  <a16:creationId xmlns:a16="http://schemas.microsoft.com/office/drawing/2014/main" id="{C1A9D746-5F0E-4300-BE6C-2000C2519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7724" y="2948055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Benutzer">
              <a:extLst>
                <a:ext uri="{FF2B5EF4-FFF2-40B4-BE49-F238E27FC236}">
                  <a16:creationId xmlns:a16="http://schemas.microsoft.com/office/drawing/2014/main" id="{906A74F4-FB42-4F31-B215-B3F7D597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5269" y="2923773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Server">
              <a:extLst>
                <a:ext uri="{FF2B5EF4-FFF2-40B4-BE49-F238E27FC236}">
                  <a16:creationId xmlns:a16="http://schemas.microsoft.com/office/drawing/2014/main" id="{A73995C3-CA1E-4163-9072-323FE1720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82475" y="2961697"/>
              <a:ext cx="914400" cy="914400"/>
            </a:xfrm>
            <a:prstGeom prst="rect">
              <a:avLst/>
            </a:prstGeom>
          </p:spPr>
        </p:pic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1BC2A6DB-A34D-41FC-A443-85A1DCDD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29290" y="2961697"/>
              <a:ext cx="914400" cy="914400"/>
            </a:xfrm>
            <a:prstGeom prst="rect">
              <a:avLst/>
            </a:prstGeom>
          </p:spPr>
        </p:pic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D2C0242-F683-4D5E-885A-53A8EBE88344}"/>
                </a:ext>
              </a:extLst>
            </p:cNvPr>
            <p:cNvCxnSpPr/>
            <p:nvPr/>
          </p:nvCxnSpPr>
          <p:spPr>
            <a:xfrm>
              <a:off x="4578972" y="3382377"/>
              <a:ext cx="83210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4DEBED58-DB1A-442E-A0DB-756EFA0817CD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5400000" flipH="1" flipV="1">
              <a:off x="7630939" y="2706144"/>
              <a:ext cx="511105" cy="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07F51EE-216A-4E51-96CD-0C4A7660E650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989669" y="3374083"/>
              <a:ext cx="832104" cy="689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1485F924-ED57-4721-BF7F-4A39DF510031}"/>
                </a:ext>
              </a:extLst>
            </p:cNvPr>
            <p:cNvCxnSpPr/>
            <p:nvPr/>
          </p:nvCxnSpPr>
          <p:spPr>
            <a:xfrm>
              <a:off x="6486499" y="3383016"/>
              <a:ext cx="83210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B1351A75-9D77-4F71-91B7-BA5A07F9DDF6}"/>
                </a:ext>
              </a:extLst>
            </p:cNvPr>
            <p:cNvSpPr/>
            <p:nvPr/>
          </p:nvSpPr>
          <p:spPr>
            <a:xfrm>
              <a:off x="8253288" y="2643442"/>
              <a:ext cx="1863443" cy="638821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Other unique user IDs</a:t>
              </a:r>
            </a:p>
          </p:txBody>
        </p:sp>
        <p:pic>
          <p:nvPicPr>
            <p:cNvPr id="42" name="Grafik 41" descr="Synchronisierende Cloud">
              <a:extLst>
                <a:ext uri="{FF2B5EF4-FFF2-40B4-BE49-F238E27FC236}">
                  <a16:creationId xmlns:a16="http://schemas.microsoft.com/office/drawing/2014/main" id="{7555C01C-E81E-457A-A252-F23A2946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26261" y="16728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55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CCA55-B790-46C3-B8E9-894AF4CF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CCA5C-472F-4BBC-B197-5CF19AAC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3707"/>
            <a:ext cx="4114800" cy="365125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93E93-CF9A-41CB-B629-C65EE145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8</a:t>
            </a:fld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9E8DE88-9091-433A-8F9C-F96A691A4EC3}"/>
              </a:ext>
            </a:extLst>
          </p:cNvPr>
          <p:cNvGrpSpPr/>
          <p:nvPr/>
        </p:nvGrpSpPr>
        <p:grpSpPr>
          <a:xfrm>
            <a:off x="6096000" y="1506080"/>
            <a:ext cx="5188241" cy="4055822"/>
            <a:chOff x="2026663" y="1530767"/>
            <a:chExt cx="5387465" cy="4384013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2D1D46DE-7881-4525-8434-4959E498F421}"/>
                </a:ext>
              </a:extLst>
            </p:cNvPr>
            <p:cNvGrpSpPr/>
            <p:nvPr/>
          </p:nvGrpSpPr>
          <p:grpSpPr>
            <a:xfrm>
              <a:off x="2026663" y="1543003"/>
              <a:ext cx="1563625" cy="2109371"/>
              <a:chOff x="1024128" y="1965960"/>
              <a:chExt cx="1563625" cy="2109371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BBF334F-D990-4296-A07C-1B3E53B47ECF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E0381042-C0CD-40BE-B147-DA0EBF44B134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0BB5C4C-2ED6-40B9-88DA-E316403407DD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Lukas Bach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8D1D308-1AFE-44CC-83B1-729DE28A18EB}"/>
                </a:ext>
              </a:extLst>
            </p:cNvPr>
            <p:cNvGrpSpPr/>
            <p:nvPr/>
          </p:nvGrpSpPr>
          <p:grpSpPr>
            <a:xfrm>
              <a:off x="2026663" y="3805409"/>
              <a:ext cx="1563625" cy="2109371"/>
              <a:chOff x="1024128" y="1965960"/>
              <a:chExt cx="1563625" cy="2109371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3802F87-81CA-4E05-A291-DEE50B8990A1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A5A9F9EC-C602-4F96-A5E5-A9E8EFBBDF60}"/>
                  </a:ext>
                </a:extLst>
              </p:cNvPr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FB8D618-F2CA-4E03-BA59-FF6394BA0336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Marie Krieger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FE2D27E8-4831-4B11-BE00-924FF2FEC027}"/>
                </a:ext>
              </a:extLst>
            </p:cNvPr>
            <p:cNvGrpSpPr/>
            <p:nvPr/>
          </p:nvGrpSpPr>
          <p:grpSpPr>
            <a:xfrm>
              <a:off x="3874387" y="1543003"/>
              <a:ext cx="1563625" cy="2109371"/>
              <a:chOff x="1024128" y="1965960"/>
              <a:chExt cx="1563625" cy="2109371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4AC40072-629D-4401-BEFC-FB74474CED7D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rgbClr val="BC1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7EB75507-4D86-468A-90F5-C204B71A3C30}"/>
                  </a:ext>
                </a:extLst>
              </p:cNvPr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27455" y="2119185"/>
                <a:ext cx="1156970" cy="1156590"/>
              </a:xfrm>
              <a:prstGeom prst="rect">
                <a:avLst/>
              </a:prstGeom>
            </p:spPr>
          </p:pic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4BD842D-F0F7-46E9-935C-93EF6A14A8A3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Lukas Benner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Business</a:t>
                </a:r>
              </a:p>
            </p:txBody>
          </p: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5036C3A-FCAA-4E91-B485-EA00CC444364}"/>
                </a:ext>
              </a:extLst>
            </p:cNvPr>
            <p:cNvGrpSpPr/>
            <p:nvPr/>
          </p:nvGrpSpPr>
          <p:grpSpPr>
            <a:xfrm>
              <a:off x="3874387" y="3790716"/>
              <a:ext cx="1563625" cy="2109371"/>
              <a:chOff x="1024128" y="1965960"/>
              <a:chExt cx="1563625" cy="2109371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078074F8-BA14-4692-8776-D8B3908AF10E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18F02344-86FD-42B4-8513-70E7BDA8FFC0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Ayman </a:t>
                </a:r>
                <a:r>
                  <a:rPr lang="de-DE" sz="1200" dirty="0" err="1">
                    <a:latin typeface="Roboto Thin" panose="02000000000000000000" pitchFamily="2" charset="0"/>
                    <a:ea typeface="Roboto Thin" panose="02000000000000000000" pitchFamily="2" charset="0"/>
                  </a:rPr>
                  <a:t>Madhour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Backend</a:t>
                </a: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52FB9F2-7E9D-44E9-A131-9A15F25D40F6}"/>
                </a:ext>
              </a:extLst>
            </p:cNvPr>
            <p:cNvGrpSpPr/>
            <p:nvPr/>
          </p:nvGrpSpPr>
          <p:grpSpPr>
            <a:xfrm>
              <a:off x="5722110" y="1530767"/>
              <a:ext cx="1563625" cy="2109371"/>
              <a:chOff x="1024128" y="1965960"/>
              <a:chExt cx="1563625" cy="2109371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40C11D5A-14A1-497D-97BF-A4917977DC29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5" name="Grafik 44" descr="Benutzer">
                <a:extLst>
                  <a:ext uri="{FF2B5EF4-FFF2-40B4-BE49-F238E27FC236}">
                    <a16:creationId xmlns:a16="http://schemas.microsoft.com/office/drawing/2014/main" id="{CB52C63F-F7E1-433B-9627-7891F3D74421}"/>
                  </a:ext>
                </a:extLst>
              </p:cNvPr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3676DE3-0934-46B1-AB8D-793FA0541E39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Nico Heller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E0EBD1ED-4CA4-40C0-9983-91C90547C5F8}"/>
                </a:ext>
              </a:extLst>
            </p:cNvPr>
            <p:cNvGrpSpPr/>
            <p:nvPr/>
          </p:nvGrpSpPr>
          <p:grpSpPr>
            <a:xfrm>
              <a:off x="5722109" y="3763329"/>
              <a:ext cx="1692019" cy="2109371"/>
              <a:chOff x="1024128" y="1965960"/>
              <a:chExt cx="1692019" cy="2109371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831A90E5-F2FA-4105-AF9F-4A6CC32B6B7C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C1C940A6-8638-4432-93EF-54ECE5A195C9}"/>
                  </a:ext>
                </a:extLst>
              </p:cNvPr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300E0CD1-54B0-47A3-AD46-A2C478038971}"/>
                  </a:ext>
                </a:extLst>
              </p:cNvPr>
              <p:cNvSpPr txBox="1"/>
              <p:nvPr/>
            </p:nvSpPr>
            <p:spPr>
              <a:xfrm>
                <a:off x="1152524" y="3429000"/>
                <a:ext cx="15636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Georgios </a:t>
                </a:r>
                <a:r>
                  <a:rPr lang="de-DE" sz="1000" dirty="0" err="1">
                    <a:latin typeface="Roboto Thin" panose="02000000000000000000" pitchFamily="2" charset="0"/>
                    <a:ea typeface="Roboto Thin" panose="02000000000000000000" pitchFamily="2" charset="0"/>
                  </a:rPr>
                  <a:t>Paschaloglou</a:t>
                </a:r>
                <a:br>
                  <a:rPr lang="de-DE" sz="14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Backend</a:t>
                </a:r>
                <a:endParaRPr lang="de-DE" sz="1400" i="1" dirty="0"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BF5DADA-6159-43C6-ADF6-193EE975B5EA}"/>
              </a:ext>
            </a:extLst>
          </p:cNvPr>
          <p:cNvGrpSpPr/>
          <p:nvPr/>
        </p:nvGrpSpPr>
        <p:grpSpPr>
          <a:xfrm>
            <a:off x="1589900" y="2633519"/>
            <a:ext cx="3069336" cy="658368"/>
            <a:chOff x="1276133" y="2201228"/>
            <a:chExt cx="3069336" cy="658368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96507591-6664-4D28-9B1C-F4EE006AC4FD}"/>
                </a:ext>
              </a:extLst>
            </p:cNvPr>
            <p:cNvSpPr/>
            <p:nvPr/>
          </p:nvSpPr>
          <p:spPr>
            <a:xfrm>
              <a:off x="1276133" y="2201228"/>
              <a:ext cx="3069336" cy="65836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lukas_benner@outlook.de</a:t>
              </a:r>
            </a:p>
          </p:txBody>
        </p:sp>
        <p:pic>
          <p:nvPicPr>
            <p:cNvPr id="51" name="Grafik 50" descr="E-Mail">
              <a:extLst>
                <a:ext uri="{FF2B5EF4-FFF2-40B4-BE49-F238E27FC236}">
                  <a16:creationId xmlns:a16="http://schemas.microsoft.com/office/drawing/2014/main" id="{332B5B35-4E7D-4360-8404-5424D07F2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393580" y="2237676"/>
              <a:ext cx="560496" cy="560496"/>
            </a:xfrm>
            <a:prstGeom prst="rect">
              <a:avLst/>
            </a:prstGeom>
          </p:spPr>
        </p:pic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2C6674E-B746-4663-B5BE-E275DF8EF89A}"/>
              </a:ext>
            </a:extLst>
          </p:cNvPr>
          <p:cNvGrpSpPr/>
          <p:nvPr/>
        </p:nvGrpSpPr>
        <p:grpSpPr>
          <a:xfrm>
            <a:off x="1589900" y="3752019"/>
            <a:ext cx="3069336" cy="658368"/>
            <a:chOff x="1276133" y="2201228"/>
            <a:chExt cx="3069336" cy="658368"/>
          </a:xfrm>
        </p:grpSpPr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1A01D694-2669-4E3C-8353-C6FEE4F01043}"/>
                </a:ext>
              </a:extLst>
            </p:cNvPr>
            <p:cNvSpPr/>
            <p:nvPr/>
          </p:nvSpPr>
          <p:spPr>
            <a:xfrm>
              <a:off x="1276133" y="2201228"/>
              <a:ext cx="3069336" cy="65836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linkedin.com/in/lukasbenner/</a:t>
              </a:r>
            </a:p>
          </p:txBody>
        </p:sp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AD571ACE-3761-419C-8A51-A47EE3588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/>
            <a:stretch/>
          </p:blipFill>
          <p:spPr>
            <a:xfrm>
              <a:off x="1393580" y="2232300"/>
              <a:ext cx="491791" cy="490514"/>
            </a:xfrm>
            <a:prstGeom prst="rect">
              <a:avLst/>
            </a:prstGeom>
          </p:spPr>
        </p:pic>
      </p:grpSp>
      <p:pic>
        <p:nvPicPr>
          <p:cNvPr id="55" name="Grafik 54">
            <a:extLst>
              <a:ext uri="{FF2B5EF4-FFF2-40B4-BE49-F238E27FC236}">
                <a16:creationId xmlns:a16="http://schemas.microsoft.com/office/drawing/2014/main" id="{5D902777-14EA-4E39-9FBC-CDFB17778297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09608" y="3738601"/>
            <a:ext cx="1037380" cy="10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2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Roboto Black</vt:lpstr>
      <vt:lpstr>Roboto Light</vt:lpstr>
      <vt:lpstr>Roboto Thin</vt:lpstr>
      <vt:lpstr>Office</vt:lpstr>
      <vt:lpstr>Pitch Deck</vt:lpstr>
      <vt:lpstr>Pandemic</vt:lpstr>
      <vt:lpstr>Our Solution</vt:lpstr>
      <vt:lpstr>Business Model</vt:lpstr>
      <vt:lpstr>New Entry</vt:lpstr>
      <vt:lpstr>Saved Data</vt:lpstr>
      <vt:lpstr>Report Case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Tracer</dc:title>
  <dc:creator>Lukas Benner</dc:creator>
  <cp:lastModifiedBy>Madhour, Ayman (DE)</cp:lastModifiedBy>
  <cp:revision>22</cp:revision>
  <dcterms:created xsi:type="dcterms:W3CDTF">2020-11-30T14:21:03Z</dcterms:created>
  <dcterms:modified xsi:type="dcterms:W3CDTF">2020-12-07T10:15:28Z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623df2-7a25-4a8f-b59b-3a3459c1375f_Enabled">
    <vt:lpwstr>true</vt:lpwstr>
  </property>
  <property fmtid="{D5CDD505-2E9C-101B-9397-08002B2CF9AE}" pid="3" name="MSIP_Label_da623df2-7a25-4a8f-b59b-3a3459c1375f_SetDate">
    <vt:lpwstr>2020-12-07T10:15:28Z</vt:lpwstr>
  </property>
  <property fmtid="{D5CDD505-2E9C-101B-9397-08002B2CF9AE}" pid="4" name="MSIP_Label_da623df2-7a25-4a8f-b59b-3a3459c1375f_Method">
    <vt:lpwstr>Standard</vt:lpwstr>
  </property>
  <property fmtid="{D5CDD505-2E9C-101B-9397-08002B2CF9AE}" pid="5" name="MSIP_Label_da623df2-7a25-4a8f-b59b-3a3459c1375f_Name">
    <vt:lpwstr>General-PRO</vt:lpwstr>
  </property>
  <property fmtid="{D5CDD505-2E9C-101B-9397-08002B2CF9AE}" pid="6" name="MSIP_Label_da623df2-7a25-4a8f-b59b-3a3459c1375f_SiteId">
    <vt:lpwstr>16532572-d567-4d67-8727-f12f7bb6aed3</vt:lpwstr>
  </property>
  <property fmtid="{D5CDD505-2E9C-101B-9397-08002B2CF9AE}" pid="7" name="MSIP_Label_da623df2-7a25-4a8f-b59b-3a3459c1375f_ActionId">
    <vt:lpwstr>a786c03d-2e18-4ef1-a026-48fed9e5a6bb</vt:lpwstr>
  </property>
  <property fmtid="{D5CDD505-2E9C-101B-9397-08002B2CF9AE}" pid="8" name="MSIP_Label_da623df2-7a25-4a8f-b59b-3a3459c1375f_ContentBits">
    <vt:lpwstr>0</vt:lpwstr>
  </property>
</Properties>
</file>