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8"/>
  </p:notesMasterIdLst>
  <p:handoutMasterIdLst>
    <p:handoutMasterId r:id="rId9"/>
  </p:handoutMasterIdLst>
  <p:sldIdLst>
    <p:sldId id="256" r:id="rId5"/>
    <p:sldId id="257" r:id="rId6"/>
    <p:sldId id="258" r:id="rId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CFF9C9A-C504-4FB5-8A71-1B05A6143824}">
          <p14:sldIdLst>
            <p14:sldId id="256"/>
          </p14:sldIdLst>
        </p14:section>
        <p14:section name="Grundbegriffe und Aufbau" id="{83B8D648-81D3-4499-8CD7-A873167D6B7C}">
          <p14:sldIdLst>
            <p14:sldId id="257"/>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03" d="100"/>
          <a:sy n="103" d="100"/>
        </p:scale>
        <p:origin x="138" y="378"/>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DE84B31-454E-45BD-885C-68E949EC4F86}" type="datetime1">
              <a:rPr lang="de-DE" smtClean="0"/>
              <a:t>25.05.2019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de-DE" smtClean="0"/>
              <a:pPr algn="r" rtl="0"/>
              <a:t>‹Nr.›</a:t>
            </a:fld>
            <a:endParaRPr lang="de-DE"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r>
              <a:rPr lang="de-DE" dirty="0"/>
              <a:t>​</a:t>
            </a:r>
            <a:fld id="{3B3E61AF-5B78-4D44-BAE6-8A008712095C}" type="datetime1">
              <a:rPr lang="de-DE" smtClean="0"/>
              <a:pPr algn="r"/>
              <a:t>25.05.2019</a:t>
            </a:fld>
            <a:r>
              <a:rPr lang="de-DE" dirty="0"/>
              <a:t>​</a:t>
            </a:r>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de-DE" smtClean="0"/>
              <a:pPr/>
              <a:t>‹Nr.›</a:t>
            </a:fld>
            <a:endParaRPr lang="de-DE"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itel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de-DE"/>
              <a:t>Mastertitelformat bearbeiten</a:t>
            </a:r>
            <a:endParaRPr/>
          </a:p>
        </p:txBody>
      </p:sp>
      <p:sp>
        <p:nvSpPr>
          <p:cNvPr id="3" name="Untertitel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a:t>Master-Untertitelformat bearbeiten</a:t>
            </a:r>
            <a:endParaRPr/>
          </a:p>
        </p:txBody>
      </p:sp>
      <p:sp>
        <p:nvSpPr>
          <p:cNvPr id="4" name="Datumsplatzhalter 3"/>
          <p:cNvSpPr>
            <a:spLocks noGrp="1"/>
          </p:cNvSpPr>
          <p:nvPr>
            <p:ph type="dt" sz="half" idx="10"/>
          </p:nvPr>
        </p:nvSpPr>
        <p:spPr/>
        <p:txBody>
          <a:bodyPr rtlCol="0"/>
          <a:lstStyle/>
          <a:p>
            <a:r>
              <a:rPr lang="de-DE" dirty="0"/>
              <a:t>​</a:t>
            </a:r>
            <a:fld id="{B7C4225E-112C-46DC-B4A1-DABE3751CAD0}" type="datetime1">
              <a:rPr lang="de" smtClean="0"/>
              <a:pPr/>
              <a:t>25.05.2019</a:t>
            </a:fld>
            <a:r>
              <a:rPr dirty="0"/>
              <a:t>​</a:t>
            </a:r>
          </a:p>
        </p:txBody>
      </p:sp>
      <p:sp>
        <p:nvSpPr>
          <p:cNvPr id="5" name="Fußzeilenplatzhalter 4"/>
          <p:cNvSpPr>
            <a:spLocks noGrp="1"/>
          </p:cNvSpPr>
          <p:nvPr>
            <p:ph type="ftr" sz="quarter" idx="11"/>
          </p:nvPr>
        </p:nvSpPr>
        <p:spPr/>
        <p:txBody>
          <a:bodyPr rtlCol="0"/>
          <a:lstStyle/>
          <a:p>
            <a:pPr rtl="0"/>
            <a:endParaRPr/>
          </a:p>
        </p:txBody>
      </p:sp>
      <p:sp>
        <p:nvSpPr>
          <p:cNvPr id="6" name="Foliennummernplatzhalter 5"/>
          <p:cNvSpPr>
            <a:spLocks noGrp="1"/>
          </p:cNvSpPr>
          <p:nvPr>
            <p:ph type="sldNum" sz="quarter" idx="12"/>
          </p:nvPr>
        </p:nvSpPr>
        <p:spPr/>
        <p:txBody>
          <a:bodyPr rtlCol="0"/>
          <a:lstStyle/>
          <a:p>
            <a:pPr rtl="0"/>
            <a:fld id="{0FF54DE5-C571-48E8-A5BC-B369434E2F44}" type="slidenum">
              <a:rPr smtClean="0"/>
              <a:t>‹Nr.›</a:t>
            </a:fld>
            <a:endParaRPr dirty="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Bildplatzhalter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C09478A6-7656-4329-97F2-7BEEE6083498}" type="datetime1">
              <a:rPr lang="de-DE" noProof="0" smtClean="0"/>
              <a:pPr/>
              <a:t>25.05.2019</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45A67141-F40C-4702-9597-5E1C05E8EED0}" type="datetime1">
              <a:rPr lang="de-DE" noProof="0" smtClean="0"/>
              <a:pPr/>
              <a:t>25.05.2019</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372600" y="365125"/>
            <a:ext cx="1714500" cy="5811838"/>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04900" y="365125"/>
            <a:ext cx="8098896" cy="5811838"/>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250CE1EC-44D3-483D-8737-AEF097B7BCF4}" type="datetime1">
              <a:rPr lang="de-DE" noProof="0" smtClean="0"/>
              <a:pPr/>
              <a:t>25.05.2019</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grpSp>
        <p:nvGrpSpPr>
          <p:cNvPr id="7" name="Gruppe 6"/>
          <p:cNvGrpSpPr/>
          <p:nvPr/>
        </p:nvGrpSpPr>
        <p:grpSpPr>
          <a:xfrm rot="5400000">
            <a:off x="6514047" y="3228843"/>
            <a:ext cx="5632704" cy="84403"/>
            <a:chOff x="1073150" y="1219201"/>
            <a:chExt cx="10058400" cy="63125"/>
          </a:xfrm>
        </p:grpSpPr>
        <p:cxnSp>
          <p:nvCxnSpPr>
            <p:cNvPr id="8" name="Gerader Verbinde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3336C8B5-1393-450E-A917-2D9D488354A2}" type="datetime1">
              <a:rPr lang="de-DE" noProof="0" smtClean="0"/>
              <a:pPr/>
              <a:t>25.05.2019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grpSp>
        <p:nvGrpSpPr>
          <p:cNvPr id="13" name="Gruppe 12"/>
          <p:cNvGrpSpPr/>
          <p:nvPr/>
        </p:nvGrpSpPr>
        <p:grpSpPr>
          <a:xfrm rot="10800000">
            <a:off x="0" y="5645510"/>
            <a:ext cx="12192000" cy="63125"/>
            <a:chOff x="507492" y="1501519"/>
            <a:chExt cx="8129016" cy="63125"/>
          </a:xfrm>
        </p:grpSpPr>
        <p:cxnSp>
          <p:nvCxnSpPr>
            <p:cNvPr id="17" name="Gerader Verbinde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pe 13"/>
          <p:cNvGrpSpPr/>
          <p:nvPr/>
        </p:nvGrpSpPr>
        <p:grpSpPr>
          <a:xfrm>
            <a:off x="0" y="1143000"/>
            <a:ext cx="12192000" cy="63125"/>
            <a:chOff x="507492" y="1501519"/>
            <a:chExt cx="8129016" cy="63125"/>
          </a:xfrm>
        </p:grpSpPr>
        <p:cxnSp>
          <p:nvCxnSpPr>
            <p:cNvPr id="15" name="Gerader Verbinde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p:cNvSpPr>
            <a:spLocks noGrp="1"/>
          </p:cNvSpPr>
          <p:nvPr>
            <p:ph type="ctrTitle"/>
          </p:nvPr>
        </p:nvSpPr>
        <p:spPr>
          <a:xfrm>
            <a:off x="1104900" y="2292094"/>
            <a:ext cx="5734050" cy="2219691"/>
          </a:xfrm>
        </p:spPr>
        <p:txBody>
          <a:bodyPr rtlCol="0" anchor="ctr">
            <a:normAutofit/>
          </a:bodyPr>
          <a:lstStyle>
            <a:lvl1pPr algn="l" rtl="0">
              <a:defRPr sz="4000" cap="all" baseline="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noProof="0"/>
              <a:t>Master-Untertitelformat bearbeiten</a:t>
            </a:r>
            <a:endParaRPr lang="de-DE" noProof="0" dirty="0"/>
          </a:p>
        </p:txBody>
      </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Bildplatzhalt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de-DE" noProof="0"/>
              <a:t>Bild durch Klicken auf Symbol hinzufügen</a:t>
            </a:r>
            <a:endParaRPr lang="de-DE" noProof="0" dirty="0"/>
          </a:p>
        </p:txBody>
      </p:sp>
      <p:sp>
        <p:nvSpPr>
          <p:cNvPr id="19" name="Anweisungs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de-DE" sz="1200" b="1" i="1" noProof="0" dirty="0">
                <a:latin typeface="Arial" pitchFamily="34" charset="0"/>
                <a:cs typeface="Arial" pitchFamily="34" charset="0"/>
              </a:rPr>
              <a:t>NOTIZ:</a:t>
            </a:r>
          </a:p>
          <a:p>
            <a:pPr rtl="0"/>
            <a:r>
              <a:rPr lang="de-DE" sz="1200" i="1" noProof="0" dirty="0">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grpSp>
        <p:nvGrpSpPr>
          <p:cNvPr id="8" name="Gruppe 7"/>
          <p:cNvGrpSpPr/>
          <p:nvPr/>
        </p:nvGrpSpPr>
        <p:grpSpPr>
          <a:xfrm>
            <a:off x="0" y="2514600"/>
            <a:ext cx="12192000" cy="3194035"/>
            <a:chOff x="647402" y="2514600"/>
            <a:chExt cx="10838688" cy="3194035"/>
          </a:xfrm>
        </p:grpSpPr>
        <p:grpSp>
          <p:nvGrpSpPr>
            <p:cNvPr id="9" name="Gruppe 8"/>
            <p:cNvGrpSpPr/>
            <p:nvPr/>
          </p:nvGrpSpPr>
          <p:grpSpPr>
            <a:xfrm>
              <a:off x="647402" y="2514600"/>
              <a:ext cx="10838688" cy="63125"/>
              <a:chOff x="507492" y="1501519"/>
              <a:chExt cx="8129016" cy="63125"/>
            </a:xfrm>
          </p:grpSpPr>
          <p:cxnSp>
            <p:nvCxnSpPr>
              <p:cNvPr id="14" name="Gerader Verbinde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hteck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1" name="Gruppe 10"/>
            <p:cNvGrpSpPr/>
            <p:nvPr/>
          </p:nvGrpSpPr>
          <p:grpSpPr>
            <a:xfrm rot="10800000">
              <a:off x="647402" y="5645510"/>
              <a:ext cx="10838688" cy="63125"/>
              <a:chOff x="507492" y="1501519"/>
              <a:chExt cx="8129016" cy="63125"/>
            </a:xfrm>
          </p:grpSpPr>
          <p:cxnSp>
            <p:nvCxnSpPr>
              <p:cNvPr id="12" name="Gerader Verbinde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el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de-DE" noProof="0" dirty="0"/>
              <a:t>Textmasterformat bearbeiten</a:t>
            </a:r>
          </a:p>
        </p:txBody>
      </p:sp>
      <p:sp>
        <p:nvSpPr>
          <p:cNvPr id="4" name="Datumsplatzhalter 3"/>
          <p:cNvSpPr>
            <a:spLocks noGrp="1"/>
          </p:cNvSpPr>
          <p:nvPr>
            <p:ph type="dt" sz="half" idx="10"/>
          </p:nvPr>
        </p:nvSpPr>
        <p:spPr/>
        <p:txBody>
          <a:bodyPr rtlCol="0"/>
          <a:lstStyle/>
          <a:p>
            <a:r>
              <a:rPr lang="de-DE" noProof="0" dirty="0"/>
              <a:t>​</a:t>
            </a:r>
            <a:fld id="{7E8931C0-C793-41CD-BA0B-A07D33042E05}" type="datetime1">
              <a:rPr lang="de-DE" noProof="0" smtClean="0"/>
              <a:pPr/>
              <a:t>25.05.2019</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lvl1pPr>
              <a:defRPr/>
            </a:lvl1pPr>
          </a:lstStyle>
          <a:p>
            <a:fld id="{44E1FEFF-6EAF-4518-9A92-00DC4CBC6684}" type="datetime1">
              <a:rPr lang="de-DE" noProof="0" smtClean="0"/>
              <a:pPr/>
              <a:t>25.05.2019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90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10490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16611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16611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p>
            <a:r>
              <a:rPr lang="de-DE" noProof="0" dirty="0"/>
              <a:t>​</a:t>
            </a:r>
            <a:fld id="{DEA06348-0034-4028-BCEB-93AEE6F9B9AF}" type="datetime1">
              <a:rPr lang="de-DE" noProof="0" smtClean="0"/>
              <a:pPr/>
              <a:t>25.05.2019</a:t>
            </a:fld>
            <a:r>
              <a:rPr lang="de-DE" noProof="0" dirty="0"/>
              <a:t>​</a:t>
            </a:r>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p>
            <a:r>
              <a:rPr lang="de-DE" dirty="0"/>
              <a:t>​</a:t>
            </a:r>
            <a:fld id="{E03E6F61-7EE4-4641-A632-E37B8E3AFCCD}" type="datetime1">
              <a:rPr lang="de" smtClean="0"/>
              <a:pPr/>
              <a:t>25.05.2019</a:t>
            </a:fld>
            <a:r>
              <a:rPr dirty="0"/>
              <a:t>​</a:t>
            </a:r>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r>
              <a:rPr lang="de-DE" dirty="0"/>
              <a:t>​</a:t>
            </a:r>
            <a:fld id="{B359ED08-3DAD-4873-BEAE-E00CBB3C2D85}" type="datetime1">
              <a:rPr lang="de" smtClean="0"/>
              <a:pPr/>
              <a:t>25.05.2019</a:t>
            </a:fld>
            <a:r>
              <a:rPr dirty="0"/>
              <a:t>​</a:t>
            </a:r>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538D3F95-413B-4315-97B2-C79A5A748977}" type="datetime1">
              <a:rPr lang="de-DE" noProof="0" smtClean="0"/>
              <a:pPr/>
              <a:t>25.05.2019</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a:p>
            <a:pPr lvl="5" rtl="0"/>
            <a:r>
              <a:rPr lang="de-DE" noProof="0" dirty="0"/>
              <a:t>Sechste Ebene</a:t>
            </a:r>
          </a:p>
          <a:p>
            <a:pPr lvl="6" rtl="0"/>
            <a:r>
              <a:rPr lang="de-DE" noProof="0" dirty="0"/>
              <a:t>Siebte Ebene</a:t>
            </a:r>
          </a:p>
          <a:p>
            <a:pPr lvl="7" rtl="0"/>
            <a:r>
              <a:rPr lang="de-DE" noProof="0" dirty="0"/>
              <a:t>Achte Ebene</a:t>
            </a:r>
          </a:p>
          <a:p>
            <a:pPr lvl="8" rtl="0"/>
            <a:r>
              <a:rPr lang="de-DE" noProof="0" dirty="0"/>
              <a:t>Neunte Ebene</a:t>
            </a:r>
          </a:p>
        </p:txBody>
      </p:sp>
      <p:sp>
        <p:nvSpPr>
          <p:cNvPr id="4" name="Datumsplatzhalt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de-DE" dirty="0"/>
              <a:t>​</a:t>
            </a:r>
            <a:fld id="{94ECE08C-AB13-4023-92C4-6508B5611553}" type="datetime1">
              <a:rPr lang="de-DE" smtClean="0"/>
              <a:pPr/>
              <a:t>25.05.2019</a:t>
            </a:fld>
            <a:r>
              <a:rPr lang="de-DE" dirty="0"/>
              <a:t>​</a:t>
            </a:r>
          </a:p>
        </p:txBody>
      </p:sp>
      <p:sp>
        <p:nvSpPr>
          <p:cNvPr id="5" name="Fußzeilenplatzhalt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de-DE" noProof="0" dirty="0"/>
          </a:p>
        </p:txBody>
      </p:sp>
      <p:sp>
        <p:nvSpPr>
          <p:cNvPr id="6" name="Foliennummernplatzhalt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de-DE" smtClean="0"/>
              <a:pPr/>
              <a:t>‹Nr.›</a:t>
            </a:fld>
            <a:endParaRPr lang="de-DE" dirty="0"/>
          </a:p>
        </p:txBody>
      </p:sp>
      <p:grpSp>
        <p:nvGrpSpPr>
          <p:cNvPr id="15" name="Gruppe 14"/>
          <p:cNvGrpSpPr/>
          <p:nvPr/>
        </p:nvGrpSpPr>
        <p:grpSpPr>
          <a:xfrm>
            <a:off x="1103376" y="1219201"/>
            <a:ext cx="9985248" cy="84403"/>
            <a:chOff x="1073150" y="1219201"/>
            <a:chExt cx="10058400" cy="63125"/>
          </a:xfrm>
        </p:grpSpPr>
        <p:cxnSp>
          <p:nvCxnSpPr>
            <p:cNvPr id="13" name="Gerader Verbinde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04900" y="2292094"/>
            <a:ext cx="5734050" cy="2219691"/>
          </a:xfrm>
        </p:spPr>
        <p:txBody>
          <a:bodyPr rtlCol="0" anchor="ctr">
            <a:normAutofit/>
          </a:bodyPr>
          <a:lstStyle/>
          <a:p>
            <a:pPr rtl="0"/>
            <a:r>
              <a:rPr lang="de-DE" sz="4400" dirty="0"/>
              <a:t>Binäre </a:t>
            </a:r>
            <a:br>
              <a:rPr lang="de-DE" sz="4400" dirty="0"/>
            </a:br>
            <a:r>
              <a:rPr lang="de-DE" sz="4400" dirty="0"/>
              <a:t>(Such-) Bäume</a:t>
            </a:r>
            <a:endParaRPr lang="en-US" sz="4400" dirty="0"/>
          </a:p>
        </p:txBody>
      </p:sp>
      <p:sp>
        <p:nvSpPr>
          <p:cNvPr id="7" name="Untertitel 6"/>
          <p:cNvSpPr>
            <a:spLocks noGrp="1"/>
          </p:cNvSpPr>
          <p:nvPr>
            <p:ph type="subTitle" idx="1"/>
          </p:nvPr>
        </p:nvSpPr>
        <p:spPr/>
        <p:txBody>
          <a:bodyPr rtlCol="0"/>
          <a:lstStyle/>
          <a:p>
            <a:pPr rtl="0"/>
            <a:r>
              <a:rPr lang="de-DE" dirty="0"/>
              <a:t>Grundbegriffe &amp; Traversierung</a:t>
            </a:r>
            <a:endParaRPr lang="en-US" dirty="0"/>
          </a:p>
        </p:txBody>
      </p:sp>
      <p:pic>
        <p:nvPicPr>
          <p:cNvPr id="16" name="Bildplatzhalter 15">
            <a:extLst>
              <a:ext uri="{FF2B5EF4-FFF2-40B4-BE49-F238E27FC236}">
                <a16:creationId xmlns:a16="http://schemas.microsoft.com/office/drawing/2014/main" id="{7D2D290A-63A5-4A62-A783-D3F4CB87766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36" b="1536"/>
          <a:stretch>
            <a:fillRect/>
          </a:stretch>
        </p:blipFill>
        <p:spPr>
          <a:xfrm>
            <a:off x="6981063" y="1310656"/>
            <a:ext cx="5210937" cy="4208604"/>
          </a:xfrm>
          <a:no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7E3B87F-18D2-4C0F-80BA-30CF66DBCFD3}"/>
              </a:ext>
            </a:extLst>
          </p:cNvPr>
          <p:cNvSpPr>
            <a:spLocks noGrp="1"/>
          </p:cNvSpPr>
          <p:nvPr>
            <p:ph type="title"/>
          </p:nvPr>
        </p:nvSpPr>
        <p:spPr/>
        <p:txBody>
          <a:bodyPr/>
          <a:lstStyle/>
          <a:p>
            <a:r>
              <a:rPr lang="de-DE" dirty="0"/>
              <a:t>1. Aufbau &amp; Grundbegriffe</a:t>
            </a:r>
          </a:p>
        </p:txBody>
      </p:sp>
      <p:sp>
        <p:nvSpPr>
          <p:cNvPr id="6" name="Textplatzhalter 5">
            <a:extLst>
              <a:ext uri="{FF2B5EF4-FFF2-40B4-BE49-F238E27FC236}">
                <a16:creationId xmlns:a16="http://schemas.microsoft.com/office/drawing/2014/main" id="{C5255EA9-021E-4C5D-A669-91446AEE5EC2}"/>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27621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DE91D1E-8A50-4D32-8A76-3FAACBB58D94}"/>
              </a:ext>
            </a:extLst>
          </p:cNvPr>
          <p:cNvSpPr>
            <a:spLocks noGrp="1"/>
          </p:cNvSpPr>
          <p:nvPr>
            <p:ph type="title"/>
          </p:nvPr>
        </p:nvSpPr>
        <p:spPr/>
        <p:txBody>
          <a:bodyPr/>
          <a:lstStyle/>
          <a:p>
            <a:r>
              <a:rPr lang="de-DE" dirty="0"/>
              <a:t>Binäre Bäume - Aufbau</a:t>
            </a:r>
          </a:p>
        </p:txBody>
      </p:sp>
      <p:sp>
        <p:nvSpPr>
          <p:cNvPr id="5" name="Inhaltsplatzhalter 4">
            <a:extLst>
              <a:ext uri="{FF2B5EF4-FFF2-40B4-BE49-F238E27FC236}">
                <a16:creationId xmlns:a16="http://schemas.microsoft.com/office/drawing/2014/main" id="{80747BAF-115C-4EBD-8C06-BDD7ED1F867B}"/>
              </a:ext>
            </a:extLst>
          </p:cNvPr>
          <p:cNvSpPr>
            <a:spLocks noGrp="1"/>
          </p:cNvSpPr>
          <p:nvPr>
            <p:ph sz="half" idx="1"/>
          </p:nvPr>
        </p:nvSpPr>
        <p:spPr/>
        <p:txBody>
          <a:bodyPr/>
          <a:lstStyle/>
          <a:p>
            <a:endParaRPr lang="de-DE"/>
          </a:p>
        </p:txBody>
      </p:sp>
      <p:sp>
        <p:nvSpPr>
          <p:cNvPr id="6" name="Inhaltsplatzhalter 5">
            <a:extLst>
              <a:ext uri="{FF2B5EF4-FFF2-40B4-BE49-F238E27FC236}">
                <a16:creationId xmlns:a16="http://schemas.microsoft.com/office/drawing/2014/main" id="{1E9CECBD-E24D-404E-BD01-4B75B6558616}"/>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132922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kademische Literatur 16 x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 id="{0EF13215-6D90-465C-BDFA-1F809B86E312}" vid="{F8D6AB8F-F8E9-4B14-90B0-BCD004F94EFA}"/>
    </a:ext>
  </a:extLst>
</a:theme>
</file>

<file path=ppt/theme/theme2.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Akademische Präsentation, Nadelstreifen und Bänder-Design (Breitbild)</Template>
  <TotalTime>0</TotalTime>
  <Words>13</Words>
  <Application>Microsoft Office PowerPoint</Application>
  <PresentationFormat>Breitbild</PresentationFormat>
  <Paragraphs>4</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Euphemia</vt:lpstr>
      <vt:lpstr>Plantagenet Cherokee</vt:lpstr>
      <vt:lpstr>Wingdings</vt:lpstr>
      <vt:lpstr>Akademische Literatur 16 x 9</vt:lpstr>
      <vt:lpstr>Binäre  (Such-) Bäume</vt:lpstr>
      <vt:lpstr>1. Aufbau &amp; Grundbegriffe</vt:lpstr>
      <vt:lpstr>Binäre Bäume - Aufbau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2019-05-25T10:00:10Z</dcterms:created>
  <dcterms:modified xsi:type="dcterms:W3CDTF">2019-05-25T10:28:15Z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