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00"/>
    <a:srgbClr val="FE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0" autoAdjust="0"/>
    <p:restoredTop sz="94660"/>
  </p:normalViewPr>
  <p:slideViewPr>
    <p:cSldViewPr snapToGrid="0">
      <p:cViewPr varScale="1">
        <p:scale>
          <a:sx n="39" d="100"/>
          <a:sy n="39" d="100"/>
        </p:scale>
        <p:origin x="66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C3E7-7229-4039-B9D8-DC12A525C67E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F491-F6C4-4109-A581-22F1213A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30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C3E7-7229-4039-B9D8-DC12A525C67E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F491-F6C4-4109-A581-22F1213A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8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C3E7-7229-4039-B9D8-DC12A525C67E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F491-F6C4-4109-A581-22F1213A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76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C3E7-7229-4039-B9D8-DC12A525C67E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F491-F6C4-4109-A581-22F1213A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82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C3E7-7229-4039-B9D8-DC12A525C67E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F491-F6C4-4109-A581-22F1213A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44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C3E7-7229-4039-B9D8-DC12A525C67E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F491-F6C4-4109-A581-22F1213A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84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C3E7-7229-4039-B9D8-DC12A525C67E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F491-F6C4-4109-A581-22F1213A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08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C3E7-7229-4039-B9D8-DC12A525C67E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F491-F6C4-4109-A581-22F1213A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85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C3E7-7229-4039-B9D8-DC12A525C67E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F491-F6C4-4109-A581-22F1213A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96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C3E7-7229-4039-B9D8-DC12A525C67E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F491-F6C4-4109-A581-22F1213A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40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C3E7-7229-4039-B9D8-DC12A525C67E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F491-F6C4-4109-A581-22F1213A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30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">
              <a:srgbClr val="FEF6F6"/>
            </a:gs>
            <a:gs pos="99000">
              <a:schemeClr val="accent5">
                <a:lumMod val="75000"/>
              </a:schemeClr>
            </a:gs>
            <a:gs pos="85000">
              <a:srgbClr val="668CBF"/>
            </a:gs>
            <a:gs pos="63000">
              <a:schemeClr val="accent1">
                <a:lumMod val="60000"/>
                <a:lumOff val="40000"/>
              </a:schemeClr>
            </a:gs>
            <a:gs pos="24000">
              <a:schemeClr val="accent1">
                <a:lumMod val="20000"/>
                <a:lumOff val="8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DC3E7-7229-4039-B9D8-DC12A525C67E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9F491-F6C4-4109-A581-22F1213A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2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Berlin Sans FB" panose="020E0602020502020306" pitchFamily="34" charset="0"/>
              </a:rPr>
              <a:t>Media Ecologies </a:t>
            </a:r>
            <a:endParaRPr lang="en-US" dirty="0">
              <a:latin typeface="Berlin Sans FB" panose="020E0602020502020306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Presentation by Bennett Dierckman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63777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051" y="1176187"/>
            <a:ext cx="4408751" cy="4351338"/>
          </a:xfrm>
        </p:spPr>
      </p:pic>
    </p:spTree>
    <p:extLst>
      <p:ext uri="{BB962C8B-B14F-4D97-AF65-F5344CB8AC3E}">
        <p14:creationId xmlns:p14="http://schemas.microsoft.com/office/powerpoint/2010/main" val="682521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519" y="179376"/>
            <a:ext cx="3651669" cy="6491858"/>
          </a:xfrm>
        </p:spPr>
      </p:pic>
    </p:spTree>
    <p:extLst>
      <p:ext uri="{BB962C8B-B14F-4D97-AF65-F5344CB8AC3E}">
        <p14:creationId xmlns:p14="http://schemas.microsoft.com/office/powerpoint/2010/main" val="2243325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077" y="576183"/>
            <a:ext cx="3233846" cy="5749061"/>
          </a:xfrm>
        </p:spPr>
      </p:pic>
    </p:spTree>
    <p:extLst>
      <p:ext uri="{BB962C8B-B14F-4D97-AF65-F5344CB8AC3E}">
        <p14:creationId xmlns:p14="http://schemas.microsoft.com/office/powerpoint/2010/main" val="1254874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600" b="1" dirty="0" smtClean="0"/>
              <a:t>Hanging out</a:t>
            </a:r>
            <a:endParaRPr lang="en-US" sz="5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31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600" b="1" dirty="0" smtClean="0"/>
              <a:t>Messing Around</a:t>
            </a:r>
            <a:endParaRPr lang="en-US" sz="5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34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600" b="1" dirty="0" err="1" smtClean="0"/>
              <a:t>Geeking</a:t>
            </a:r>
            <a:r>
              <a:rPr lang="en-US" sz="5600" b="1" dirty="0" smtClean="0"/>
              <a:t> Out</a:t>
            </a:r>
            <a:endParaRPr lang="en-US" sz="5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19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600" dirty="0" smtClean="0"/>
              <a:t>Understanding It All</a:t>
            </a:r>
            <a:endParaRPr lang="en-US" sz="5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15</Words>
  <Application>Microsoft Office PowerPoint</Application>
  <PresentationFormat>Widescreen</PresentationFormat>
  <Paragraphs>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Berlin Sans FB</vt:lpstr>
      <vt:lpstr>Calibri</vt:lpstr>
      <vt:lpstr>Calibri Light</vt:lpstr>
      <vt:lpstr>Office Theme</vt:lpstr>
      <vt:lpstr>Media Ecologies </vt:lpstr>
      <vt:lpstr>PowerPoint Presentation</vt:lpstr>
      <vt:lpstr>PowerPoint Presentation</vt:lpstr>
      <vt:lpstr>PowerPoint Presentation</vt:lpstr>
      <vt:lpstr>Hanging out</vt:lpstr>
      <vt:lpstr>Messing Around</vt:lpstr>
      <vt:lpstr>Geeking Out</vt:lpstr>
      <vt:lpstr>Understanding It All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 Ecologies</dc:title>
  <dc:creator>Bennett Dierckman</dc:creator>
  <cp:lastModifiedBy>Bennett Dierckman</cp:lastModifiedBy>
  <cp:revision>5</cp:revision>
  <dcterms:created xsi:type="dcterms:W3CDTF">2015-10-13T09:54:41Z</dcterms:created>
  <dcterms:modified xsi:type="dcterms:W3CDTF">2015-10-13T10:39:31Z</dcterms:modified>
</cp:coreProperties>
</file>