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1" r:id="rId5"/>
    <p:sldId id="262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00"/>
    <a:srgbClr val="FE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4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C3E7-7229-4039-B9D8-DC12A525C6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3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C3E7-7229-4039-B9D8-DC12A525C6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C3E7-7229-4039-B9D8-DC12A525C6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7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C3E7-7229-4039-B9D8-DC12A525C6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8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C3E7-7229-4039-B9D8-DC12A525C6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4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C3E7-7229-4039-B9D8-DC12A525C6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8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C3E7-7229-4039-B9D8-DC12A525C6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0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C3E7-7229-4039-B9D8-DC12A525C6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8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C3E7-7229-4039-B9D8-DC12A525C6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9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C3E7-7229-4039-B9D8-DC12A525C6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4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C3E7-7229-4039-B9D8-DC12A525C6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3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FEF6F6"/>
            </a:gs>
            <a:gs pos="99000">
              <a:schemeClr val="accent5">
                <a:lumMod val="75000"/>
              </a:schemeClr>
            </a:gs>
            <a:gs pos="85000">
              <a:srgbClr val="668CBF"/>
            </a:gs>
            <a:gs pos="63000">
              <a:schemeClr val="accent1">
                <a:lumMod val="60000"/>
                <a:lumOff val="40000"/>
              </a:schemeClr>
            </a:gs>
            <a:gs pos="24000">
              <a:schemeClr val="accent1">
                <a:lumMod val="20000"/>
                <a:lumOff val="8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DC3E7-7229-4039-B9D8-DC12A525C6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2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ahlo.me/howfahloworks/" TargetMode="External"/><Relationship Id="rId2" Type="http://schemas.openxmlformats.org/officeDocument/2006/relationships/hyperlink" Target="http://www.destinyteamfinder.com/xbox360-lf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Media Ecologies 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Presentation by Bennett Dierckman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37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Genres of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Types of Genres of Participation</a:t>
            </a:r>
          </a:p>
          <a:p>
            <a:r>
              <a:rPr lang="en-US" dirty="0" smtClean="0"/>
              <a:t>Hanging out</a:t>
            </a:r>
          </a:p>
          <a:p>
            <a:r>
              <a:rPr lang="en-US" dirty="0" smtClean="0"/>
              <a:t>Messing around</a:t>
            </a:r>
          </a:p>
          <a:p>
            <a:r>
              <a:rPr lang="en-US" dirty="0" err="1" smtClean="0"/>
              <a:t>Geeking</a:t>
            </a:r>
            <a:r>
              <a:rPr lang="en-US" dirty="0" smtClean="0"/>
              <a:t>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1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715" y="194366"/>
            <a:ext cx="3651669" cy="6491858"/>
          </a:xfrm>
        </p:spPr>
      </p:pic>
    </p:spTree>
    <p:extLst>
      <p:ext uri="{BB962C8B-B14F-4D97-AF65-F5344CB8AC3E}">
        <p14:creationId xmlns:p14="http://schemas.microsoft.com/office/powerpoint/2010/main" val="22433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600" b="1" dirty="0" smtClean="0"/>
              <a:t>Messing Around</a:t>
            </a:r>
            <a:endParaRPr lang="en-US" sz="5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Describes a more intense level of participation with media, involving looking around for and experimenting with new medias and technologies.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Facilitated by media-production</a:t>
            </a:r>
          </a:p>
          <a:p>
            <a:pPr marL="0" indent="0">
              <a:buNone/>
            </a:pPr>
            <a:r>
              <a:rPr lang="en-US" dirty="0" smtClean="0"/>
              <a:t>   tools and todays technologies.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Driven by interests and motivations.</a:t>
            </a:r>
          </a:p>
          <a:p>
            <a:endParaRPr lang="en-US" dirty="0"/>
          </a:p>
          <a:p>
            <a:r>
              <a:rPr lang="en-US" dirty="0" smtClean="0"/>
              <a:t>Gaming is built on this concept.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582" y="2666724"/>
            <a:ext cx="2328327" cy="413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3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600" b="1" dirty="0" err="1" smtClean="0"/>
              <a:t>Geeking</a:t>
            </a:r>
            <a:r>
              <a:rPr lang="en-US" sz="5600" b="1" dirty="0" smtClean="0"/>
              <a:t> Out</a:t>
            </a:r>
            <a:endParaRPr lang="en-US" sz="5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intense level of engagement.</a:t>
            </a:r>
          </a:p>
          <a:p>
            <a:r>
              <a:rPr lang="en-US" dirty="0" smtClean="0"/>
              <a:t>Made possible by todays media environment. </a:t>
            </a:r>
          </a:p>
          <a:p>
            <a:r>
              <a:rPr lang="en-US" dirty="0" smtClean="0"/>
              <a:t>Access to a community of expertise.</a:t>
            </a:r>
          </a:p>
          <a:p>
            <a:r>
              <a:rPr lang="en-US" dirty="0" smtClean="0"/>
              <a:t>In terms of MMORPG’s </a:t>
            </a:r>
            <a:r>
              <a:rPr lang="en-US" dirty="0" err="1" smtClean="0"/>
              <a:t>geeking</a:t>
            </a:r>
            <a:r>
              <a:rPr lang="en-US" dirty="0" smtClean="0"/>
              <a:t> out </a:t>
            </a:r>
            <a:r>
              <a:rPr lang="en-US" dirty="0" err="1" smtClean="0"/>
              <a:t>occours</a:t>
            </a:r>
            <a:r>
              <a:rPr lang="en-US" dirty="0" smtClean="0"/>
              <a:t> when participation extends to </a:t>
            </a:r>
            <a:r>
              <a:rPr lang="en-US" dirty="0" err="1" smtClean="0"/>
              <a:t>paratexts</a:t>
            </a:r>
            <a:r>
              <a:rPr lang="en-US" dirty="0" smtClean="0"/>
              <a:t> outside of the game.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smtClean="0">
                <a:hlinkClick r:id="rId2"/>
              </a:rPr>
              <a:t>http://www.destinyteamfinder.com/xbox360-lfg/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hlinkClick r:id="rId3"/>
              </a:rPr>
              <a:t>https://fahlo.me/howfahloworks/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600" b="1" dirty="0" smtClean="0"/>
              <a:t>FAHLO</a:t>
            </a:r>
            <a:endParaRPr lang="en-US" sz="5600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06" y="1690688"/>
            <a:ext cx="2447627" cy="4351338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27" y="1690688"/>
            <a:ext cx="2447627" cy="43513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48" y="1690688"/>
            <a:ext cx="2447628" cy="43513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670" y="1690688"/>
            <a:ext cx="24476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7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107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Berlin Sans FB</vt:lpstr>
      <vt:lpstr>Calibri</vt:lpstr>
      <vt:lpstr>Calibri Light</vt:lpstr>
      <vt:lpstr>Office Theme</vt:lpstr>
      <vt:lpstr>Media Ecologies </vt:lpstr>
      <vt:lpstr>Genres of Participation</vt:lpstr>
      <vt:lpstr>PowerPoint Presentation</vt:lpstr>
      <vt:lpstr>Messing Around</vt:lpstr>
      <vt:lpstr>Geeking Out</vt:lpstr>
      <vt:lpstr>FAHLO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Ecologies</dc:title>
  <dc:creator>Bennett Dierckman</dc:creator>
  <cp:lastModifiedBy>Bennett Dierckman</cp:lastModifiedBy>
  <cp:revision>18</cp:revision>
  <dcterms:created xsi:type="dcterms:W3CDTF">2015-10-13T09:54:41Z</dcterms:created>
  <dcterms:modified xsi:type="dcterms:W3CDTF">2015-10-14T01:36:13Z</dcterms:modified>
</cp:coreProperties>
</file>