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520" r:id="rId2"/>
    <p:sldId id="521" r:id="rId3"/>
    <p:sldId id="522" r:id="rId4"/>
    <p:sldId id="526" r:id="rId5"/>
    <p:sldId id="527" r:id="rId6"/>
    <p:sldId id="528" r:id="rId7"/>
    <p:sldId id="523" r:id="rId8"/>
    <p:sldId id="524" r:id="rId9"/>
    <p:sldId id="525" r:id="rId10"/>
    <p:sldId id="42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44" autoAdjust="0"/>
  </p:normalViewPr>
  <p:slideViewPr>
    <p:cSldViewPr snapToGrid="0" snapToObjects="1">
      <p:cViewPr varScale="1">
        <p:scale>
          <a:sx n="111" d="100"/>
          <a:sy n="111" d="100"/>
        </p:scale>
        <p:origin x="1614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B46EAA-3B6D-6F4E-B65D-42C599A8905C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8EA4E0-E502-194F-83B3-EC605CCEB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19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15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Ligh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024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53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63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37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72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99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14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46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Dar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658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284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oup Wor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65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96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oup Work Dar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658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075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i="0" cap="all">
                <a:solidFill>
                  <a:schemeClr val="bg1">
                    <a:lumMod val="8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26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45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13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Dar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278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2CD6C-6F82-5D4B-8A84-CF166E349019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71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62" r:id="rId5"/>
    <p:sldLayoutId id="2147483651" r:id="rId6"/>
    <p:sldLayoutId id="2147483652" r:id="rId7"/>
    <p:sldLayoutId id="2147483653" r:id="rId8"/>
    <p:sldLayoutId id="2147483654" r:id="rId9"/>
    <p:sldLayoutId id="2147483663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/>
          <a:ea typeface="+mj-ea"/>
          <a:cs typeface="Cambr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mbria"/>
          <a:ea typeface="+mn-ea"/>
          <a:cs typeface="Cambri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mbria"/>
          <a:ea typeface="+mn-ea"/>
          <a:cs typeface="Cambri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mbria"/>
          <a:ea typeface="+mn-ea"/>
          <a:cs typeface="Cambri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mbria"/>
          <a:ea typeface="+mn-ea"/>
          <a:cs typeface="Cambr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mbria"/>
          <a:ea typeface="+mn-ea"/>
          <a:cs typeface="Cambr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I400 – Application Development in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Lab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97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457200" y="280276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Cambria"/>
                <a:ea typeface="+mj-ea"/>
                <a:cs typeface="Cambria"/>
              </a:defRPr>
            </a:lvl1pPr>
          </a:lstStyle>
          <a:p>
            <a:r>
              <a:rPr lang="en-US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47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0801" y="1531259"/>
            <a:ext cx="7751285" cy="331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3200" b="1" dirty="0" smtClean="0">
                <a:latin typeface="Cambria"/>
                <a:cs typeface="Cambria"/>
              </a:rPr>
              <a:t>Language Practice</a:t>
            </a:r>
          </a:p>
          <a:p>
            <a:pPr marL="742950" lvl="1" indent="-285750">
              <a:lnSpc>
                <a:spcPct val="120000"/>
              </a:lnSpc>
              <a:buFont typeface="Arial"/>
              <a:buChar char="•"/>
            </a:pPr>
            <a:r>
              <a:rPr lang="en-US" sz="3200" b="1" dirty="0" smtClean="0">
                <a:latin typeface="Cambria"/>
                <a:cs typeface="Cambria"/>
              </a:rPr>
              <a:t>Loops &amp; Conditionals</a:t>
            </a:r>
          </a:p>
          <a:p>
            <a:pPr marL="742950" lvl="1" indent="-285750">
              <a:lnSpc>
                <a:spcPct val="120000"/>
              </a:lnSpc>
              <a:buFont typeface="Arial"/>
              <a:buChar char="•"/>
            </a:pPr>
            <a:endParaRPr lang="en-US" sz="3200" b="1" dirty="0">
              <a:latin typeface="Cambria"/>
              <a:cs typeface="Cambria"/>
            </a:endParaRPr>
          </a:p>
          <a:p>
            <a:pPr marL="742950" lvl="1" indent="-285750">
              <a:lnSpc>
                <a:spcPct val="120000"/>
              </a:lnSpc>
              <a:buFont typeface="Arial"/>
              <a:buChar char="•"/>
            </a:pPr>
            <a:r>
              <a:rPr lang="en-US" sz="3200" b="1" dirty="0" smtClean="0">
                <a:latin typeface="Cambria"/>
                <a:cs typeface="Cambria"/>
              </a:rPr>
              <a:t>Random numbers</a:t>
            </a:r>
          </a:p>
          <a:p>
            <a:endParaRPr lang="en-US" sz="2800" dirty="0" smtClean="0">
              <a:latin typeface="Calibri"/>
              <a:cs typeface="Calibri"/>
            </a:endParaRPr>
          </a:p>
          <a:p>
            <a:endParaRPr lang="en-US"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720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alibri"/>
              </a:rPr>
              <a:t>Today you’ll be practicing the Java basics you’ve learned so far.</a:t>
            </a:r>
          </a:p>
          <a:p>
            <a:endParaRPr lang="en-US" dirty="0">
              <a:cs typeface="Calibri"/>
            </a:endParaRPr>
          </a:p>
          <a:p>
            <a:r>
              <a:rPr lang="en-US" dirty="0" smtClean="0">
                <a:cs typeface="Calibri"/>
              </a:rPr>
              <a:t>All problems (but not their solutions) are on the prelim slides.</a:t>
            </a:r>
          </a:p>
          <a:p>
            <a:endParaRPr lang="en-US" dirty="0">
              <a:cs typeface="Calibri"/>
            </a:endParaRPr>
          </a:p>
          <a:p>
            <a:r>
              <a:rPr lang="en-US" dirty="0" smtClean="0">
                <a:cs typeface="Calibri"/>
              </a:rPr>
              <a:t>Work at your group’s pace</a:t>
            </a:r>
            <a:r>
              <a:rPr lang="en-US" dirty="0">
                <a:cs typeface="Calibri"/>
              </a:rPr>
              <a:t>. When you’re done, work on HW 1 individually!</a:t>
            </a:r>
          </a:p>
          <a:p>
            <a:endParaRPr lang="en-US" dirty="0">
              <a:cs typeface="Calibri"/>
            </a:endParaRPr>
          </a:p>
          <a:p>
            <a:endParaRPr lang="en-US" dirty="0" smtClean="0">
              <a:cs typeface="Calibri"/>
            </a:endParaRPr>
          </a:p>
          <a:p>
            <a:endParaRPr lang="en-US" dirty="0">
              <a:latin typeface="Calibri"/>
              <a:ea typeface="ＭＳ Ｐゴシック" pitchFamily="34" charset="-128"/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83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Dice Stats (Group Work)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316" y="1600200"/>
            <a:ext cx="8703426" cy="5086583"/>
          </a:xfrm>
        </p:spPr>
        <p:txBody>
          <a:bodyPr>
            <a:normAutofit/>
          </a:bodyPr>
          <a:lstStyle/>
          <a:p>
            <a:pPr marL="118872" indent="0">
              <a:lnSpc>
                <a:spcPct val="120000"/>
              </a:lnSpc>
              <a:buNone/>
            </a:pPr>
            <a:r>
              <a:rPr lang="en-US" sz="2400" dirty="0" smtClean="0"/>
              <a:t>Write the </a:t>
            </a:r>
            <a:r>
              <a:rPr lang="en-US" sz="2400" b="1" dirty="0" err="1" smtClean="0"/>
              <a:t>DiceStats</a:t>
            </a:r>
            <a:r>
              <a:rPr lang="en-US" sz="2400" b="1" dirty="0" smtClean="0"/>
              <a:t> </a:t>
            </a:r>
            <a:r>
              <a:rPr lang="en-US" sz="2400" dirty="0" smtClean="0"/>
              <a:t>class, where we input a number of standard 6-sided die rolls to make. The program output stats about the rolls, as well as a rough histogram using percent units </a:t>
            </a:r>
            <a:br>
              <a:rPr lang="en-US" sz="2400" dirty="0" smtClean="0"/>
            </a:br>
            <a:r>
              <a:rPr lang="en-US" sz="2400" dirty="0" smtClean="0"/>
              <a:t>(* = ~1% of the total number) .</a:t>
            </a:r>
          </a:p>
          <a:p>
            <a:pPr marL="118872" indent="0">
              <a:lnSpc>
                <a:spcPct val="120000"/>
              </a:lnSpc>
              <a:buNone/>
            </a:pPr>
            <a:endParaRPr lang="en-US" sz="2400" dirty="0"/>
          </a:p>
          <a:p>
            <a:pPr marL="118872" indent="0">
              <a:lnSpc>
                <a:spcPct val="120000"/>
              </a:lnSpc>
              <a:buNone/>
            </a:pPr>
            <a:endParaRPr lang="en-US" sz="2400" dirty="0" smtClean="0"/>
          </a:p>
          <a:p>
            <a:pPr marL="118872" indent="0">
              <a:lnSpc>
                <a:spcPct val="120000"/>
              </a:lnSpc>
              <a:buNone/>
            </a:pPr>
            <a:endParaRPr lang="en-US" sz="2400" dirty="0"/>
          </a:p>
          <a:p>
            <a:pPr marL="118872" indent="0">
              <a:lnSpc>
                <a:spcPct val="120000"/>
              </a:lnSpc>
              <a:buNone/>
            </a:pPr>
            <a:endParaRPr lang="en-US" sz="2400" dirty="0" smtClean="0"/>
          </a:p>
          <a:p>
            <a:pPr marL="118872" indent="0">
              <a:lnSpc>
                <a:spcPct val="120000"/>
              </a:lnSpc>
              <a:buNone/>
            </a:pPr>
            <a:r>
              <a:rPr lang="en-US" sz="2000" i="1" dirty="0" smtClean="0">
                <a:solidFill>
                  <a:srgbClr val="0070C0"/>
                </a:solidFill>
              </a:rPr>
              <a:t>Note: This code would be much simpler if we could write our own methods, but we haven’t seen that – yet! If you’re working ahead, feel free to.</a:t>
            </a:r>
            <a:endParaRPr lang="en-US" sz="2800" i="1" dirty="0">
              <a:solidFill>
                <a:srgbClr val="0070C0"/>
              </a:solidFill>
            </a:endParaRPr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endParaRPr lang="en-US" sz="3000" dirty="0" smtClean="0"/>
          </a:p>
          <a:p>
            <a:pPr marL="118872" indent="0">
              <a:buNone/>
            </a:pPr>
            <a:endParaRPr lang="en-US" sz="3000" dirty="0" smtClean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01" y="3704775"/>
            <a:ext cx="4133850" cy="1647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100" y="3703788"/>
            <a:ext cx="3964557" cy="16488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790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6591"/>
            <a:ext cx="8229600" cy="82105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Dice Stats (Solution </a:t>
            </a:r>
            <a:r>
              <a:rPr lang="en-US" sz="4000" dirty="0" err="1" smtClean="0"/>
              <a:t>pt</a:t>
            </a:r>
            <a:r>
              <a:rPr lang="en-US" sz="4000" dirty="0" smtClean="0"/>
              <a:t> 1)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411" y="1467683"/>
            <a:ext cx="5373178" cy="53352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928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6591"/>
            <a:ext cx="8229600" cy="82105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Dice Stats (Solution </a:t>
            </a:r>
            <a:r>
              <a:rPr lang="en-US" sz="4000" dirty="0" err="1" smtClean="0"/>
              <a:t>pt</a:t>
            </a:r>
            <a:r>
              <a:rPr lang="en-US" sz="4000" dirty="0" smtClean="0"/>
              <a:t> 2)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017" y="1466223"/>
            <a:ext cx="5697966" cy="53658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5835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Rock Paper Scissors (Group Work)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316" y="1600200"/>
            <a:ext cx="8703426" cy="5086583"/>
          </a:xfrm>
        </p:spPr>
        <p:txBody>
          <a:bodyPr>
            <a:normAutofit/>
          </a:bodyPr>
          <a:lstStyle/>
          <a:p>
            <a:pPr marL="118872" indent="0">
              <a:lnSpc>
                <a:spcPct val="120000"/>
              </a:lnSpc>
              <a:buNone/>
            </a:pPr>
            <a:r>
              <a:rPr lang="en-US" sz="2400" dirty="0" smtClean="0"/>
              <a:t>Write the </a:t>
            </a:r>
            <a:r>
              <a:rPr lang="en-US" sz="2400" b="1" dirty="0" smtClean="0"/>
              <a:t>RPS </a:t>
            </a:r>
            <a:r>
              <a:rPr lang="en-US" sz="2400" dirty="0" smtClean="0"/>
              <a:t>class, where a human plays Rock Paper Scissors against the computer, who choses randomly. The game ends when one player has two more wins than their opponent. </a:t>
            </a:r>
            <a:endParaRPr lang="en-US" dirty="0"/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endParaRPr lang="en-US" sz="3000" dirty="0" smtClean="0"/>
          </a:p>
          <a:p>
            <a:pPr marL="118872" indent="0">
              <a:buNone/>
            </a:pPr>
            <a:endParaRPr lang="en-US" sz="3000" dirty="0" smtClean="0">
              <a:solidFill>
                <a:srgbClr val="0070C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792" y="3045397"/>
            <a:ext cx="5494473" cy="15649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792" y="4812670"/>
            <a:ext cx="5494473" cy="1848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93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6591"/>
            <a:ext cx="8229600" cy="82105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Rock Paper Scissors (Solution </a:t>
            </a:r>
            <a:r>
              <a:rPr lang="en-US" sz="4000" dirty="0" err="1" smtClean="0"/>
              <a:t>pt</a:t>
            </a:r>
            <a:r>
              <a:rPr lang="en-US" sz="4000" dirty="0" smtClean="0"/>
              <a:t> 1)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06" y="1639377"/>
            <a:ext cx="8504387" cy="46057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010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6591"/>
            <a:ext cx="8229600" cy="82105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Rock Paper Scissors (Solution </a:t>
            </a:r>
            <a:r>
              <a:rPr lang="en-US" sz="4000" dirty="0" err="1" smtClean="0"/>
              <a:t>pt</a:t>
            </a:r>
            <a:r>
              <a:rPr lang="en-US" sz="4000" dirty="0" smtClean="0"/>
              <a:t> 2)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85" y="1673991"/>
            <a:ext cx="8617429" cy="44085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858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formation-Infrastructure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>
            <a:latin typeface="Calibri"/>
            <a:cs typeface="Calibri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Information-Infrastructure.potx</Template>
  <TotalTime>2844</TotalTime>
  <Words>174</Words>
  <Application>Microsoft Office PowerPoint</Application>
  <PresentationFormat>On-screen Show (4:3)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ＭＳ Ｐゴシック</vt:lpstr>
      <vt:lpstr>Arial</vt:lpstr>
      <vt:lpstr>Calibri</vt:lpstr>
      <vt:lpstr>Cambria</vt:lpstr>
      <vt:lpstr>Georgia</vt:lpstr>
      <vt:lpstr>Information-Infrastructure</vt:lpstr>
      <vt:lpstr>I400 – Application Development in Java</vt:lpstr>
      <vt:lpstr>Today</vt:lpstr>
      <vt:lpstr>Language Practice</vt:lpstr>
      <vt:lpstr>Dice Stats (Group Work)</vt:lpstr>
      <vt:lpstr>Dice Stats (Solution pt 1)</vt:lpstr>
      <vt:lpstr>Dice Stats (Solution pt 2)</vt:lpstr>
      <vt:lpstr>Rock Paper Scissors (Group Work)</vt:lpstr>
      <vt:lpstr>Rock Paper Scissors (Solution pt 1)</vt:lpstr>
      <vt:lpstr>Rock Paper Scissors (Solution pt 2)</vt:lpstr>
      <vt:lpstr>PowerPoint Presentation</vt:lpstr>
    </vt:vector>
  </TitlesOfParts>
  <Company>Indiana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I400 Slides</dc:title>
  <dc:creator>J Duncan</dc:creator>
  <cp:lastModifiedBy>Duncan, J</cp:lastModifiedBy>
  <cp:revision>204</cp:revision>
  <dcterms:created xsi:type="dcterms:W3CDTF">2015-12-29T00:29:41Z</dcterms:created>
  <dcterms:modified xsi:type="dcterms:W3CDTF">2017-08-28T03:10:18Z</dcterms:modified>
</cp:coreProperties>
</file>