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530" r:id="rId2"/>
    <p:sldId id="531" r:id="rId3"/>
    <p:sldId id="532" r:id="rId4"/>
    <p:sldId id="539" r:id="rId5"/>
    <p:sldId id="533" r:id="rId6"/>
    <p:sldId id="535" r:id="rId7"/>
    <p:sldId id="536" r:id="rId8"/>
    <p:sldId id="534" r:id="rId9"/>
    <p:sldId id="537" r:id="rId10"/>
    <p:sldId id="538" r:id="rId11"/>
    <p:sldId id="4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4" autoAdjust="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46EAA-3B6D-6F4E-B65D-42C599A8905C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EA4E0-E502-194F-83B3-EC605CCEB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igh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7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1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 Work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658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7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i="0" cap="all">
                <a:solidFill>
                  <a:schemeClr val="bg1">
                    <a:lumMod val="8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D6C-6F82-5D4B-8A84-CF166E34901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CD6C-6F82-5D4B-8A84-CF166E349019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F57F-4D20-4849-877F-87182ADBF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63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mbria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mbria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mbria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mbria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Tic-tac-to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I400 – Application Development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82105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Tic Tac Toe (Solution </a:t>
            </a:r>
            <a:r>
              <a:rPr lang="en-US" sz="4000" dirty="0" err="1" smtClean="0"/>
              <a:t>pt</a:t>
            </a:r>
            <a:r>
              <a:rPr lang="en-US" sz="4000" dirty="0" smtClean="0"/>
              <a:t> </a:t>
            </a:r>
            <a:r>
              <a:rPr lang="en-US" sz="4000" dirty="0" smtClean="0"/>
              <a:t>3)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73" y="1457864"/>
            <a:ext cx="7997853" cy="53340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61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57200" y="2802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Cambria"/>
                <a:ea typeface="+mj-ea"/>
                <a:cs typeface="Cambria"/>
              </a:defRPr>
            </a:lvl1pPr>
          </a:lstStyle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801" y="1531259"/>
            <a:ext cx="7751285" cy="213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Language Practice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latin typeface="Cambria"/>
                <a:cs typeface="Cambria"/>
              </a:rPr>
              <a:t>Methods &amp; Arrays</a:t>
            </a:r>
          </a:p>
          <a:p>
            <a:endParaRPr lang="en-US" sz="2800" dirty="0" smtClean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4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"/>
              </a:rPr>
              <a:t>Today you’ll be practicing methods and arrays.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All problems (but not their solutions) are on the prelim slides.</a:t>
            </a:r>
          </a:p>
          <a:p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Work at your group’s pace.</a:t>
            </a:r>
            <a:endParaRPr lang="en-US" dirty="0">
              <a:cs typeface="Calibri"/>
            </a:endParaRPr>
          </a:p>
          <a:p>
            <a:endParaRPr lang="en-US" dirty="0" smtClean="0">
              <a:cs typeface="Calibri"/>
            </a:endParaRPr>
          </a:p>
          <a:p>
            <a:endParaRPr lang="en-US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 Tac 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Today’s problem is the game of </a:t>
            </a:r>
            <a:r>
              <a:rPr lang="en-US" b="1" dirty="0" smtClean="0"/>
              <a:t>Tic-Tac-Toe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you aren’t familiar with this, please take a moment to read about it: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en.wikipedia.org/wiki/Tic-tac-toe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042" y="4502415"/>
            <a:ext cx="2091007" cy="18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1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Tic Tac Toe </a:t>
            </a:r>
            <a:r>
              <a:rPr lang="en-US" sz="4000" dirty="0" err="1" smtClean="0"/>
              <a:t>pt</a:t>
            </a:r>
            <a:r>
              <a:rPr lang="en-US" sz="4000" dirty="0" smtClean="0"/>
              <a:t> 1 (Group </a:t>
            </a:r>
            <a:r>
              <a:rPr lang="en-US" sz="4000" dirty="0" smtClean="0"/>
              <a:t>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8703426" cy="5086583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Create the </a:t>
            </a:r>
            <a:r>
              <a:rPr lang="en-US" sz="2400" b="1" dirty="0" err="1" smtClean="0"/>
              <a:t>TicTacToe</a:t>
            </a:r>
            <a:r>
              <a:rPr lang="en-US" sz="2400" b="1" dirty="0" smtClean="0"/>
              <a:t> </a:t>
            </a:r>
            <a:r>
              <a:rPr lang="en-US" sz="2400" dirty="0" smtClean="0"/>
              <a:t>class</a:t>
            </a:r>
            <a:r>
              <a:rPr lang="en-US" sz="2400" dirty="0" smtClean="0"/>
              <a:t>, </a:t>
            </a:r>
            <a:r>
              <a:rPr lang="en-US" sz="2400" dirty="0" smtClean="0"/>
              <a:t>and define a 2-dimensional array of Strings to represent the board. Write a </a:t>
            </a:r>
            <a:r>
              <a:rPr lang="en-US" sz="2400" b="1" dirty="0" err="1" smtClean="0"/>
              <a:t>printBoard</a:t>
            </a:r>
            <a:r>
              <a:rPr lang="en-US" sz="2400" dirty="0" smtClean="0"/>
              <a:t> method to output the current board (starts with no symbols on it) and call this method from </a:t>
            </a:r>
            <a:r>
              <a:rPr lang="en-US" sz="2400" b="1" dirty="0" smtClean="0"/>
              <a:t>main</a:t>
            </a:r>
            <a:r>
              <a:rPr lang="en-US" sz="2400" dirty="0" smtClean="0"/>
              <a:t>.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2400" dirty="0"/>
          </a:p>
          <a:p>
            <a:pPr marL="118872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118872" indent="0">
              <a:lnSpc>
                <a:spcPct val="120000"/>
              </a:lnSpc>
              <a:buNone/>
            </a:pPr>
            <a:endParaRPr lang="en-US" sz="2400" dirty="0"/>
          </a:p>
          <a:p>
            <a:pPr marL="118872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118872" indent="0">
              <a:lnSpc>
                <a:spcPct val="120000"/>
              </a:lnSpc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HINT: Initialize the cells of your array to three spaces each.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793" y="3319578"/>
            <a:ext cx="1933575" cy="1647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6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Tic Tac Toe </a:t>
            </a:r>
            <a:r>
              <a:rPr lang="en-US" sz="4000" dirty="0" err="1" smtClean="0"/>
              <a:t>pt</a:t>
            </a:r>
            <a:r>
              <a:rPr lang="en-US" sz="4000" dirty="0" smtClean="0"/>
              <a:t> 2 (Group </a:t>
            </a:r>
            <a:r>
              <a:rPr lang="en-US" sz="4000" dirty="0" smtClean="0"/>
              <a:t>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6" y="1600200"/>
            <a:ext cx="4758488" cy="5086583"/>
          </a:xfrm>
        </p:spPr>
        <p:txBody>
          <a:bodyPr>
            <a:normAutofit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Using a loop, take user input about where to place symbols for the two players (</a:t>
            </a:r>
            <a:r>
              <a:rPr lang="en-US" sz="2400" b="1" dirty="0" smtClean="0"/>
              <a:t>X</a:t>
            </a:r>
            <a:r>
              <a:rPr lang="en-US" sz="2400" dirty="0" smtClean="0"/>
              <a:t> and </a:t>
            </a:r>
            <a:r>
              <a:rPr lang="en-US" sz="2400" b="1" dirty="0" smtClean="0"/>
              <a:t>O</a:t>
            </a:r>
            <a:r>
              <a:rPr lang="en-US" sz="2400" dirty="0" smtClean="0"/>
              <a:t>). </a:t>
            </a:r>
          </a:p>
          <a:p>
            <a:pPr marL="461772">
              <a:lnSpc>
                <a:spcPct val="120000"/>
              </a:lnSpc>
            </a:pPr>
            <a:r>
              <a:rPr lang="en-US" sz="2400" dirty="0" smtClean="0"/>
              <a:t>Symbols should alternate. </a:t>
            </a:r>
          </a:p>
          <a:p>
            <a:pPr marL="461772">
              <a:lnSpc>
                <a:spcPct val="120000"/>
              </a:lnSpc>
            </a:pPr>
            <a:r>
              <a:rPr lang="en-US" sz="2400" dirty="0" smtClean="0"/>
              <a:t>Do not allow symbols to be placed in cells that already contain symbols.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939" y="1613810"/>
            <a:ext cx="3588985" cy="5059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3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Tic Tac Toe </a:t>
            </a:r>
            <a:r>
              <a:rPr lang="en-US" sz="4000" dirty="0" err="1" smtClean="0"/>
              <a:t>pt</a:t>
            </a:r>
            <a:r>
              <a:rPr lang="en-US" sz="4000" dirty="0" smtClean="0"/>
              <a:t> 3 (Group </a:t>
            </a:r>
            <a:r>
              <a:rPr lang="en-US" sz="4000" dirty="0" smtClean="0"/>
              <a:t>Work)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315" y="1600200"/>
            <a:ext cx="3059085" cy="5086583"/>
          </a:xfrm>
        </p:spPr>
        <p:txBody>
          <a:bodyPr>
            <a:normAutofit fontScale="92500" lnSpcReduction="1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en-US" sz="2400" dirty="0" smtClean="0"/>
              <a:t>Write the </a:t>
            </a:r>
            <a:r>
              <a:rPr lang="en-US" sz="2400" b="1" dirty="0" err="1" smtClean="0"/>
              <a:t>winCheck</a:t>
            </a:r>
            <a:r>
              <a:rPr lang="en-US" sz="2400" dirty="0" smtClean="0"/>
              <a:t> method, which checks for a player winning through placing three symbols in a row. 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2400" dirty="0" smtClean="0"/>
          </a:p>
          <a:p>
            <a:pPr marL="118872" indent="0">
              <a:lnSpc>
                <a:spcPct val="120000"/>
              </a:lnSpc>
              <a:buNone/>
            </a:pPr>
            <a:r>
              <a:rPr lang="en-US" sz="2400" i="1" dirty="0" smtClean="0"/>
              <a:t>This can be by column, by diagonal, or by row.</a:t>
            </a:r>
          </a:p>
          <a:p>
            <a:pPr marL="118872" indent="0">
              <a:lnSpc>
                <a:spcPct val="120000"/>
              </a:lnSpc>
              <a:buNone/>
            </a:pPr>
            <a:endParaRPr lang="en-US" sz="2400" i="1" dirty="0" smtClean="0">
              <a:solidFill>
                <a:srgbClr val="0070C0"/>
              </a:solidFill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HINT: If all symbols are placed and there’s no winner, it’s a tie!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sz="3000" dirty="0" smtClean="0"/>
          </a:p>
          <a:p>
            <a:pPr marL="118872" indent="0">
              <a:buNone/>
            </a:pPr>
            <a:endParaRPr lang="en-US" sz="30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797" y="2087592"/>
            <a:ext cx="2719196" cy="3933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29" y="2087592"/>
            <a:ext cx="2681601" cy="3933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6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82105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Tic Tac Toe (Solution </a:t>
            </a:r>
            <a:r>
              <a:rPr lang="en-US" sz="4000" dirty="0" err="1" smtClean="0"/>
              <a:t>pt</a:t>
            </a:r>
            <a:r>
              <a:rPr lang="en-US" sz="4000" dirty="0" smtClean="0"/>
              <a:t> 1)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36" y="2173594"/>
            <a:ext cx="8395928" cy="30886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63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591"/>
            <a:ext cx="8229600" cy="82105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Tic Tac Toe (Solution </a:t>
            </a:r>
            <a:r>
              <a:rPr lang="en-US" sz="4000" dirty="0" err="1" smtClean="0"/>
              <a:t>pt</a:t>
            </a:r>
            <a:r>
              <a:rPr lang="en-US" sz="4000" dirty="0" smtClean="0"/>
              <a:t> </a:t>
            </a:r>
            <a:r>
              <a:rPr lang="en-US" sz="4000" dirty="0" smtClean="0"/>
              <a:t>2)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09" y="1487919"/>
            <a:ext cx="7568781" cy="5289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75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-Infrastructu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Information-Infrastructure.potx</Template>
  <TotalTime>2873</TotalTime>
  <Words>268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Cambria</vt:lpstr>
      <vt:lpstr>Georgia</vt:lpstr>
      <vt:lpstr>Information-Infrastructure</vt:lpstr>
      <vt:lpstr>I400 – Application Development in Java</vt:lpstr>
      <vt:lpstr>Today</vt:lpstr>
      <vt:lpstr>Language Practice</vt:lpstr>
      <vt:lpstr>Tic Tac Toe</vt:lpstr>
      <vt:lpstr>Tic Tac Toe pt 1 (Group Work)</vt:lpstr>
      <vt:lpstr>Tic Tac Toe pt 2 (Group Work)</vt:lpstr>
      <vt:lpstr>Tic Tac Toe pt 3 (Group Work)</vt:lpstr>
      <vt:lpstr>Tic Tac Toe (Solution pt 1)</vt:lpstr>
      <vt:lpstr>Tic Tac Toe (Solution pt 2)</vt:lpstr>
      <vt:lpstr>Tic Tac Toe (Solution pt 3)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I400 Slides</dc:title>
  <dc:creator>J Duncan</dc:creator>
  <cp:lastModifiedBy>Duncan, J</cp:lastModifiedBy>
  <cp:revision>207</cp:revision>
  <dcterms:created xsi:type="dcterms:W3CDTF">2015-12-29T00:29:41Z</dcterms:created>
  <dcterms:modified xsi:type="dcterms:W3CDTF">2017-09-02T23:20:00Z</dcterms:modified>
</cp:coreProperties>
</file>