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50" r:id="rId2"/>
    <p:sldId id="451" r:id="rId3"/>
    <p:sldId id="530" r:id="rId4"/>
    <p:sldId id="460" r:id="rId5"/>
    <p:sldId id="461" r:id="rId6"/>
    <p:sldId id="467" r:id="rId7"/>
    <p:sldId id="468" r:id="rId8"/>
    <p:sldId id="469" r:id="rId9"/>
    <p:sldId id="462" r:id="rId10"/>
    <p:sldId id="463" r:id="rId11"/>
    <p:sldId id="464" r:id="rId12"/>
    <p:sldId id="465" r:id="rId13"/>
    <p:sldId id="466" r:id="rId14"/>
    <p:sldId id="52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4" autoAdjust="0"/>
  </p:normalViewPr>
  <p:slideViewPr>
    <p:cSldViewPr snapToGrid="0" snapToObjects="1">
      <p:cViewPr>
        <p:scale>
          <a:sx n="118" d="100"/>
          <a:sy n="118" d="100"/>
        </p:scale>
        <p:origin x="-1434" y="-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I400 – Application Development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49" y="1417638"/>
            <a:ext cx="8902460" cy="5294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Arrays with more than two dimensions also exist!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9" y="2084339"/>
            <a:ext cx="8764438" cy="3447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5708518"/>
            <a:ext cx="5276850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11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Matrix Addition (Group 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600200"/>
            <a:ext cx="8703426" cy="5086583"/>
          </a:xfrm>
        </p:spPr>
        <p:txBody>
          <a:bodyPr>
            <a:normAutofit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800" dirty="0" smtClean="0"/>
              <a:t>Write a program that replicates this type of exchange: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2800" dirty="0"/>
          </a:p>
          <a:p>
            <a:pPr marL="118872" indent="0">
              <a:lnSpc>
                <a:spcPct val="120000"/>
              </a:lnSpc>
              <a:buNone/>
            </a:pPr>
            <a:endParaRPr lang="en-US" sz="2800" dirty="0" smtClean="0"/>
          </a:p>
          <a:p>
            <a:pPr marL="118872" indent="0">
              <a:lnSpc>
                <a:spcPct val="120000"/>
              </a:lnSpc>
              <a:buNone/>
            </a:pPr>
            <a:endParaRPr lang="en-US" sz="2800" dirty="0"/>
          </a:p>
          <a:p>
            <a:pPr marL="118872" indent="0">
              <a:lnSpc>
                <a:spcPct val="120000"/>
              </a:lnSpc>
              <a:buNone/>
            </a:pPr>
            <a:endParaRPr lang="en-US" sz="2800" dirty="0" smtClean="0"/>
          </a:p>
          <a:p>
            <a:pPr marL="118872" indent="0">
              <a:lnSpc>
                <a:spcPct val="120000"/>
              </a:lnSpc>
              <a:buNone/>
            </a:pPr>
            <a:endParaRPr lang="en-US" sz="2800" dirty="0"/>
          </a:p>
          <a:p>
            <a:pPr marL="118872" indent="0">
              <a:lnSpc>
                <a:spcPct val="120000"/>
              </a:lnSpc>
              <a:buNone/>
            </a:pPr>
            <a:r>
              <a:rPr lang="en-US" sz="2800" dirty="0" smtClean="0"/>
              <a:t>Don’t replicate code – use good functional design. </a:t>
            </a:r>
            <a:r>
              <a:rPr lang="en-US" sz="2800" i="1" dirty="0" smtClean="0">
                <a:solidFill>
                  <a:srgbClr val="0070C0"/>
                </a:solidFill>
              </a:rPr>
              <a:t>Make sure your program works for any size of square matrix.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18" y="2575093"/>
            <a:ext cx="4281672" cy="20045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48" y="2575093"/>
            <a:ext cx="4243780" cy="2523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3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108973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Matrix Addition (Solution </a:t>
            </a:r>
            <a:r>
              <a:rPr lang="en-US" sz="4000" dirty="0" err="1" smtClean="0"/>
              <a:t>pt</a:t>
            </a:r>
            <a:r>
              <a:rPr lang="en-US" sz="4000" dirty="0" smtClean="0"/>
              <a:t> 1)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32035"/>
            <a:ext cx="7886700" cy="4229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25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108973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Matrix Addition (Solution </a:t>
            </a:r>
            <a:r>
              <a:rPr lang="en-US" sz="4000" dirty="0" err="1" smtClean="0"/>
              <a:t>pt</a:t>
            </a:r>
            <a:r>
              <a:rPr lang="en-US" sz="4000" dirty="0" smtClean="0"/>
              <a:t> 2)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577735"/>
            <a:ext cx="7877175" cy="504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99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801" y="1531259"/>
            <a:ext cx="7751285" cy="33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CH 7 – Arrays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Sort / Search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latin typeface="Cambria"/>
              <a:cs typeface="Cambri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CH 8 - Multi-dimensional Arrays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96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covered the introductory material for Arrays last time, so mak</a:t>
            </a:r>
            <a:r>
              <a:rPr lang="en-US" dirty="0" smtClean="0"/>
              <a:t>e sure you have the previous slides as well!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FF0000"/>
                </a:solidFill>
              </a:rPr>
              <a:t>java.util.Arrays</a:t>
            </a:r>
            <a:r>
              <a:rPr lang="en-US" dirty="0" smtClean="0"/>
              <a:t> class contains an easy way to sort an array: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15491"/>
            <a:ext cx="5005298" cy="3860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902" y="3578778"/>
            <a:ext cx="590550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1503976" y="4976755"/>
            <a:ext cx="27747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3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40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also use its built-in </a:t>
            </a:r>
            <a:r>
              <a:rPr lang="en-US" sz="2800" b="1" dirty="0" smtClean="0"/>
              <a:t>Binary Search</a:t>
            </a:r>
            <a:r>
              <a:rPr lang="en-US" sz="2800" dirty="0" smtClean="0"/>
              <a:t>, but it requires a sorted array: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3" y="2413786"/>
            <a:ext cx="5764152" cy="4297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340" y="3312187"/>
            <a:ext cx="1828800" cy="150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1364463" y="4985381"/>
            <a:ext cx="32075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Array Practice (Group 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600200"/>
            <a:ext cx="8703426" cy="5086583"/>
          </a:xfrm>
        </p:spPr>
        <p:txBody>
          <a:bodyPr>
            <a:normAutofit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dirty="0" smtClean="0"/>
              <a:t>Write a program that replicates this exchange, for any size array: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dirty="0"/>
          </a:p>
          <a:p>
            <a:pPr marL="118872" indent="0">
              <a:lnSpc>
                <a:spcPct val="120000"/>
              </a:lnSpc>
              <a:buNone/>
            </a:pPr>
            <a:endParaRPr lang="en-US" dirty="0" smtClean="0"/>
          </a:p>
          <a:p>
            <a:pPr marL="118872" indent="0">
              <a:lnSpc>
                <a:spcPct val="120000"/>
              </a:lnSpc>
              <a:buNone/>
            </a:pPr>
            <a:endParaRPr lang="en-US" dirty="0"/>
          </a:p>
          <a:p>
            <a:pPr marL="118872" indent="0">
              <a:lnSpc>
                <a:spcPct val="120000"/>
              </a:lnSpc>
              <a:buNone/>
            </a:pPr>
            <a:r>
              <a:rPr lang="en-US" dirty="0" smtClean="0"/>
              <a:t>Make sure you don’t lose the unsorted array!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08" y="3114226"/>
            <a:ext cx="5527483" cy="1535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4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108973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Array Practice (Solution </a:t>
            </a:r>
            <a:r>
              <a:rPr lang="en-US" sz="4000" dirty="0" err="1" smtClean="0"/>
              <a:t>pt</a:t>
            </a:r>
            <a:r>
              <a:rPr lang="en-US" sz="4000" dirty="0" smtClean="0"/>
              <a:t> 1)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747209"/>
            <a:ext cx="7038975" cy="4381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16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108973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Array Practice (Solution </a:t>
            </a:r>
            <a:r>
              <a:rPr lang="en-US" sz="4000" dirty="0" err="1" smtClean="0"/>
              <a:t>pt</a:t>
            </a:r>
            <a:r>
              <a:rPr lang="en-US" sz="4000" dirty="0" smtClean="0"/>
              <a:t> 2)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4" y="1700588"/>
            <a:ext cx="8559292" cy="40167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31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49" y="1417638"/>
            <a:ext cx="8902460" cy="5294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Arrays can have other arrays as their elements. This arrangement is commonly called a </a:t>
            </a:r>
            <a:r>
              <a:rPr lang="en-US" sz="2400" b="1" dirty="0" smtClean="0"/>
              <a:t>two-dimensional array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72" y="2277374"/>
            <a:ext cx="5466856" cy="3170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94" y="5543350"/>
            <a:ext cx="6414369" cy="1073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4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2849</TotalTime>
  <Words>204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Information-Infrastructure</vt:lpstr>
      <vt:lpstr>I400 – Application Development in Java</vt:lpstr>
      <vt:lpstr>Today</vt:lpstr>
      <vt:lpstr>Array Reminder</vt:lpstr>
      <vt:lpstr>Sorting an Array</vt:lpstr>
      <vt:lpstr>Searching an Array</vt:lpstr>
      <vt:lpstr>Array Practice (Group Work)</vt:lpstr>
      <vt:lpstr>Array Practice (Solution pt 1)</vt:lpstr>
      <vt:lpstr>Array Practice (Solution pt 2)</vt:lpstr>
      <vt:lpstr>Two-Dimensional Arrays</vt:lpstr>
      <vt:lpstr>Multi-Dimensional Arrays</vt:lpstr>
      <vt:lpstr>Matrix Addition (Group Work)</vt:lpstr>
      <vt:lpstr>Matrix Addition (Solution pt 1)</vt:lpstr>
      <vt:lpstr>Matrix Addition (Solution pt 2)</vt:lpstr>
      <vt:lpstr>PowerPoint Presentation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I400 Slides</dc:title>
  <dc:creator>J Duncan</dc:creator>
  <cp:lastModifiedBy>J</cp:lastModifiedBy>
  <cp:revision>209</cp:revision>
  <dcterms:created xsi:type="dcterms:W3CDTF">2015-12-29T00:29:41Z</dcterms:created>
  <dcterms:modified xsi:type="dcterms:W3CDTF">2018-01-22T01:53:29Z</dcterms:modified>
</cp:coreProperties>
</file>