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6E09-8DBA-E54C-9FBD-9D43ED9CCED6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55C3-FD5C-1945-A94F-F8DDC84A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2953" y="2989780"/>
            <a:ext cx="13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{description}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1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7640" y="218839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</a:t>
            </a:r>
            <a:r>
              <a:rPr lang="en-US" dirty="0" smtClean="0"/>
              <a:t> {^link}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2016-10-10T15:35:05Z</dcterms:created>
  <dcterms:modified xsi:type="dcterms:W3CDTF">2016-10-10T15:38:26Z</dcterms:modified>
</cp:coreProperties>
</file>