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17"/>
  </p:normalViewPr>
  <p:slideViewPr>
    <p:cSldViewPr snapToGrid="0" snapToObjects="1">
      <p:cViewPr varScale="1">
        <p:scale>
          <a:sx n="139" d="100"/>
          <a:sy n="139" d="100"/>
        </p:scale>
        <p:origin x="11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6E09-8DBA-E54C-9FBD-9D43ED9CCED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55C3-FD5C-1945-A94F-F8DDC84A82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2953" y="2989780"/>
            <a:ext cx="13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{description}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7640" y="2188396"/>
            <a:ext cx="3125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</a:t>
            </a:r>
            <a:r>
              <a:rPr lang="en-US" dirty="0" smtClean="0"/>
              <a:t> {^link}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a {^link</a:t>
            </a:r>
            <a:r>
              <a:rPr lang="en-US" smtClean="0"/>
              <a:t>} inside one xml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Anton Kharitonov</cp:lastModifiedBy>
  <cp:revision>4</cp:revision>
  <dcterms:created xsi:type="dcterms:W3CDTF">2016-10-10T15:35:05Z</dcterms:created>
  <dcterms:modified xsi:type="dcterms:W3CDTF">2016-11-10T14:57:26Z</dcterms:modified>
</cp:coreProperties>
</file>