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D3958AA-AE82-4582-842F-4B257EAD453A}">
  <a:tblStyle styleId="{5D3958AA-AE82-4582-842F-4B257EAD453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shima/webgl-noise" TargetMode="External"/><Relationship Id="rId4" Type="http://schemas.openxmlformats.org/officeDocument/2006/relationships/hyperlink" Target="https://github.com/josephg/noisej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05975" y="1465875"/>
            <a:ext cx="8215800" cy="184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Super Awesome Evaluation of CPU and GPU Calculated Height Maps for Procedural Terrain Generation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02813" y="386393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 Williams and Kaitlynn Kruse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Libraries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698" y="1168375"/>
            <a:ext cx="7187999" cy="297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THREE.js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https://github.com/ashima/webgl-noise</a:t>
            </a:r>
            <a:r>
              <a:rPr lang="en"/>
              <a:t> (GLSL Perlin Noise)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https://github.com/josephg/noisejs</a:t>
            </a:r>
            <a:r>
              <a:rPr lang="en"/>
              <a:t> (Javascript Perlin Noise)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DAT.gui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Procedural Generation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78325" y="1621525"/>
            <a:ext cx="7418400" cy="27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“Procedural content generation (PCG) is the programmatic generation of game content using a random or pseudo-random process that results in an unpredictable range of possible game play spaces.” - Some Guy on the Internet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Perlin Noise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001953" y="1454800"/>
            <a:ext cx="4729799" cy="314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Perlin Noise is psuedo-random function that gives a certain Z value for every X,Y pair.  It always gives the same Z for every X,Y for any seed N.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29" y="1454804"/>
            <a:ext cx="2953249" cy="295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CPU Generation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172300" cy="334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Seed the Perlin Noise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Generate a height 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plane geometry in THREE.js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Specify the number of columns/rows for the 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the height of each cell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Smoothly interpolate the height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Recalculate normals and face coloring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GPU Generation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 shader material in THREE.js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 in the different parameters as uniform’s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Calculate the final height of each point using the GLSL Perlin Noise function in the vertex shader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Color the fragment depending on a varying type passed 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Assign material to a plane geometry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of CPU vs. GPU Performance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18700" y="1310200"/>
            <a:ext cx="8413500" cy="3255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Platform: Linux i7-2620M, 6GB RAM, HD Graphics 3000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4" name="Shape 124"/>
          <p:cNvGraphicFramePr/>
          <p:nvPr/>
        </p:nvGraphicFramePr>
        <p:xfrm>
          <a:off x="751450" y="220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{5D3958AA-AE82-4582-842F-4B257EAD453A}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Height Map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 x 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250 x 250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500 x 500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750 x 750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CPU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 ms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24 ms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143 ms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181 ms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GPU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 ms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490 ms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1850 ms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4300 ms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