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DCC22-58BE-4075-8AD6-49D46D9B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FCC675-77A3-42DB-BF01-FEC2D568D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EDB04-63A1-4C24-90A9-85444F29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6D8D3-B911-4E6C-9E9F-301220D8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73693-6DD4-42AF-87F8-FDD5E17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11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35321-B3F9-48AA-9B7F-AA4E57D4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CF964A-7019-4549-8511-0DEE7617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00C35-1AEE-4675-A8B8-9D6912F8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420D7-C4AB-4EBB-9905-E934BE56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83C28-78EB-46E0-93AF-07B3BD6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50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0B5CD-B827-4872-8968-A78A60A04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1FF2EF-81B1-43E3-A077-355F306B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5587B-4155-40F7-BFA2-C5AD25B9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193CC-B2DB-43A9-9723-AB06C0F1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E70FB-81F1-4532-A30E-3E57B9B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3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35BE2-50ED-46F1-BBB5-AC7C7857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42A37-DE5F-4990-9E00-DA4EA531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8D41B-A38D-4F3F-8363-3EA265EC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69581-B4BA-4970-AB29-F5F53AD2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DCC26-0775-4A88-8F14-CBE47D60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FDCB5-0F6A-44F1-98B5-83639680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AC353-AA21-443C-9ECB-1FC45894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773AB-8F3D-4B44-81D1-246FB5F0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F2E23-3602-4384-AF48-33A58C4E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81814-4D6F-4ABD-84A1-345621A2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159FD-A846-4A76-8A55-5AB41DDF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BC609-6649-4ED0-811A-03E08DE18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8054B1-28C0-4796-AE26-1CECD6EE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A89D1-3F57-4D4B-A01B-8D5FD64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494E0-A5A8-462E-AF44-B189680A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A8AF22-17F8-48AB-A610-AF31466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3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35932-F803-4D53-A5F1-29916A72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4E5FDF-244B-4626-B228-0B7A448E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1AC6B8-7422-4FA8-A4D2-6E7B573B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3A347F-9447-416C-89B3-05ADBBD7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F1C853-DC40-4A78-8F3C-B8F7E4891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85213A-CD0F-44C5-844F-E29800A2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A50FEA-4228-43B6-829B-4BF013A9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2452D3-3993-4AD5-B260-CF119FF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61455-5EFD-4266-80DB-3EC7CDFA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1A3411-5DBD-473E-88FC-274F38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BE9AF7-69D6-4E31-A51A-575A3AF3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341488-B47E-453D-AD8F-712BB353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1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08BD84-0801-45A9-B75D-44962BA0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E3E44-881D-4A07-8134-F3D9742B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A2C334-5E86-4721-A8D9-B1584CA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79764-8FA6-41A0-9943-736059E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C3288B-4099-4F73-B8AB-3FC5049C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AFFBCD-258E-4BD9-B764-EEB4142D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2A8DC-1CD3-434A-91ED-9208DED9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33F215-10A7-46FD-A1EE-A80C94B4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1FC8A9-44B8-4928-9829-A783CD6C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38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9E3E-EB08-47A6-BDE3-B2735344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A68F5F-9F49-40E0-A6A0-EDC106AAE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42516F-F0DA-436A-B1BB-C938CE0C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D9A8A2-6AC7-49C2-87DA-C547446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038E6B-ADCC-41BA-9041-C63CA54D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8528B-3A40-45D4-9586-FAEA5D15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4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C19A6F-37EF-4483-BF39-15D24D7E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A2565-5039-492F-926E-739A8190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B13A7-FCA5-40A0-BA7D-8233E72E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2736-C565-4F8D-93C6-993D9EA8687C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1D063A-7165-462C-9118-BCC4AAEA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B1491-0774-46EE-B46E-B7F04BD9D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5BB8-949C-4785-9FE9-5CC354D5C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6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7490B-F68D-4338-A8A5-09A1AB23C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ER-Diagramm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4F146-C837-4D19-992F-EA927BB6B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Benedikt Gerlach</a:t>
            </a:r>
          </a:p>
        </p:txBody>
      </p:sp>
    </p:spTree>
    <p:extLst>
      <p:ext uri="{BB962C8B-B14F-4D97-AF65-F5344CB8AC3E}">
        <p14:creationId xmlns:p14="http://schemas.microsoft.com/office/powerpoint/2010/main" val="7367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2DE46-AD18-4C0C-A717-34F9C600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0BAF6-D977-4BB4-BDED-A82EE46C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Sie ein ER-Modell einer Bibliothek mit den Entitäten Bücher und Kunde. Vergeben Sie geeignete Attribute und eine Relation. </a:t>
            </a:r>
          </a:p>
        </p:txBody>
      </p:sp>
    </p:spTree>
    <p:extLst>
      <p:ext uri="{BB962C8B-B14F-4D97-AF65-F5344CB8AC3E}">
        <p14:creationId xmlns:p14="http://schemas.microsoft.com/office/powerpoint/2010/main" val="287810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F51039B-BBEE-413E-AEAE-F14931D16665}"/>
              </a:ext>
            </a:extLst>
          </p:cNvPr>
          <p:cNvSpPr/>
          <p:nvPr/>
        </p:nvSpPr>
        <p:spPr>
          <a:xfrm>
            <a:off x="2508307" y="2701254"/>
            <a:ext cx="20895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Bücher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7C3E47-D89E-43BC-89F7-F52A6C68B264}"/>
              </a:ext>
            </a:extLst>
          </p:cNvPr>
          <p:cNvSpPr/>
          <p:nvPr/>
        </p:nvSpPr>
        <p:spPr>
          <a:xfrm>
            <a:off x="7594135" y="2701254"/>
            <a:ext cx="20895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</a:t>
            </a: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668A720C-4375-4E66-9330-ACF1D4128AB9}"/>
              </a:ext>
            </a:extLst>
          </p:cNvPr>
          <p:cNvSpPr/>
          <p:nvPr/>
        </p:nvSpPr>
        <p:spPr>
          <a:xfrm>
            <a:off x="5086176" y="2701255"/>
            <a:ext cx="2019648" cy="9143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leihen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C9EDA65-BB4B-4B67-B701-FB949C510205}"/>
              </a:ext>
            </a:extLst>
          </p:cNvPr>
          <p:cNvSpPr/>
          <p:nvPr/>
        </p:nvSpPr>
        <p:spPr>
          <a:xfrm>
            <a:off x="2026988" y="989899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CFA577F-5606-4E82-AD01-E3D450671020}"/>
              </a:ext>
            </a:extLst>
          </p:cNvPr>
          <p:cNvSpPr/>
          <p:nvPr/>
        </p:nvSpPr>
        <p:spPr>
          <a:xfrm>
            <a:off x="3653056" y="1308680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Titel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AC94937-3AC8-4067-9516-3781756A5D16}"/>
              </a:ext>
            </a:extLst>
          </p:cNvPr>
          <p:cNvSpPr/>
          <p:nvPr/>
        </p:nvSpPr>
        <p:spPr>
          <a:xfrm>
            <a:off x="400920" y="1489049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ISBN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9A081A-44AE-4FCC-8651-5ED992AEBC91}"/>
              </a:ext>
            </a:extLst>
          </p:cNvPr>
          <p:cNvSpPr/>
          <p:nvPr/>
        </p:nvSpPr>
        <p:spPr>
          <a:xfrm>
            <a:off x="500890" y="3158453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3360DF2-7176-4A81-9129-EACD7B958A55}"/>
              </a:ext>
            </a:extLst>
          </p:cNvPr>
          <p:cNvSpPr/>
          <p:nvPr/>
        </p:nvSpPr>
        <p:spPr>
          <a:xfrm>
            <a:off x="7875865" y="1209410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9519DEA-184A-4292-8834-3530F49879BC}"/>
              </a:ext>
            </a:extLst>
          </p:cNvPr>
          <p:cNvSpPr/>
          <p:nvPr/>
        </p:nvSpPr>
        <p:spPr>
          <a:xfrm>
            <a:off x="10033234" y="1686881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Anschrift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13FA18E-40CE-4EEB-B20C-9AFEE6A535A8}"/>
              </a:ext>
            </a:extLst>
          </p:cNvPr>
          <p:cNvSpPr/>
          <p:nvPr/>
        </p:nvSpPr>
        <p:spPr>
          <a:xfrm>
            <a:off x="10345025" y="3429000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35872E-5800-48BE-9647-B97339474231}"/>
              </a:ext>
            </a:extLst>
          </p:cNvPr>
          <p:cNvSpPr/>
          <p:nvPr/>
        </p:nvSpPr>
        <p:spPr>
          <a:xfrm>
            <a:off x="8507136" y="4285377"/>
            <a:ext cx="1526098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Bankver</a:t>
            </a:r>
            <a:r>
              <a:rPr lang="de-DE" dirty="0"/>
              <a:t>-bindung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64395B8-2CDC-4D42-B5CB-020B96E7FCA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97865" y="3158454"/>
            <a:ext cx="4883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30AB346-5FD2-4A87-9863-215BB40F2F5A}"/>
              </a:ext>
            </a:extLst>
          </p:cNvPr>
          <p:cNvCxnSpPr>
            <a:stCxn id="7" idx="3"/>
          </p:cNvCxnSpPr>
          <p:nvPr/>
        </p:nvCxnSpPr>
        <p:spPr>
          <a:xfrm flipV="1">
            <a:off x="7105824" y="3158453"/>
            <a:ext cx="62043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681E84E-B2CE-4414-8F28-978BE52E1E7C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3553086" y="2130801"/>
            <a:ext cx="863019" cy="57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7E4EEF4-8AA2-47AF-833F-67E7072C5FF0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2790037" y="1812020"/>
            <a:ext cx="763049" cy="88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709064D-2D65-4315-9F42-5DE459872FD3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1703526" y="2190773"/>
            <a:ext cx="1849560" cy="5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72C9A80-A2C4-4495-B7D5-171194268DA2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 flipV="1">
            <a:off x="2026988" y="3158454"/>
            <a:ext cx="481319" cy="41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3B84314-4364-4D83-B038-76AC6A173039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8638914" y="2031531"/>
            <a:ext cx="0" cy="66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C7FFCFE-6BCA-4D73-86FE-FB512577215A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 flipH="1">
            <a:off x="8638914" y="2388605"/>
            <a:ext cx="1617812" cy="31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EA16C6D-7C9F-43E1-82C5-10D560411540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 flipV="1">
            <a:off x="9683693" y="3158454"/>
            <a:ext cx="661332" cy="68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8B6D23C-60E2-4269-B590-56ADC997FE03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flipH="1" flipV="1">
            <a:off x="8638914" y="3615654"/>
            <a:ext cx="91714" cy="79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2A2476E-572C-4F77-99A6-6188615DCC4A}"/>
              </a:ext>
            </a:extLst>
          </p:cNvPr>
          <p:cNvSpPr/>
          <p:nvPr/>
        </p:nvSpPr>
        <p:spPr>
          <a:xfrm>
            <a:off x="6458648" y="4405774"/>
            <a:ext cx="1838063" cy="914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ausgeliehen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BDB92E4-910F-4448-8F41-4FE33C825B73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flipV="1">
            <a:off x="7377680" y="3615654"/>
            <a:ext cx="1261234" cy="79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3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799F2-F9A5-4874-8E74-CE38DAA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7F16C-0534-47C3-A829-10B478C2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Sie das Modell „Universität“ mit den Entitäten Student und Wohnort mit entsprechenden Attributen und Relationen. </a:t>
            </a:r>
          </a:p>
        </p:txBody>
      </p:sp>
    </p:spTree>
    <p:extLst>
      <p:ext uri="{BB962C8B-B14F-4D97-AF65-F5344CB8AC3E}">
        <p14:creationId xmlns:p14="http://schemas.microsoft.com/office/powerpoint/2010/main" val="225228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4908E1C-47DB-4207-A017-BA869BFE6C50}"/>
              </a:ext>
            </a:extLst>
          </p:cNvPr>
          <p:cNvSpPr/>
          <p:nvPr/>
        </p:nvSpPr>
        <p:spPr>
          <a:xfrm>
            <a:off x="2751734" y="1719742"/>
            <a:ext cx="151057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Dozent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92A39F-B496-494D-A5B7-6793876DC904}"/>
              </a:ext>
            </a:extLst>
          </p:cNvPr>
          <p:cNvSpPr/>
          <p:nvPr/>
        </p:nvSpPr>
        <p:spPr>
          <a:xfrm>
            <a:off x="7837562" y="1719742"/>
            <a:ext cx="151057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Vorlesung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711619-6AF9-4F13-8615-46D2483452D3}"/>
              </a:ext>
            </a:extLst>
          </p:cNvPr>
          <p:cNvSpPr/>
          <p:nvPr/>
        </p:nvSpPr>
        <p:spPr>
          <a:xfrm>
            <a:off x="5310231" y="1719744"/>
            <a:ext cx="1460033" cy="637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liest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DFD94E-1655-46D9-B1AF-D18ACE7D6F07}"/>
              </a:ext>
            </a:extLst>
          </p:cNvPr>
          <p:cNvSpPr/>
          <p:nvPr/>
        </p:nvSpPr>
        <p:spPr>
          <a:xfrm>
            <a:off x="2346330" y="764824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443C5B-8BDC-440E-81C5-7A78F24FD5B3}"/>
              </a:ext>
            </a:extLst>
          </p:cNvPr>
          <p:cNvSpPr/>
          <p:nvPr/>
        </p:nvSpPr>
        <p:spPr>
          <a:xfrm>
            <a:off x="3770209" y="850097"/>
            <a:ext cx="1276833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Fachgebiet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D06767-9818-4253-AED7-3B472DECC2C0}"/>
              </a:ext>
            </a:extLst>
          </p:cNvPr>
          <p:cNvSpPr/>
          <p:nvPr/>
        </p:nvSpPr>
        <p:spPr>
          <a:xfrm>
            <a:off x="1030868" y="1051434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Titel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942081-1832-45BF-9AC1-9AE5446277D8}"/>
              </a:ext>
            </a:extLst>
          </p:cNvPr>
          <p:cNvSpPr/>
          <p:nvPr/>
        </p:nvSpPr>
        <p:spPr>
          <a:xfrm>
            <a:off x="1048466" y="1865107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9A63819-E27F-4D88-8E81-C28F5FACABAC}"/>
              </a:ext>
            </a:extLst>
          </p:cNvPr>
          <p:cNvSpPr/>
          <p:nvPr/>
        </p:nvSpPr>
        <p:spPr>
          <a:xfrm>
            <a:off x="7837839" y="789284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Thema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D950ACE-EC4A-49AE-9E92-C2B8167A6931}"/>
              </a:ext>
            </a:extLst>
          </p:cNvPr>
          <p:cNvSpPr/>
          <p:nvPr/>
        </p:nvSpPr>
        <p:spPr>
          <a:xfrm>
            <a:off x="9624753" y="817238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Beginn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12CF30-9006-4E1F-ADB5-749DC4AE0AEF}"/>
              </a:ext>
            </a:extLst>
          </p:cNvPr>
          <p:cNvSpPr/>
          <p:nvPr/>
        </p:nvSpPr>
        <p:spPr>
          <a:xfrm>
            <a:off x="10176372" y="1698790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E8BD7E-3830-47DA-9E4D-30FD44D9DA86}"/>
              </a:ext>
            </a:extLst>
          </p:cNvPr>
          <p:cNvSpPr/>
          <p:nvPr/>
        </p:nvSpPr>
        <p:spPr>
          <a:xfrm>
            <a:off x="9187098" y="2622964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437708-594F-4C00-BD20-E3E6E67A999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306" y="2038524"/>
            <a:ext cx="1047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B433E6B-DEE8-4F67-B1EE-017D355D3D8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770264" y="2038524"/>
            <a:ext cx="1067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2288307-C30B-44C0-9936-62DBACB9359A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3507020" y="1423318"/>
            <a:ext cx="901606" cy="29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2286F41-624F-49DA-8B80-8A8364A19494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2897950" y="1338045"/>
            <a:ext cx="609070" cy="381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D6BBF74-9F3E-4172-9383-CE1C7737868D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1972541" y="1540709"/>
            <a:ext cx="1534479" cy="17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EEED6A7-D8B1-47CB-938A-CDBAE401173F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2151705" y="2038524"/>
            <a:ext cx="600029" cy="11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148A357-9EBC-4ABF-AA97-0F44141F5B95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8389459" y="1362505"/>
            <a:ext cx="203389" cy="35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D1F076C-124A-4E87-A313-09042D8DC992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 flipH="1">
            <a:off x="8592848" y="1306513"/>
            <a:ext cx="1193471" cy="41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1C51FE5-CE61-42BB-809E-1EFD0485C8DC}"/>
              </a:ext>
            </a:extLst>
          </p:cNvPr>
          <p:cNvCxnSpPr>
            <a:cxnSpLocks/>
            <a:stCxn id="13" idx="2"/>
            <a:endCxn id="5" idx="3"/>
          </p:cNvCxnSpPr>
          <p:nvPr/>
        </p:nvCxnSpPr>
        <p:spPr>
          <a:xfrm flipH="1">
            <a:off x="9348134" y="1985401"/>
            <a:ext cx="828238" cy="5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B39F679-081A-48EE-86AB-18E1BC94D6E5}"/>
              </a:ext>
            </a:extLst>
          </p:cNvPr>
          <p:cNvCxnSpPr>
            <a:cxnSpLocks/>
            <a:stCxn id="14" idx="1"/>
            <a:endCxn id="5" idx="2"/>
          </p:cNvCxnSpPr>
          <p:nvPr/>
        </p:nvCxnSpPr>
        <p:spPr>
          <a:xfrm flipH="1" flipV="1">
            <a:off x="8592848" y="2357305"/>
            <a:ext cx="755816" cy="34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D7303581-FA46-411B-90AA-96CFE7693F97}"/>
              </a:ext>
            </a:extLst>
          </p:cNvPr>
          <p:cNvSpPr/>
          <p:nvPr/>
        </p:nvSpPr>
        <p:spPr>
          <a:xfrm>
            <a:off x="6040247" y="4527257"/>
            <a:ext cx="151057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Student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F0B1E66-C2C7-4080-9D9D-AECAC4320304}"/>
              </a:ext>
            </a:extLst>
          </p:cNvPr>
          <p:cNvSpPr/>
          <p:nvPr/>
        </p:nvSpPr>
        <p:spPr>
          <a:xfrm>
            <a:off x="835758" y="4380439"/>
            <a:ext cx="151057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Wohnort</a:t>
            </a:r>
          </a:p>
        </p:txBody>
      </p:sp>
      <p:sp>
        <p:nvSpPr>
          <p:cNvPr id="37" name="Raute 36">
            <a:extLst>
              <a:ext uri="{FF2B5EF4-FFF2-40B4-BE49-F238E27FC236}">
                <a16:creationId xmlns:a16="http://schemas.microsoft.com/office/drawing/2014/main" id="{AABB95CE-A183-4F6F-A812-3C2882273B36}"/>
              </a:ext>
            </a:extLst>
          </p:cNvPr>
          <p:cNvSpPr/>
          <p:nvPr/>
        </p:nvSpPr>
        <p:spPr>
          <a:xfrm>
            <a:off x="7083965" y="3393595"/>
            <a:ext cx="2018952" cy="765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besucht</a:t>
            </a: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CA222105-B726-4F73-9956-90F3C83A4340}"/>
              </a:ext>
            </a:extLst>
          </p:cNvPr>
          <p:cNvSpPr/>
          <p:nvPr/>
        </p:nvSpPr>
        <p:spPr>
          <a:xfrm>
            <a:off x="3399149" y="4450782"/>
            <a:ext cx="2018952" cy="765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wohnt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72067A-08A1-4F42-BB89-2188D38B1B6F}"/>
              </a:ext>
            </a:extLst>
          </p:cNvPr>
          <p:cNvSpPr/>
          <p:nvPr/>
        </p:nvSpPr>
        <p:spPr>
          <a:xfrm>
            <a:off x="8941078" y="4846038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Mat-Nr.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AC58EB9-5BB9-476E-A61C-7738C937D92B}"/>
              </a:ext>
            </a:extLst>
          </p:cNvPr>
          <p:cNvSpPr/>
          <p:nvPr/>
        </p:nvSpPr>
        <p:spPr>
          <a:xfrm>
            <a:off x="7541822" y="5415260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6A01E7-8717-44F1-B7DC-035B83095ACE}"/>
              </a:ext>
            </a:extLst>
          </p:cNvPr>
          <p:cNvSpPr/>
          <p:nvPr/>
        </p:nvSpPr>
        <p:spPr>
          <a:xfrm>
            <a:off x="5987563" y="5586936"/>
            <a:ext cx="1103239" cy="573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9730118-1139-4E98-A1EF-9A37471ABA6A}"/>
              </a:ext>
            </a:extLst>
          </p:cNvPr>
          <p:cNvSpPr/>
          <p:nvPr/>
        </p:nvSpPr>
        <p:spPr>
          <a:xfrm>
            <a:off x="247148" y="5522593"/>
            <a:ext cx="1388386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Adresse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60366BF-39FC-4D24-9210-AEB305E788C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346330" y="4699221"/>
            <a:ext cx="1052819" cy="13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337127B-5682-41DF-BF49-C4037F64F038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>
            <a:off x="5418101" y="4833661"/>
            <a:ext cx="622146" cy="1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72738C1-F889-4DD2-BB64-98FFE8846E8E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6795533" y="4159352"/>
            <a:ext cx="1297908" cy="36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E9AEAE7-E343-4A8E-8D59-ED793A477C96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V="1">
            <a:off x="8093441" y="2357305"/>
            <a:ext cx="499407" cy="103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78D056-4DBE-464E-A60C-3B271A4A5A90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flipH="1">
            <a:off x="6539183" y="5164820"/>
            <a:ext cx="256350" cy="42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2F2FD69-1D2B-4E95-8084-AD15D1BEF270}"/>
              </a:ext>
            </a:extLst>
          </p:cNvPr>
          <p:cNvCxnSpPr>
            <a:cxnSpLocks/>
            <a:stCxn id="44" idx="0"/>
            <a:endCxn id="35" idx="3"/>
          </p:cNvCxnSpPr>
          <p:nvPr/>
        </p:nvCxnSpPr>
        <p:spPr>
          <a:xfrm flipH="1" flipV="1">
            <a:off x="7550819" y="4846039"/>
            <a:ext cx="542623" cy="56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38C9651-16B0-4613-8257-DF19747F858C}"/>
              </a:ext>
            </a:extLst>
          </p:cNvPr>
          <p:cNvCxnSpPr>
            <a:cxnSpLocks/>
            <a:stCxn id="40" idx="2"/>
            <a:endCxn id="35" idx="3"/>
          </p:cNvCxnSpPr>
          <p:nvPr/>
        </p:nvCxnSpPr>
        <p:spPr>
          <a:xfrm flipH="1" flipV="1">
            <a:off x="7550819" y="4846039"/>
            <a:ext cx="1390259" cy="28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F77C5FE-6555-424C-A103-495C05484386}"/>
              </a:ext>
            </a:extLst>
          </p:cNvPr>
          <p:cNvCxnSpPr>
            <a:cxnSpLocks/>
            <a:stCxn id="46" idx="0"/>
            <a:endCxn id="36" idx="2"/>
          </p:cNvCxnSpPr>
          <p:nvPr/>
        </p:nvCxnSpPr>
        <p:spPr>
          <a:xfrm flipV="1">
            <a:off x="941341" y="5018002"/>
            <a:ext cx="649703" cy="50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aute 71">
            <a:extLst>
              <a:ext uri="{FF2B5EF4-FFF2-40B4-BE49-F238E27FC236}">
                <a16:creationId xmlns:a16="http://schemas.microsoft.com/office/drawing/2014/main" id="{2F68E078-9117-4A42-AFC8-FF196C477714}"/>
              </a:ext>
            </a:extLst>
          </p:cNvPr>
          <p:cNvSpPr/>
          <p:nvPr/>
        </p:nvSpPr>
        <p:spPr>
          <a:xfrm>
            <a:off x="1683551" y="2899079"/>
            <a:ext cx="2018952" cy="7657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wohnt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2173664-75F4-4B56-82BE-FE77629FA687}"/>
              </a:ext>
            </a:extLst>
          </p:cNvPr>
          <p:cNvCxnSpPr>
            <a:cxnSpLocks/>
            <a:stCxn id="4" idx="2"/>
            <a:endCxn id="72" idx="0"/>
          </p:cNvCxnSpPr>
          <p:nvPr/>
        </p:nvCxnSpPr>
        <p:spPr>
          <a:xfrm flipH="1">
            <a:off x="2693027" y="2357305"/>
            <a:ext cx="813993" cy="54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160F0E5-A848-4FF3-A4BD-178C577B4EC7}"/>
              </a:ext>
            </a:extLst>
          </p:cNvPr>
          <p:cNvCxnSpPr>
            <a:cxnSpLocks/>
            <a:stCxn id="36" idx="0"/>
            <a:endCxn id="72" idx="2"/>
          </p:cNvCxnSpPr>
          <p:nvPr/>
        </p:nvCxnSpPr>
        <p:spPr>
          <a:xfrm flipV="1">
            <a:off x="1591044" y="3664836"/>
            <a:ext cx="1101983" cy="71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ADB42ECA-BAF7-48E4-83D0-BBECE02587B5}"/>
              </a:ext>
            </a:extLst>
          </p:cNvPr>
          <p:cNvSpPr/>
          <p:nvPr/>
        </p:nvSpPr>
        <p:spPr>
          <a:xfrm>
            <a:off x="1998834" y="5606815"/>
            <a:ext cx="1388386" cy="637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PLZ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BD468EF8-1FC0-4341-A0F6-C84443A189C2}"/>
              </a:ext>
            </a:extLst>
          </p:cNvPr>
          <p:cNvCxnSpPr>
            <a:cxnSpLocks/>
            <a:stCxn id="79" idx="0"/>
            <a:endCxn id="36" idx="2"/>
          </p:cNvCxnSpPr>
          <p:nvPr/>
        </p:nvCxnSpPr>
        <p:spPr>
          <a:xfrm flipH="1" flipV="1">
            <a:off x="1591044" y="5018002"/>
            <a:ext cx="1101983" cy="58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2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ER-Diagramm</vt:lpstr>
      <vt:lpstr>Aufgabe</vt:lpstr>
      <vt:lpstr>PowerPoint-Präsentation</vt:lpstr>
      <vt:lpstr>Aufgabe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ER-Diagramm</dc:title>
  <dc:creator>Benedikt Gerlach</dc:creator>
  <cp:lastModifiedBy>Benedikt Gerlach</cp:lastModifiedBy>
  <cp:revision>3</cp:revision>
  <dcterms:created xsi:type="dcterms:W3CDTF">2018-09-17T15:49:47Z</dcterms:created>
  <dcterms:modified xsi:type="dcterms:W3CDTF">2018-09-17T16:02:55Z</dcterms:modified>
</cp:coreProperties>
</file>