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6360-F9BA-4B5E-92FD-B9DEF129A86B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87E-3120-4D18-B5C3-A1E730093B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52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6360-F9BA-4B5E-92FD-B9DEF129A86B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87E-3120-4D18-B5C3-A1E730093B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09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6360-F9BA-4B5E-92FD-B9DEF129A86B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87E-3120-4D18-B5C3-A1E730093B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24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6360-F9BA-4B5E-92FD-B9DEF129A86B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87E-3120-4D18-B5C3-A1E730093B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55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6360-F9BA-4B5E-92FD-B9DEF129A86B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87E-3120-4D18-B5C3-A1E730093B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42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6360-F9BA-4B5E-92FD-B9DEF129A86B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87E-3120-4D18-B5C3-A1E730093B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17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6360-F9BA-4B5E-92FD-B9DEF129A86B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87E-3120-4D18-B5C3-A1E730093B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71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6360-F9BA-4B5E-92FD-B9DEF129A86B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87E-3120-4D18-B5C3-A1E730093B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25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6360-F9BA-4B5E-92FD-B9DEF129A86B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87E-3120-4D18-B5C3-A1E730093B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3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6360-F9BA-4B5E-92FD-B9DEF129A86B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87E-3120-4D18-B5C3-A1E730093B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97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6360-F9BA-4B5E-92FD-B9DEF129A86B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87E-3120-4D18-B5C3-A1E730093B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9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F6360-F9BA-4B5E-92FD-B9DEF129A86B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D887E-3120-4D18-B5C3-A1E730093B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09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E-Commerce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4000" dirty="0" smtClean="0"/>
              <a:t>Elektronischer Handel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102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das?</a:t>
            </a:r>
          </a:p>
          <a:p>
            <a:r>
              <a:rPr lang="de-DE" dirty="0" smtClean="0"/>
              <a:t>Vorteile</a:t>
            </a:r>
          </a:p>
          <a:p>
            <a:r>
              <a:rPr lang="de-DE" dirty="0" smtClean="0"/>
              <a:t>Nachteil</a:t>
            </a:r>
          </a:p>
          <a:p>
            <a:r>
              <a:rPr lang="de-DE" dirty="0" smtClean="0"/>
              <a:t>Kategorisierung nach Teilnehmer</a:t>
            </a:r>
          </a:p>
          <a:p>
            <a:r>
              <a:rPr lang="de-DE" dirty="0" smtClean="0"/>
              <a:t>Rechtliche Grundlage(Chris)</a:t>
            </a:r>
          </a:p>
          <a:p>
            <a:r>
              <a:rPr lang="de-DE" dirty="0" smtClean="0"/>
              <a:t>Kaufvertrag(Lukas)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685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Elektronischer Handel</a:t>
            </a:r>
            <a:br>
              <a:rPr lang="de-DE" dirty="0" smtClean="0"/>
            </a:br>
            <a:r>
              <a:rPr lang="de-DE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Was ist das?</a:t>
            </a:r>
            <a:endParaRPr lang="de-DE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auch Internethandel, Onlinehandel oder E-Commerce</a:t>
            </a:r>
          </a:p>
          <a:p>
            <a:r>
              <a:rPr lang="de-DE" dirty="0" smtClean="0"/>
              <a:t>bezeichnet Ein- und Verkaufsvorgänge mittels Internet</a:t>
            </a:r>
          </a:p>
          <a:p>
            <a:r>
              <a:rPr lang="de-DE" dirty="0" smtClean="0"/>
              <a:t>Geschäftsbeziehung zwischen Anbietern und Abnehmern werden über Datenübertragungen abgewickelt.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845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    Neue Kommunikation mit Kunden</a:t>
            </a:r>
          </a:p>
          <a:p>
            <a:r>
              <a:rPr lang="de-DE" dirty="0" smtClean="0"/>
              <a:t>    Steigerung der Lieferanten- und Kundenzufriedenheit</a:t>
            </a:r>
          </a:p>
          <a:p>
            <a:r>
              <a:rPr lang="de-DE" dirty="0" smtClean="0"/>
              <a:t>    Verbesserung des Firmenimages</a:t>
            </a:r>
          </a:p>
          <a:p>
            <a:r>
              <a:rPr lang="de-DE" dirty="0" smtClean="0"/>
              <a:t>    Erschließung neuer Vertriebskanäle</a:t>
            </a:r>
          </a:p>
          <a:p>
            <a:r>
              <a:rPr lang="de-DE" dirty="0" smtClean="0"/>
              <a:t>    Gewinnung von Neukunden</a:t>
            </a:r>
          </a:p>
          <a:p>
            <a:r>
              <a:rPr lang="de-DE" dirty="0" smtClean="0"/>
              <a:t>    Umsatzerhöhung</a:t>
            </a:r>
          </a:p>
          <a:p>
            <a:r>
              <a:rPr lang="de-DE" dirty="0" smtClean="0"/>
              <a:t>    Effizienzsteigerung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21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    Zusätzliche Absatz- und/oder Beschaffungsrisiken</a:t>
            </a:r>
          </a:p>
          <a:p>
            <a:r>
              <a:rPr lang="de-DE" dirty="0" smtClean="0"/>
              <a:t>    Sinkender Kundennutzen (bei Verzicht auf persönlichen Service)</a:t>
            </a:r>
          </a:p>
          <a:p>
            <a:r>
              <a:rPr lang="de-DE" dirty="0" smtClean="0"/>
              <a:t>    Sinkende Kundenzufriedenheit (Reaktanz-Reaktionen auf Anlegen</a:t>
            </a:r>
            <a:br>
              <a:rPr lang="de-DE" dirty="0" smtClean="0"/>
            </a:br>
            <a:r>
              <a:rPr lang="de-DE" dirty="0" smtClean="0"/>
              <a:t>    von Kundenprofilen)</a:t>
            </a:r>
          </a:p>
          <a:p>
            <a:r>
              <a:rPr lang="de-DE" dirty="0" smtClean="0"/>
              <a:t>    Erhöhte Risiken des Zahlungsverkehrs (Betrugsrisiko, wie zum</a:t>
            </a:r>
            <a:br>
              <a:rPr lang="de-DE" dirty="0" smtClean="0"/>
            </a:br>
            <a:r>
              <a:rPr lang="de-DE" dirty="0" smtClean="0"/>
              <a:t>    Beispiel bei </a:t>
            </a:r>
            <a:r>
              <a:rPr lang="de-DE" dirty="0" err="1" smtClean="0"/>
              <a:t>Fakeshops</a:t>
            </a:r>
            <a:r>
              <a:rPr lang="de-DE" dirty="0" smtClean="0"/>
              <a:t>)</a:t>
            </a:r>
          </a:p>
          <a:p>
            <a:r>
              <a:rPr lang="de-DE" dirty="0" smtClean="0"/>
              <a:t>    Aufbau und Pflege einer versandhandelstypischen Organisation</a:t>
            </a:r>
            <a:br>
              <a:rPr lang="de-DE" dirty="0" smtClean="0"/>
            </a:br>
            <a:r>
              <a:rPr lang="de-DE" dirty="0" smtClean="0"/>
              <a:t>    (Lagerhaltung, Debitorenkontrolle etc.)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542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Elektronischer Handel nach Art der Teilnehmer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Consumer C (Kunde, Verbraucher) </a:t>
            </a:r>
          </a:p>
          <a:p>
            <a:pPr marL="0" indent="0">
              <a:buNone/>
            </a:pPr>
            <a:r>
              <a:rPr lang="de-DE" dirty="0" smtClean="0"/>
              <a:t>Business B (Unternehmen, Unternehmer) </a:t>
            </a:r>
          </a:p>
          <a:p>
            <a:pPr marL="0" indent="0">
              <a:buNone/>
            </a:pPr>
            <a:r>
              <a:rPr lang="de-DE" dirty="0" smtClean="0"/>
              <a:t>Administration A (Regierung und öffentliche Verwaltung) </a:t>
            </a:r>
          </a:p>
          <a:p>
            <a:pPr marL="0" indent="0">
              <a:buNone/>
            </a:pPr>
            <a:r>
              <a:rPr lang="de-DE" dirty="0" smtClean="0"/>
              <a:t>Werden je nach Teilnehmer kategorisiert</a:t>
            </a:r>
          </a:p>
          <a:p>
            <a:r>
              <a:rPr lang="de-DE" dirty="0" smtClean="0"/>
              <a:t>C2C -&gt; Consumer-</a:t>
            </a:r>
            <a:r>
              <a:rPr lang="de-DE" dirty="0" err="1" smtClean="0"/>
              <a:t>to</a:t>
            </a:r>
            <a:r>
              <a:rPr lang="de-DE" dirty="0" smtClean="0"/>
              <a:t>-Consumer | Auktionshandel </a:t>
            </a:r>
          </a:p>
          <a:p>
            <a:r>
              <a:rPr lang="de-DE" dirty="0" smtClean="0"/>
              <a:t>B2C -&gt; Business-to-Consumer | Online-Versandhandel</a:t>
            </a:r>
          </a:p>
          <a:p>
            <a:r>
              <a:rPr lang="de-DE" dirty="0" smtClean="0"/>
              <a:t>A2C: Administration-</a:t>
            </a:r>
            <a:r>
              <a:rPr lang="de-DE" dirty="0" err="1" smtClean="0"/>
              <a:t>to</a:t>
            </a:r>
            <a:r>
              <a:rPr lang="de-DE" dirty="0" smtClean="0"/>
              <a:t>-Consumer |E-Mail-Newsletter von Ministerien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696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https://de.wikipedia.org/wiki/Elektronischer_Handel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229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Breitbild</PresentationFormat>
  <Paragraphs>36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E-Commerce Elektronischer Handel</vt:lpstr>
      <vt:lpstr>Inhalt</vt:lpstr>
      <vt:lpstr>Elektronischer Handel Was ist das?</vt:lpstr>
      <vt:lpstr>Vorteile</vt:lpstr>
      <vt:lpstr>Nachteile</vt:lpstr>
      <vt:lpstr>Elektronischer Handel nach Art der Teilnehmer</vt:lpstr>
      <vt:lpstr>Quellen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Elektronischer Handel</dc:title>
  <dc:creator>gerlach_ben</dc:creator>
  <cp:lastModifiedBy>gerlach_ben</cp:lastModifiedBy>
  <cp:revision>6</cp:revision>
  <dcterms:created xsi:type="dcterms:W3CDTF">2019-05-06T08:48:46Z</dcterms:created>
  <dcterms:modified xsi:type="dcterms:W3CDTF">2019-05-06T09:17:09Z</dcterms:modified>
</cp:coreProperties>
</file>