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BF22F-4CB0-4AAB-9E6C-8EE69A11516B}" v="75" dt="2023-11-01T18:39:5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unker" userId="2b7beb2c-556d-4386-a2d3-e0b77bc01938" providerId="ADAL" clId="{F28BF22F-4CB0-4AAB-9E6C-8EE69A11516B}"/>
    <pc:docChg chg="undo custSel addSld delSld modSld sldOrd">
      <pc:chgData name="Kim Junker" userId="2b7beb2c-556d-4386-a2d3-e0b77bc01938" providerId="ADAL" clId="{F28BF22F-4CB0-4AAB-9E6C-8EE69A11516B}" dt="2023-11-01T18:40:26.810" v="1167" actId="1076"/>
      <pc:docMkLst>
        <pc:docMk/>
      </pc:docMkLst>
      <pc:sldChg chg="addSp delSp modSp del mod setBg">
        <pc:chgData name="Kim Junker" userId="2b7beb2c-556d-4386-a2d3-e0b77bc01938" providerId="ADAL" clId="{F28BF22F-4CB0-4AAB-9E6C-8EE69A11516B}" dt="2023-11-01T18:35:23.699" v="1064" actId="2696"/>
        <pc:sldMkLst>
          <pc:docMk/>
          <pc:sldMk cId="577149754" sldId="256"/>
        </pc:sldMkLst>
        <pc:spChg chg="add del">
          <ac:chgData name="Kim Junker" userId="2b7beb2c-556d-4386-a2d3-e0b77bc01938" providerId="ADAL" clId="{F28BF22F-4CB0-4AAB-9E6C-8EE69A11516B}" dt="2023-10-30T13:56:44.289" v="170" actId="26606"/>
          <ac:spMkLst>
            <pc:docMk/>
            <pc:sldMk cId="577149754" sldId="256"/>
            <ac:spMk id="1031" creationId="{262ABC4B-37D8-4218-BDD8-6DF6A00C0C80}"/>
          </ac:spMkLst>
        </pc:spChg>
        <pc:spChg chg="add del">
          <ac:chgData name="Kim Junker" userId="2b7beb2c-556d-4386-a2d3-e0b77bc01938" providerId="ADAL" clId="{F28BF22F-4CB0-4AAB-9E6C-8EE69A11516B}" dt="2023-10-30T13:57:13.339" v="176" actId="26606"/>
          <ac:spMkLst>
            <pc:docMk/>
            <pc:sldMk cId="577149754" sldId="256"/>
            <ac:spMk id="1033" creationId="{6C2997EE-0889-44C3-AC0D-18F26AC9AAAB}"/>
          </ac:spMkLst>
        </pc:spChg>
        <pc:spChg chg="add">
          <ac:chgData name="Kim Junker" userId="2b7beb2c-556d-4386-a2d3-e0b77bc01938" providerId="ADAL" clId="{F28BF22F-4CB0-4AAB-9E6C-8EE69A11516B}" dt="2023-10-30T13:57:13.339" v="176" actId="26606"/>
          <ac:spMkLst>
            <pc:docMk/>
            <pc:sldMk cId="577149754" sldId="256"/>
            <ac:spMk id="1038" creationId="{FABB624F-BF77-4AE1-B71D-2D681D4731B8}"/>
          </ac:spMkLst>
        </pc:spChg>
        <pc:picChg chg="add mod">
          <ac:chgData name="Kim Junker" userId="2b7beb2c-556d-4386-a2d3-e0b77bc01938" providerId="ADAL" clId="{F28BF22F-4CB0-4AAB-9E6C-8EE69A11516B}" dt="2023-10-30T13:57:13.339" v="176" actId="26606"/>
          <ac:picMkLst>
            <pc:docMk/>
            <pc:sldMk cId="577149754" sldId="256"/>
            <ac:picMk id="2" creationId="{FB1979A2-9C5E-1983-B318-C181ACB07521}"/>
          </ac:picMkLst>
        </pc:picChg>
        <pc:picChg chg="add mod ord">
          <ac:chgData name="Kim Junker" userId="2b7beb2c-556d-4386-a2d3-e0b77bc01938" providerId="ADAL" clId="{F28BF22F-4CB0-4AAB-9E6C-8EE69A11516B}" dt="2023-10-30T13:57:13.339" v="176" actId="26606"/>
          <ac:picMkLst>
            <pc:docMk/>
            <pc:sldMk cId="577149754" sldId="256"/>
            <ac:picMk id="3" creationId="{EDF51148-3620-AE30-1910-2B1DE45260F3}"/>
          </ac:picMkLst>
        </pc:picChg>
        <pc:picChg chg="mod ord">
          <ac:chgData name="Kim Junker" userId="2b7beb2c-556d-4386-a2d3-e0b77bc01938" providerId="ADAL" clId="{F28BF22F-4CB0-4AAB-9E6C-8EE69A11516B}" dt="2023-10-30T13:57:13.339" v="176" actId="26606"/>
          <ac:picMkLst>
            <pc:docMk/>
            <pc:sldMk cId="577149754" sldId="256"/>
            <ac:picMk id="1026" creationId="{4720BA94-56D8-89C6-7A5A-EF8692028321}"/>
          </ac:picMkLst>
        </pc:picChg>
      </pc:sldChg>
      <pc:sldChg chg="delSp modSp del">
        <pc:chgData name="Kim Junker" userId="2b7beb2c-556d-4386-a2d3-e0b77bc01938" providerId="ADAL" clId="{F28BF22F-4CB0-4AAB-9E6C-8EE69A11516B}" dt="2023-10-30T14:29:57.712" v="743" actId="2696"/>
        <pc:sldMkLst>
          <pc:docMk/>
          <pc:sldMk cId="46759814" sldId="257"/>
        </pc:sldMkLst>
        <pc:picChg chg="del mod">
          <ac:chgData name="Kim Junker" userId="2b7beb2c-556d-4386-a2d3-e0b77bc01938" providerId="ADAL" clId="{F28BF22F-4CB0-4AAB-9E6C-8EE69A11516B}" dt="2023-10-30T13:56:24.002" v="167" actId="478"/>
          <ac:picMkLst>
            <pc:docMk/>
            <pc:sldMk cId="46759814" sldId="257"/>
            <ac:picMk id="3074" creationId="{B734D9AF-7664-DC7A-16B3-131483203F99}"/>
          </ac:picMkLst>
        </pc:picChg>
      </pc:sldChg>
      <pc:sldChg chg="addSp delSp modSp mod">
        <pc:chgData name="Kim Junker" userId="2b7beb2c-556d-4386-a2d3-e0b77bc01938" providerId="ADAL" clId="{F28BF22F-4CB0-4AAB-9E6C-8EE69A11516B}" dt="2023-10-30T14:37:40.918" v="1011" actId="207"/>
        <pc:sldMkLst>
          <pc:docMk/>
          <pc:sldMk cId="4057351234" sldId="258"/>
        </pc:sldMkLst>
        <pc:spChg chg="add mod">
          <ac:chgData name="Kim Junker" userId="2b7beb2c-556d-4386-a2d3-e0b77bc01938" providerId="ADAL" clId="{F28BF22F-4CB0-4AAB-9E6C-8EE69A11516B}" dt="2023-10-30T14:30:23.111" v="779" actId="20577"/>
          <ac:spMkLst>
            <pc:docMk/>
            <pc:sldMk cId="4057351234" sldId="258"/>
            <ac:spMk id="2" creationId="{45A6F53B-BF7F-A1C7-9BEF-320FA4DC6606}"/>
          </ac:spMkLst>
        </pc:spChg>
        <pc:spChg chg="add mod">
          <ac:chgData name="Kim Junker" userId="2b7beb2c-556d-4386-a2d3-e0b77bc01938" providerId="ADAL" clId="{F28BF22F-4CB0-4AAB-9E6C-8EE69A11516B}" dt="2023-10-30T14:37:40.918" v="1011" actId="207"/>
          <ac:spMkLst>
            <pc:docMk/>
            <pc:sldMk cId="4057351234" sldId="258"/>
            <ac:spMk id="9" creationId="{D866AB5A-83F5-2B20-E762-068B304355E4}"/>
          </ac:spMkLst>
        </pc:spChg>
        <pc:picChg chg="add del mod">
          <ac:chgData name="Kim Junker" userId="2b7beb2c-556d-4386-a2d3-e0b77bc01938" providerId="ADAL" clId="{F28BF22F-4CB0-4AAB-9E6C-8EE69A11516B}" dt="2023-10-30T14:32:02.058" v="784" actId="478"/>
          <ac:picMkLst>
            <pc:docMk/>
            <pc:sldMk cId="4057351234" sldId="258"/>
            <ac:picMk id="4" creationId="{B84C62F6-C745-C545-3FFE-83F38BC3B035}"/>
          </ac:picMkLst>
        </pc:picChg>
        <pc:picChg chg="add mod">
          <ac:chgData name="Kim Junker" userId="2b7beb2c-556d-4386-a2d3-e0b77bc01938" providerId="ADAL" clId="{F28BF22F-4CB0-4AAB-9E6C-8EE69A11516B}" dt="2023-10-30T14:32:59.873" v="791" actId="1076"/>
          <ac:picMkLst>
            <pc:docMk/>
            <pc:sldMk cId="4057351234" sldId="258"/>
            <ac:picMk id="6" creationId="{5CF4DA82-219E-95F3-1DF6-E1BBE3AAF507}"/>
          </ac:picMkLst>
        </pc:picChg>
        <pc:picChg chg="add del mod modCrop">
          <ac:chgData name="Kim Junker" userId="2b7beb2c-556d-4386-a2d3-e0b77bc01938" providerId="ADAL" clId="{F28BF22F-4CB0-4AAB-9E6C-8EE69A11516B}" dt="2023-10-30T14:35:16.883" v="909" actId="478"/>
          <ac:picMkLst>
            <pc:docMk/>
            <pc:sldMk cId="4057351234" sldId="258"/>
            <ac:picMk id="8" creationId="{36D72151-AA7F-82B8-D40B-B60FE529C59B}"/>
          </ac:picMkLst>
        </pc:picChg>
        <pc:picChg chg="del">
          <ac:chgData name="Kim Junker" userId="2b7beb2c-556d-4386-a2d3-e0b77bc01938" providerId="ADAL" clId="{F28BF22F-4CB0-4AAB-9E6C-8EE69A11516B}" dt="2023-10-30T13:57:21.076" v="177" actId="478"/>
          <ac:picMkLst>
            <pc:docMk/>
            <pc:sldMk cId="4057351234" sldId="258"/>
            <ac:picMk id="4098" creationId="{FACAF023-C1C0-BB50-A1D2-F06D198AC480}"/>
          </ac:picMkLst>
        </pc:picChg>
      </pc:sldChg>
      <pc:sldChg chg="addSp delSp modSp new mod ord">
        <pc:chgData name="Kim Junker" userId="2b7beb2c-556d-4386-a2d3-e0b77bc01938" providerId="ADAL" clId="{F28BF22F-4CB0-4AAB-9E6C-8EE69A11516B}" dt="2023-10-30T14:01:12.793" v="192" actId="1076"/>
        <pc:sldMkLst>
          <pc:docMk/>
          <pc:sldMk cId="1743525673" sldId="259"/>
        </pc:sldMkLst>
        <pc:spChg chg="mod">
          <ac:chgData name="Kim Junker" userId="2b7beb2c-556d-4386-a2d3-e0b77bc01938" providerId="ADAL" clId="{F28BF22F-4CB0-4AAB-9E6C-8EE69A11516B}" dt="2023-10-30T13:36:15.400" v="4" actId="255"/>
          <ac:spMkLst>
            <pc:docMk/>
            <pc:sldMk cId="1743525673" sldId="259"/>
            <ac:spMk id="2" creationId="{3BE0E68C-4F7C-4D7A-89E8-CB5523B4ED15}"/>
          </ac:spMkLst>
        </pc:spChg>
        <pc:spChg chg="add del mod">
          <ac:chgData name="Kim Junker" userId="2b7beb2c-556d-4386-a2d3-e0b77bc01938" providerId="ADAL" clId="{F28BF22F-4CB0-4AAB-9E6C-8EE69A11516B}" dt="2023-10-30T13:42:09.609" v="17" actId="478"/>
          <ac:spMkLst>
            <pc:docMk/>
            <pc:sldMk cId="1743525673" sldId="259"/>
            <ac:spMk id="4" creationId="{B9D98522-80EA-851E-78EF-8D80A92A46F4}"/>
          </ac:spMkLst>
        </pc:spChg>
        <pc:spChg chg="add del mod ord">
          <ac:chgData name="Kim Junker" userId="2b7beb2c-556d-4386-a2d3-e0b77bc01938" providerId="ADAL" clId="{F28BF22F-4CB0-4AAB-9E6C-8EE69A11516B}" dt="2023-10-30T14:01:12.793" v="192" actId="1076"/>
          <ac:spMkLst>
            <pc:docMk/>
            <pc:sldMk cId="1743525673" sldId="259"/>
            <ac:spMk id="5" creationId="{0F05BC15-C6D2-C0A1-A748-6DEB59B5EA2C}"/>
          </ac:spMkLst>
        </pc:spChg>
        <pc:spChg chg="add mod ord">
          <ac:chgData name="Kim Junker" userId="2b7beb2c-556d-4386-a2d3-e0b77bc01938" providerId="ADAL" clId="{F28BF22F-4CB0-4AAB-9E6C-8EE69A11516B}" dt="2023-10-30T13:57:53.036" v="178" actId="255"/>
          <ac:spMkLst>
            <pc:docMk/>
            <pc:sldMk cId="1743525673" sldId="259"/>
            <ac:spMk id="9" creationId="{823E4FCE-C376-A4F4-8BB9-871EE83AB88B}"/>
          </ac:spMkLst>
        </pc:spChg>
        <pc:spChg chg="add mod">
          <ac:chgData name="Kim Junker" userId="2b7beb2c-556d-4386-a2d3-e0b77bc01938" providerId="ADAL" clId="{F28BF22F-4CB0-4AAB-9E6C-8EE69A11516B}" dt="2023-10-30T13:55:25.470" v="159" actId="255"/>
          <ac:spMkLst>
            <pc:docMk/>
            <pc:sldMk cId="1743525673" sldId="259"/>
            <ac:spMk id="10" creationId="{610B4A5A-D1C5-04B8-65DF-528934921E87}"/>
          </ac:spMkLst>
        </pc:spChg>
        <pc:spChg chg="add mod">
          <ac:chgData name="Kim Junker" userId="2b7beb2c-556d-4386-a2d3-e0b77bc01938" providerId="ADAL" clId="{F28BF22F-4CB0-4AAB-9E6C-8EE69A11516B}" dt="2023-10-30T13:54:45.819" v="155" actId="1076"/>
          <ac:spMkLst>
            <pc:docMk/>
            <pc:sldMk cId="1743525673" sldId="259"/>
            <ac:spMk id="11" creationId="{146C1BDB-B9D5-5BD5-F742-0E19C1D71522}"/>
          </ac:spMkLst>
        </pc:spChg>
        <pc:spChg chg="add mod">
          <ac:chgData name="Kim Junker" userId="2b7beb2c-556d-4386-a2d3-e0b77bc01938" providerId="ADAL" clId="{F28BF22F-4CB0-4AAB-9E6C-8EE69A11516B}" dt="2023-10-30T13:54:38.031" v="153" actId="14100"/>
          <ac:spMkLst>
            <pc:docMk/>
            <pc:sldMk cId="1743525673" sldId="259"/>
            <ac:spMk id="12" creationId="{34B5D5C2-2A22-FFA2-5E1F-CDA5461438B1}"/>
          </ac:spMkLst>
        </pc:spChg>
        <pc:spChg chg="add mod">
          <ac:chgData name="Kim Junker" userId="2b7beb2c-556d-4386-a2d3-e0b77bc01938" providerId="ADAL" clId="{F28BF22F-4CB0-4AAB-9E6C-8EE69A11516B}" dt="2023-10-30T13:54:58.756" v="158" actId="1076"/>
          <ac:spMkLst>
            <pc:docMk/>
            <pc:sldMk cId="1743525673" sldId="259"/>
            <ac:spMk id="13" creationId="{4915BF03-89E2-7DE7-D5C9-1FA000BA4374}"/>
          </ac:spMkLst>
        </pc:spChg>
        <pc:grpChg chg="add mod">
          <ac:chgData name="Kim Junker" userId="2b7beb2c-556d-4386-a2d3-e0b77bc01938" providerId="ADAL" clId="{F28BF22F-4CB0-4AAB-9E6C-8EE69A11516B}" dt="2023-10-30T14:01:12.793" v="192" actId="1076"/>
          <ac:grpSpMkLst>
            <pc:docMk/>
            <pc:sldMk cId="1743525673" sldId="259"/>
            <ac:grpSpMk id="6" creationId="{57BF9C89-A772-7532-61D4-1252699EEF67}"/>
          </ac:grpSpMkLst>
        </pc:grpChg>
        <pc:picChg chg="add mod">
          <ac:chgData name="Kim Junker" userId="2b7beb2c-556d-4386-a2d3-e0b77bc01938" providerId="ADAL" clId="{F28BF22F-4CB0-4AAB-9E6C-8EE69A11516B}" dt="2023-10-30T14:01:12.793" v="192" actId="1076"/>
          <ac:picMkLst>
            <pc:docMk/>
            <pc:sldMk cId="1743525673" sldId="259"/>
            <ac:picMk id="1026" creationId="{5AD7F624-9FEF-697C-292A-37D4404D11FD}"/>
          </ac:picMkLst>
        </pc:picChg>
        <pc:picChg chg="add mod">
          <ac:chgData name="Kim Junker" userId="2b7beb2c-556d-4386-a2d3-e0b77bc01938" providerId="ADAL" clId="{F28BF22F-4CB0-4AAB-9E6C-8EE69A11516B}" dt="2023-10-30T14:01:12.793" v="192" actId="1076"/>
          <ac:picMkLst>
            <pc:docMk/>
            <pc:sldMk cId="1743525673" sldId="259"/>
            <ac:picMk id="1028" creationId="{F8BC13C9-46C3-5DD1-6FD7-C3FB91EA5D9F}"/>
          </ac:picMkLst>
        </pc:picChg>
        <pc:cxnChg chg="add mod">
          <ac:chgData name="Kim Junker" userId="2b7beb2c-556d-4386-a2d3-e0b77bc01938" providerId="ADAL" clId="{F28BF22F-4CB0-4AAB-9E6C-8EE69A11516B}" dt="2023-10-30T13:51:48.742" v="105" actId="1076"/>
          <ac:cxnSpMkLst>
            <pc:docMk/>
            <pc:sldMk cId="1743525673" sldId="259"/>
            <ac:cxnSpMk id="8" creationId="{8F91E30B-FF32-2022-EC72-7B80C9D92CF6}"/>
          </ac:cxnSpMkLst>
        </pc:cxnChg>
      </pc:sldChg>
      <pc:sldChg chg="addSp delSp modSp add mod ord">
        <pc:chgData name="Kim Junker" userId="2b7beb2c-556d-4386-a2d3-e0b77bc01938" providerId="ADAL" clId="{F28BF22F-4CB0-4AAB-9E6C-8EE69A11516B}" dt="2023-11-01T18:40:26.810" v="1167" actId="1076"/>
        <pc:sldMkLst>
          <pc:docMk/>
          <pc:sldMk cId="3995467951" sldId="260"/>
        </pc:sldMkLst>
        <pc:spChg chg="del">
          <ac:chgData name="Kim Junker" userId="2b7beb2c-556d-4386-a2d3-e0b77bc01938" providerId="ADAL" clId="{F28BF22F-4CB0-4AAB-9E6C-8EE69A11516B}" dt="2023-10-30T14:02:09.477" v="210" actId="478"/>
          <ac:spMkLst>
            <pc:docMk/>
            <pc:sldMk cId="3995467951" sldId="260"/>
            <ac:spMk id="2" creationId="{3BE0E68C-4F7C-4D7A-89E8-CB5523B4ED15}"/>
          </ac:spMkLst>
        </pc:spChg>
        <pc:spChg chg="add del mod">
          <ac:chgData name="Kim Junker" userId="2b7beb2c-556d-4386-a2d3-e0b77bc01938" providerId="ADAL" clId="{F28BF22F-4CB0-4AAB-9E6C-8EE69A11516B}" dt="2023-10-30T14:02:12.400" v="212" actId="478"/>
          <ac:spMkLst>
            <pc:docMk/>
            <pc:sldMk cId="3995467951" sldId="260"/>
            <ac:spMk id="4" creationId="{0DE457D5-3AB1-24E0-38BB-729F2595B77D}"/>
          </ac:spMkLst>
        </pc:spChg>
        <pc:spChg chg="add mod">
          <ac:chgData name="Kim Junker" userId="2b7beb2c-556d-4386-a2d3-e0b77bc01938" providerId="ADAL" clId="{F28BF22F-4CB0-4AAB-9E6C-8EE69A11516B}" dt="2023-11-01T18:36:50.473" v="1083" actId="1076"/>
          <ac:spMkLst>
            <pc:docMk/>
            <pc:sldMk cId="3995467951" sldId="260"/>
            <ac:spMk id="4" creationId="{DA56E168-BBBD-DD00-9630-7C98FA5C2C63}"/>
          </ac:spMkLst>
        </pc:spChg>
        <pc:spChg chg="mod topLvl">
          <ac:chgData name="Kim Junker" userId="2b7beb2c-556d-4386-a2d3-e0b77bc01938" providerId="ADAL" clId="{F28BF22F-4CB0-4AAB-9E6C-8EE69A11516B}" dt="2023-11-01T18:37:58.406" v="1153" actId="1076"/>
          <ac:spMkLst>
            <pc:docMk/>
            <pc:sldMk cId="3995467951" sldId="260"/>
            <ac:spMk id="5" creationId="{0F05BC15-C6D2-C0A1-A748-6DEB59B5EA2C}"/>
          </ac:spMkLst>
        </pc:spChg>
        <pc:spChg chg="add mod">
          <ac:chgData name="Kim Junker" userId="2b7beb2c-556d-4386-a2d3-e0b77bc01938" providerId="ADAL" clId="{F28BF22F-4CB0-4AAB-9E6C-8EE69A11516B}" dt="2023-11-01T18:37:53.761" v="1152" actId="1076"/>
          <ac:spMkLst>
            <pc:docMk/>
            <pc:sldMk cId="3995467951" sldId="260"/>
            <ac:spMk id="6" creationId="{59896FD3-B5DB-C30D-84D0-299368DCED52}"/>
          </ac:spMkLst>
        </pc:spChg>
        <pc:spChg chg="add mod">
          <ac:chgData name="Kim Junker" userId="2b7beb2c-556d-4386-a2d3-e0b77bc01938" providerId="ADAL" clId="{F28BF22F-4CB0-4AAB-9E6C-8EE69A11516B}" dt="2023-11-01T18:38:22.735" v="1154" actId="1076"/>
          <ac:spMkLst>
            <pc:docMk/>
            <pc:sldMk cId="3995467951" sldId="260"/>
            <ac:spMk id="7" creationId="{5F5884D1-0732-3164-C6A4-05DC06303BC1}"/>
          </ac:spMkLst>
        </pc:spChg>
        <pc:spChg chg="del mod">
          <ac:chgData name="Kim Junker" userId="2b7beb2c-556d-4386-a2d3-e0b77bc01938" providerId="ADAL" clId="{F28BF22F-4CB0-4AAB-9E6C-8EE69A11516B}" dt="2023-10-30T14:10:58.258" v="319" actId="478"/>
          <ac:spMkLst>
            <pc:docMk/>
            <pc:sldMk cId="3995467951" sldId="260"/>
            <ac:spMk id="9" creationId="{823E4FCE-C376-A4F4-8BB9-871EE83AB88B}"/>
          </ac:spMkLst>
        </pc:spChg>
        <pc:spChg chg="mod">
          <ac:chgData name="Kim Junker" userId="2b7beb2c-556d-4386-a2d3-e0b77bc01938" providerId="ADAL" clId="{F28BF22F-4CB0-4AAB-9E6C-8EE69A11516B}" dt="2023-11-01T18:40:26.810" v="1167" actId="1076"/>
          <ac:spMkLst>
            <pc:docMk/>
            <pc:sldMk cId="3995467951" sldId="260"/>
            <ac:spMk id="10" creationId="{610B4A5A-D1C5-04B8-65DF-528934921E87}"/>
          </ac:spMkLst>
        </pc:spChg>
        <pc:spChg chg="mod">
          <ac:chgData name="Kim Junker" userId="2b7beb2c-556d-4386-a2d3-e0b77bc01938" providerId="ADAL" clId="{F28BF22F-4CB0-4AAB-9E6C-8EE69A11516B}" dt="2023-11-01T18:39:48.863" v="1160" actId="1076"/>
          <ac:spMkLst>
            <pc:docMk/>
            <pc:sldMk cId="3995467951" sldId="260"/>
            <ac:spMk id="11" creationId="{146C1BDB-B9D5-5BD5-F742-0E19C1D71522}"/>
          </ac:spMkLst>
        </pc:spChg>
        <pc:spChg chg="del">
          <ac:chgData name="Kim Junker" userId="2b7beb2c-556d-4386-a2d3-e0b77bc01938" providerId="ADAL" clId="{F28BF22F-4CB0-4AAB-9E6C-8EE69A11516B}" dt="2023-10-30T14:10:43.646" v="315" actId="478"/>
          <ac:spMkLst>
            <pc:docMk/>
            <pc:sldMk cId="3995467951" sldId="260"/>
            <ac:spMk id="12" creationId="{34B5D5C2-2A22-FFA2-5E1F-CDA5461438B1}"/>
          </ac:spMkLst>
        </pc:spChg>
        <pc:spChg chg="add mod">
          <ac:chgData name="Kim Junker" userId="2b7beb2c-556d-4386-a2d3-e0b77bc01938" providerId="ADAL" clId="{F28BF22F-4CB0-4AAB-9E6C-8EE69A11516B}" dt="2023-11-01T18:39:59.770" v="1162" actId="1076"/>
          <ac:spMkLst>
            <pc:docMk/>
            <pc:sldMk cId="3995467951" sldId="260"/>
            <ac:spMk id="12" creationId="{A6BF4656-FEF0-0057-004A-1E87464B0290}"/>
          </ac:spMkLst>
        </pc:spChg>
        <pc:spChg chg="del">
          <ac:chgData name="Kim Junker" userId="2b7beb2c-556d-4386-a2d3-e0b77bc01938" providerId="ADAL" clId="{F28BF22F-4CB0-4AAB-9E6C-8EE69A11516B}" dt="2023-10-30T14:10:46.803" v="316" actId="478"/>
          <ac:spMkLst>
            <pc:docMk/>
            <pc:sldMk cId="3995467951" sldId="260"/>
            <ac:spMk id="13" creationId="{4915BF03-89E2-7DE7-D5C9-1FA000BA4374}"/>
          </ac:spMkLst>
        </pc:spChg>
        <pc:spChg chg="add mod">
          <ac:chgData name="Kim Junker" userId="2b7beb2c-556d-4386-a2d3-e0b77bc01938" providerId="ADAL" clId="{F28BF22F-4CB0-4AAB-9E6C-8EE69A11516B}" dt="2023-11-01T18:37:19.687" v="1090" actId="1076"/>
          <ac:spMkLst>
            <pc:docMk/>
            <pc:sldMk cId="3995467951" sldId="260"/>
            <ac:spMk id="15" creationId="{860D3DFA-0740-41E1-C36B-743E1EEED88A}"/>
          </ac:spMkLst>
        </pc:spChg>
        <pc:spChg chg="add mod">
          <ac:chgData name="Kim Junker" userId="2b7beb2c-556d-4386-a2d3-e0b77bc01938" providerId="ADAL" clId="{F28BF22F-4CB0-4AAB-9E6C-8EE69A11516B}" dt="2023-11-01T18:40:23.124" v="1166" actId="1076"/>
          <ac:spMkLst>
            <pc:docMk/>
            <pc:sldMk cId="3995467951" sldId="260"/>
            <ac:spMk id="17" creationId="{B19B5689-4820-F926-2A88-D149AE8694CF}"/>
          </ac:spMkLst>
        </pc:spChg>
        <pc:spChg chg="add mod">
          <ac:chgData name="Kim Junker" userId="2b7beb2c-556d-4386-a2d3-e0b77bc01938" providerId="ADAL" clId="{F28BF22F-4CB0-4AAB-9E6C-8EE69A11516B}" dt="2023-11-01T18:39:43.692" v="1159" actId="1076"/>
          <ac:spMkLst>
            <pc:docMk/>
            <pc:sldMk cId="3995467951" sldId="260"/>
            <ac:spMk id="18" creationId="{0FD0712B-E908-ADB5-BBAF-78A7E292F1C0}"/>
          </ac:spMkLst>
        </pc:spChg>
        <pc:spChg chg="add del mod">
          <ac:chgData name="Kim Junker" userId="2b7beb2c-556d-4386-a2d3-e0b77bc01938" providerId="ADAL" clId="{F28BF22F-4CB0-4AAB-9E6C-8EE69A11516B}" dt="2023-10-30T14:14:40.236" v="377" actId="478"/>
          <ac:spMkLst>
            <pc:docMk/>
            <pc:sldMk cId="3995467951" sldId="260"/>
            <ac:spMk id="19" creationId="{247E71AE-9BE1-A8A5-8611-A7F27CF252F1}"/>
          </ac:spMkLst>
        </pc:spChg>
        <pc:grpChg chg="del">
          <ac:chgData name="Kim Junker" userId="2b7beb2c-556d-4386-a2d3-e0b77bc01938" providerId="ADAL" clId="{F28BF22F-4CB0-4AAB-9E6C-8EE69A11516B}" dt="2023-10-30T13:58:38.370" v="182" actId="165"/>
          <ac:grpSpMkLst>
            <pc:docMk/>
            <pc:sldMk cId="3995467951" sldId="260"/>
            <ac:grpSpMk id="6" creationId="{57BF9C89-A772-7532-61D4-1252699EEF67}"/>
          </ac:grpSpMkLst>
        </pc:grpChg>
        <pc:picChg chg="add del mod">
          <ac:chgData name="Kim Junker" userId="2b7beb2c-556d-4386-a2d3-e0b77bc01938" providerId="ADAL" clId="{F28BF22F-4CB0-4AAB-9E6C-8EE69A11516B}" dt="2023-11-01T18:34:08.269" v="1047"/>
          <ac:picMkLst>
            <pc:docMk/>
            <pc:sldMk cId="3995467951" sldId="260"/>
            <ac:picMk id="3" creationId="{119FFDDF-9A50-A217-ABD3-6E21C7047926}"/>
          </ac:picMkLst>
        </pc:picChg>
        <pc:picChg chg="del mod topLvl">
          <ac:chgData name="Kim Junker" userId="2b7beb2c-556d-4386-a2d3-e0b77bc01938" providerId="ADAL" clId="{F28BF22F-4CB0-4AAB-9E6C-8EE69A11516B}" dt="2023-10-30T13:58:42.704" v="183" actId="478"/>
          <ac:picMkLst>
            <pc:docMk/>
            <pc:sldMk cId="3995467951" sldId="260"/>
            <ac:picMk id="1026" creationId="{5AD7F624-9FEF-697C-292A-37D4404D11FD}"/>
          </ac:picMkLst>
        </pc:picChg>
        <pc:picChg chg="del mod topLvl">
          <ac:chgData name="Kim Junker" userId="2b7beb2c-556d-4386-a2d3-e0b77bc01938" providerId="ADAL" clId="{F28BF22F-4CB0-4AAB-9E6C-8EE69A11516B}" dt="2023-10-30T13:58:44.272" v="185" actId="478"/>
          <ac:picMkLst>
            <pc:docMk/>
            <pc:sldMk cId="3995467951" sldId="260"/>
            <ac:picMk id="1028" creationId="{F8BC13C9-46C3-5DD1-6FD7-C3FB91EA5D9F}"/>
          </ac:picMkLst>
        </pc:picChg>
        <pc:picChg chg="add mod">
          <ac:chgData name="Kim Junker" userId="2b7beb2c-556d-4386-a2d3-e0b77bc01938" providerId="ADAL" clId="{F28BF22F-4CB0-4AAB-9E6C-8EE69A11516B}" dt="2023-11-01T18:36:42.661" v="1080" actId="1076"/>
          <ac:picMkLst>
            <pc:docMk/>
            <pc:sldMk cId="3995467951" sldId="260"/>
            <ac:picMk id="2050" creationId="{EF35F808-1CC7-693A-C347-E3A75F18A120}"/>
          </ac:picMkLst>
        </pc:picChg>
        <pc:cxnChg chg="mod">
          <ac:chgData name="Kim Junker" userId="2b7beb2c-556d-4386-a2d3-e0b77bc01938" providerId="ADAL" clId="{F28BF22F-4CB0-4AAB-9E6C-8EE69A11516B}" dt="2023-11-01T18:37:00.385" v="1086" actId="1076"/>
          <ac:cxnSpMkLst>
            <pc:docMk/>
            <pc:sldMk cId="3995467951" sldId="260"/>
            <ac:cxnSpMk id="8" creationId="{8F91E30B-FF32-2022-EC72-7B80C9D92CF6}"/>
          </ac:cxnSpMkLst>
        </pc:cxnChg>
        <pc:cxnChg chg="add mod">
          <ac:chgData name="Kim Junker" userId="2b7beb2c-556d-4386-a2d3-e0b77bc01938" providerId="ADAL" clId="{F28BF22F-4CB0-4AAB-9E6C-8EE69A11516B}" dt="2023-11-01T18:40:18.346" v="1165" actId="14100"/>
          <ac:cxnSpMkLst>
            <pc:docMk/>
            <pc:sldMk cId="3995467951" sldId="260"/>
            <ac:cxnSpMk id="16" creationId="{07010F33-D017-0C3C-8810-62241070E9F6}"/>
          </ac:cxnSpMkLst>
        </pc:cxnChg>
      </pc:sldChg>
      <pc:sldChg chg="addSp delSp modSp add del mod modTransition">
        <pc:chgData name="Kim Junker" userId="2b7beb2c-556d-4386-a2d3-e0b77bc01938" providerId="ADAL" clId="{F28BF22F-4CB0-4AAB-9E6C-8EE69A11516B}" dt="2023-11-01T18:35:32.332" v="1065" actId="2696"/>
        <pc:sldMkLst>
          <pc:docMk/>
          <pc:sldMk cId="3905199727" sldId="261"/>
        </pc:sldMkLst>
        <pc:spChg chg="add mod">
          <ac:chgData name="Kim Junker" userId="2b7beb2c-556d-4386-a2d3-e0b77bc01938" providerId="ADAL" clId="{F28BF22F-4CB0-4AAB-9E6C-8EE69A11516B}" dt="2023-10-30T14:15:25.525" v="388" actId="1076"/>
          <ac:spMkLst>
            <pc:docMk/>
            <pc:sldMk cId="3905199727" sldId="261"/>
            <ac:spMk id="3" creationId="{AB4136CD-8AB2-2DD0-9EFE-278BF21236FD}"/>
          </ac:spMkLst>
        </pc:spChg>
        <pc:spChg chg="add mod">
          <ac:chgData name="Kim Junker" userId="2b7beb2c-556d-4386-a2d3-e0b77bc01938" providerId="ADAL" clId="{F28BF22F-4CB0-4AAB-9E6C-8EE69A11516B}" dt="2023-10-30T14:17:21.209" v="442" actId="1076"/>
          <ac:spMkLst>
            <pc:docMk/>
            <pc:sldMk cId="3905199727" sldId="261"/>
            <ac:spMk id="4" creationId="{A1107E03-B823-7765-725B-F31731028E27}"/>
          </ac:spMkLst>
        </pc:spChg>
        <pc:spChg chg="del">
          <ac:chgData name="Kim Junker" userId="2b7beb2c-556d-4386-a2d3-e0b77bc01938" providerId="ADAL" clId="{F28BF22F-4CB0-4AAB-9E6C-8EE69A11516B}" dt="2023-10-30T14:15:13.948" v="385" actId="478"/>
          <ac:spMkLst>
            <pc:docMk/>
            <pc:sldMk cId="3905199727" sldId="261"/>
            <ac:spMk id="11" creationId="{146C1BDB-B9D5-5BD5-F742-0E19C1D71522}"/>
          </ac:spMkLst>
        </pc:spChg>
        <pc:spChg chg="del">
          <ac:chgData name="Kim Junker" userId="2b7beb2c-556d-4386-a2d3-e0b77bc01938" providerId="ADAL" clId="{F28BF22F-4CB0-4AAB-9E6C-8EE69A11516B}" dt="2023-10-30T14:15:10.212" v="383" actId="478"/>
          <ac:spMkLst>
            <pc:docMk/>
            <pc:sldMk cId="3905199727" sldId="261"/>
            <ac:spMk id="17" creationId="{B19B5689-4820-F926-2A88-D149AE8694CF}"/>
          </ac:spMkLst>
        </pc:spChg>
        <pc:spChg chg="del mod">
          <ac:chgData name="Kim Junker" userId="2b7beb2c-556d-4386-a2d3-e0b77bc01938" providerId="ADAL" clId="{F28BF22F-4CB0-4AAB-9E6C-8EE69A11516B}" dt="2023-10-30T14:15:17.999" v="387" actId="478"/>
          <ac:spMkLst>
            <pc:docMk/>
            <pc:sldMk cId="3905199727" sldId="261"/>
            <ac:spMk id="18" creationId="{0FD0712B-E908-ADB5-BBAF-78A7E292F1C0}"/>
          </ac:spMkLst>
        </pc:spChg>
        <pc:picChg chg="add mod">
          <ac:chgData name="Kim Junker" userId="2b7beb2c-556d-4386-a2d3-e0b77bc01938" providerId="ADAL" clId="{F28BF22F-4CB0-4AAB-9E6C-8EE69A11516B}" dt="2023-10-30T14:17:16.352" v="441" actId="1076"/>
          <ac:picMkLst>
            <pc:docMk/>
            <pc:sldMk cId="3905199727" sldId="261"/>
            <ac:picMk id="3074" creationId="{2492CD4F-2940-C2D1-73B7-49123606F5F3}"/>
          </ac:picMkLst>
        </pc:picChg>
        <pc:cxnChg chg="add del mod">
          <ac:chgData name="Kim Junker" userId="2b7beb2c-556d-4386-a2d3-e0b77bc01938" providerId="ADAL" clId="{F28BF22F-4CB0-4AAB-9E6C-8EE69A11516B}" dt="2023-10-30T14:14:51.838" v="380"/>
          <ac:cxnSpMkLst>
            <pc:docMk/>
            <pc:sldMk cId="3905199727" sldId="261"/>
            <ac:cxnSpMk id="2" creationId="{BF69F85B-EECE-4DE1-A4B0-B3773820F08A}"/>
          </ac:cxnSpMkLst>
        </pc:cxnChg>
        <pc:cxnChg chg="del">
          <ac:chgData name="Kim Junker" userId="2b7beb2c-556d-4386-a2d3-e0b77bc01938" providerId="ADAL" clId="{F28BF22F-4CB0-4AAB-9E6C-8EE69A11516B}" dt="2023-10-30T14:15:12.103" v="384" actId="478"/>
          <ac:cxnSpMkLst>
            <pc:docMk/>
            <pc:sldMk cId="3905199727" sldId="261"/>
            <ac:cxnSpMk id="16" creationId="{07010F33-D017-0C3C-8810-62241070E9F6}"/>
          </ac:cxnSpMkLst>
        </pc:cxnChg>
      </pc:sldChg>
      <pc:sldChg chg="addSp delSp modSp add del mod modTransition">
        <pc:chgData name="Kim Junker" userId="2b7beb2c-556d-4386-a2d3-e0b77bc01938" providerId="ADAL" clId="{F28BF22F-4CB0-4AAB-9E6C-8EE69A11516B}" dt="2023-11-01T18:35:08.587" v="1062" actId="2696"/>
        <pc:sldMkLst>
          <pc:docMk/>
          <pc:sldMk cId="273155668" sldId="262"/>
        </pc:sldMkLst>
        <pc:spChg chg="add mod">
          <ac:chgData name="Kim Junker" userId="2b7beb2c-556d-4386-a2d3-e0b77bc01938" providerId="ADAL" clId="{F28BF22F-4CB0-4AAB-9E6C-8EE69A11516B}" dt="2023-10-30T14:21:03.171" v="484" actId="1076"/>
          <ac:spMkLst>
            <pc:docMk/>
            <pc:sldMk cId="273155668" sldId="262"/>
            <ac:spMk id="2" creationId="{35B43F11-61AF-AABF-9E96-2C907EAB61F9}"/>
          </ac:spMkLst>
        </pc:spChg>
        <pc:spChg chg="add mod">
          <ac:chgData name="Kim Junker" userId="2b7beb2c-556d-4386-a2d3-e0b77bc01938" providerId="ADAL" clId="{F28BF22F-4CB0-4AAB-9E6C-8EE69A11516B}" dt="2023-10-30T14:20:59.433" v="483" actId="1076"/>
          <ac:spMkLst>
            <pc:docMk/>
            <pc:sldMk cId="273155668" sldId="262"/>
            <ac:spMk id="3" creationId="{FC428C72-8E27-62B3-C45D-643F0B15C70C}"/>
          </ac:spMkLst>
        </pc:spChg>
        <pc:spChg chg="del">
          <ac:chgData name="Kim Junker" userId="2b7beb2c-556d-4386-a2d3-e0b77bc01938" providerId="ADAL" clId="{F28BF22F-4CB0-4AAB-9E6C-8EE69A11516B}" dt="2023-10-30T14:18:15.579" v="446" actId="478"/>
          <ac:spMkLst>
            <pc:docMk/>
            <pc:sldMk cId="273155668" sldId="262"/>
            <ac:spMk id="5" creationId="{0F05BC15-C6D2-C0A1-A748-6DEB59B5EA2C}"/>
          </ac:spMkLst>
        </pc:spChg>
        <pc:spChg chg="del">
          <ac:chgData name="Kim Junker" userId="2b7beb2c-556d-4386-a2d3-e0b77bc01938" providerId="ADAL" clId="{F28BF22F-4CB0-4AAB-9E6C-8EE69A11516B}" dt="2023-10-30T14:18:05.083" v="445" actId="478"/>
          <ac:spMkLst>
            <pc:docMk/>
            <pc:sldMk cId="273155668" sldId="262"/>
            <ac:spMk id="10" creationId="{610B4A5A-D1C5-04B8-65DF-528934921E87}"/>
          </ac:spMkLst>
        </pc:spChg>
        <pc:picChg chg="add mod">
          <ac:chgData name="Kim Junker" userId="2b7beb2c-556d-4386-a2d3-e0b77bc01938" providerId="ADAL" clId="{F28BF22F-4CB0-4AAB-9E6C-8EE69A11516B}" dt="2023-10-30T14:21:07.599" v="485" actId="14100"/>
          <ac:picMkLst>
            <pc:docMk/>
            <pc:sldMk cId="273155668" sldId="262"/>
            <ac:picMk id="4098" creationId="{393754BB-382B-277C-746B-86FDC1D6E07D}"/>
          </ac:picMkLst>
        </pc:picChg>
        <pc:cxnChg chg="del">
          <ac:chgData name="Kim Junker" userId="2b7beb2c-556d-4386-a2d3-e0b77bc01938" providerId="ADAL" clId="{F28BF22F-4CB0-4AAB-9E6C-8EE69A11516B}" dt="2023-10-30T14:18:18.368" v="447" actId="478"/>
          <ac:cxnSpMkLst>
            <pc:docMk/>
            <pc:sldMk cId="273155668" sldId="262"/>
            <ac:cxnSpMk id="8" creationId="{8F91E30B-FF32-2022-EC72-7B80C9D92CF6}"/>
          </ac:cxnSpMkLst>
        </pc:cxnChg>
      </pc:sldChg>
      <pc:sldChg chg="addSp modSp new del mod">
        <pc:chgData name="Kim Junker" userId="2b7beb2c-556d-4386-a2d3-e0b77bc01938" providerId="ADAL" clId="{F28BF22F-4CB0-4AAB-9E6C-8EE69A11516B}" dt="2023-11-01T18:35:12.275" v="1063" actId="2696"/>
        <pc:sldMkLst>
          <pc:docMk/>
          <pc:sldMk cId="1866234068" sldId="263"/>
        </pc:sldMkLst>
        <pc:spChg chg="mod">
          <ac:chgData name="Kim Junker" userId="2b7beb2c-556d-4386-a2d3-e0b77bc01938" providerId="ADAL" clId="{F28BF22F-4CB0-4AAB-9E6C-8EE69A11516B}" dt="2023-10-30T14:29:21.282" v="738" actId="207"/>
          <ac:spMkLst>
            <pc:docMk/>
            <pc:sldMk cId="1866234068" sldId="263"/>
            <ac:spMk id="2" creationId="{3E5E1508-B478-8686-E7DE-D40FDFF7C958}"/>
          </ac:spMkLst>
        </pc:spChg>
        <pc:spChg chg="add mod">
          <ac:chgData name="Kim Junker" userId="2b7beb2c-556d-4386-a2d3-e0b77bc01938" providerId="ADAL" clId="{F28BF22F-4CB0-4AAB-9E6C-8EE69A11516B}" dt="2023-10-30T14:29:37.987" v="740" actId="207"/>
          <ac:spMkLst>
            <pc:docMk/>
            <pc:sldMk cId="1866234068" sldId="263"/>
            <ac:spMk id="3" creationId="{0A4E943A-2660-68EE-D1C3-F16CE81F5169}"/>
          </ac:spMkLst>
        </pc:spChg>
        <pc:spChg chg="add mod">
          <ac:chgData name="Kim Junker" userId="2b7beb2c-556d-4386-a2d3-e0b77bc01938" providerId="ADAL" clId="{F28BF22F-4CB0-4AAB-9E6C-8EE69A11516B}" dt="2023-10-30T18:32:40.122" v="1045" actId="20577"/>
          <ac:spMkLst>
            <pc:docMk/>
            <pc:sldMk cId="1866234068" sldId="263"/>
            <ac:spMk id="5" creationId="{11BE5275-3894-5F5C-DE95-5067019BBD54}"/>
          </ac:spMkLst>
        </pc:spChg>
        <pc:cxnChg chg="add mod">
          <ac:chgData name="Kim Junker" userId="2b7beb2c-556d-4386-a2d3-e0b77bc01938" providerId="ADAL" clId="{F28BF22F-4CB0-4AAB-9E6C-8EE69A11516B}" dt="2023-10-30T14:28:47.696" v="733" actId="12788"/>
          <ac:cxnSpMkLst>
            <pc:docMk/>
            <pc:sldMk cId="1866234068" sldId="263"/>
            <ac:cxnSpMk id="7" creationId="{87D917DE-C84C-263C-4B29-6E7D7E3203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DCB48-DDA6-AEC2-73F1-54632756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0C5D70-7A25-E7EB-5565-2CA3B26B0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DFBDD-02F1-DF49-4568-A3E75527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9338AB-5447-746E-05D8-ED5A0B9D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2A4C61-4C23-23A1-C44B-026AC85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5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41438-2BCD-A18C-550C-91F73B3A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640D0C-7A7B-18F0-1512-25956D45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FDB02-8D61-0911-48A3-11A3FACD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04C7E-F17D-EE1D-5A95-AF7E9211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5F182-58DE-82DC-F0A2-2A6D626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3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0961C8-914A-4B3D-909D-56724EA0F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95F1A-F1EB-F915-954F-2A73BED2B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79E98-F5DB-EF75-759F-9E48A1D5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168FC-CFAF-CA4A-4101-C06C363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F401-F9C4-9773-8320-76F167E2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2CF4E-C2B4-3B64-7DDA-4A2C2F8C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007CD-49B7-7448-654A-A09F48C7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1289F-D8BF-BE63-A830-414CDA74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87F90-DF66-CFF7-A575-6C4F7233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C3384-5C44-C02A-CCD6-E48E50A5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1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78C57-C187-88E0-1E61-F627D3C6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232F79-31AA-A36B-E9E8-902F4744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6E188-16E7-D5DF-8ACE-D19420FC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1D8C6-AE4F-198E-9610-4965A1E1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AF3BC-DC6C-A36D-D14D-E6854303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7961D-9B98-6112-13CC-9C7781B0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439247-54EA-39EE-5E3F-67394086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E8C63B-A89B-CE1B-9C0F-811E3BD3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7965DB-1725-BE61-B20D-7B5E9BBE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2654B1-1F1D-A416-074B-BF7089FD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19417D-36A4-6999-D60A-11453A42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14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A1CA2-F47E-E513-32BE-A640A12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B0491-D615-39B1-4637-3461FD2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0B7D85-B00C-5450-0276-431AC63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2949A7-59DD-7957-90F5-8F629D2C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158E75-46D0-65A7-27F0-7B9485819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DEC5A4-7233-E03C-326F-5144EDDC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9993C3-5A0B-2295-A4BF-83B79A4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CC2A78-FD8C-1DD8-5B56-3DA3269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10E9C-8214-358A-28F0-7ECFFE95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8C1A8-C181-C0BB-4B5B-ABA2D66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14ACE8-741C-ED9D-2CB6-576A9A9D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2911EB-332A-64DE-F251-4BC3F316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8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709379-D5C0-09D3-423B-FDE00F71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E50455-36EB-4860-4E9E-835ADA7E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859CFA-2E03-98B2-439D-344B2E14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27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7393B-50BE-5997-58A3-BF6BECA5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74787-1B7A-3258-4122-1DFA9E0D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FF7E91-1AED-6CDC-3656-36D574DC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2A05F8-EC63-3151-605D-54C0F525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FF6896-54E8-C23D-2618-1BBB1719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BDB56-3615-7848-D5F7-FF45E745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19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B4EA6-9956-A973-75CA-46B262B1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55CC72-F701-108D-772C-5F27F3E5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B31617-B27F-4B98-5412-5BAF0097C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EB7E7E-72E8-A479-AC6C-0B76FAB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CE047E-1603-C6A1-A92D-DE964CB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AACF3B-7110-E5FD-431E-907E3F29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0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3ECF43-06FD-59B5-DC9D-2DD140ED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70B6CC-C4EF-E96F-E3CB-64BE2090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5220E-5BE8-6CC7-4FA6-6F720301B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A2AE-DE9F-4E61-895B-95A407CFD225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2FB62-0F5A-89E8-14FB-56B71FF2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F7689-D1D4-CB92-1AE4-057E45E2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0E83-2657-4390-8D05-B724D3366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4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0E68C-4F7C-4D7A-89E8-CB5523B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i="0" u="sng" dirty="0">
                <a:solidFill>
                  <a:srgbClr val="0B5394"/>
                </a:solidFill>
                <a:effectLst/>
                <a:latin typeface="Arial" panose="020B0604020202020204" pitchFamily="34" charset="0"/>
              </a:rPr>
              <a:t>Robotersteuerung durch Gestenerkennung mittels KI</a:t>
            </a:r>
            <a:endParaRPr lang="de-DE" sz="32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7BF9C89-A772-7532-61D4-1252699EEF67}"/>
              </a:ext>
            </a:extLst>
          </p:cNvPr>
          <p:cNvGrpSpPr/>
          <p:nvPr/>
        </p:nvGrpSpPr>
        <p:grpSpPr>
          <a:xfrm>
            <a:off x="667416" y="2203418"/>
            <a:ext cx="3785712" cy="3671792"/>
            <a:chOff x="182784" y="2331434"/>
            <a:chExt cx="3785712" cy="3671792"/>
          </a:xfrm>
        </p:grpSpPr>
        <p:pic>
          <p:nvPicPr>
            <p:cNvPr id="1026" name="Picture 2" descr="Lego: Spielwarenhersteller schenkt Schulen Steine mit Blindenschrift">
              <a:extLst>
                <a:ext uri="{FF2B5EF4-FFF2-40B4-BE49-F238E27FC236}">
                  <a16:creationId xmlns:a16="http://schemas.microsoft.com/office/drawing/2014/main" id="{5AD7F624-9FEF-697C-292A-37D4404D1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84" y="2331434"/>
              <a:ext cx="2638425" cy="173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ego – Wikipedia">
              <a:extLst>
                <a:ext uri="{FF2B5EF4-FFF2-40B4-BE49-F238E27FC236}">
                  <a16:creationId xmlns:a16="http://schemas.microsoft.com/office/drawing/2014/main" id="{F8BC13C9-46C3-5DD1-6FD7-C3FB91EA5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08" y="4434840"/>
              <a:ext cx="1568386" cy="1568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5BC15-C6D2-C0A1-A748-6DEB59B5EA2C}"/>
                </a:ext>
              </a:extLst>
            </p:cNvPr>
            <p:cNvSpPr/>
            <p:nvPr/>
          </p:nvSpPr>
          <p:spPr>
            <a:xfrm>
              <a:off x="1901952" y="2994850"/>
              <a:ext cx="2066544" cy="19751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Roboter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F91E30B-FF32-2022-EC72-7B80C9D92CF6}"/>
              </a:ext>
            </a:extLst>
          </p:cNvPr>
          <p:cNvCxnSpPr>
            <a:cxnSpLocks/>
          </p:cNvCxnSpPr>
          <p:nvPr/>
        </p:nvCxnSpPr>
        <p:spPr>
          <a:xfrm>
            <a:off x="5294376" y="3868292"/>
            <a:ext cx="212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10B4A5A-D1C5-04B8-65DF-528934921E87}"/>
              </a:ext>
            </a:extLst>
          </p:cNvPr>
          <p:cNvSpPr txBox="1"/>
          <p:nvPr/>
        </p:nvSpPr>
        <p:spPr>
          <a:xfrm>
            <a:off x="5838729" y="3469148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zeichnet</a:t>
            </a:r>
          </a:p>
        </p:txBody>
      </p:sp>
      <p:sp>
        <p:nvSpPr>
          <p:cNvPr id="11" name="Herz 10">
            <a:extLst>
              <a:ext uri="{FF2B5EF4-FFF2-40B4-BE49-F238E27FC236}">
                <a16:creationId xmlns:a16="http://schemas.microsoft.com/office/drawing/2014/main" id="{146C1BDB-B9D5-5BD5-F742-0E19C1D71522}"/>
              </a:ext>
            </a:extLst>
          </p:cNvPr>
          <p:cNvSpPr/>
          <p:nvPr/>
        </p:nvSpPr>
        <p:spPr>
          <a:xfrm>
            <a:off x="10572750" y="3806903"/>
            <a:ext cx="1321308" cy="1119663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B5D5C2-2A22-FFA2-5E1F-CDA5461438B1}"/>
              </a:ext>
            </a:extLst>
          </p:cNvPr>
          <p:cNvSpPr/>
          <p:nvPr/>
        </p:nvSpPr>
        <p:spPr>
          <a:xfrm>
            <a:off x="9646920" y="2468880"/>
            <a:ext cx="2066544" cy="1119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4915BF03-89E2-7DE7-D5C9-1FA000BA4374}"/>
              </a:ext>
            </a:extLst>
          </p:cNvPr>
          <p:cNvSpPr/>
          <p:nvPr/>
        </p:nvSpPr>
        <p:spPr>
          <a:xfrm>
            <a:off x="9755315" y="4366734"/>
            <a:ext cx="1568386" cy="1325563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23E4FCE-C376-A4F4-8BB9-871EE83AB88B}"/>
              </a:ext>
            </a:extLst>
          </p:cNvPr>
          <p:cNvSpPr/>
          <p:nvPr/>
        </p:nvSpPr>
        <p:spPr>
          <a:xfrm>
            <a:off x="8631936" y="2988369"/>
            <a:ext cx="2121408" cy="1975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definierte Formen </a:t>
            </a:r>
          </a:p>
        </p:txBody>
      </p:sp>
    </p:spTree>
    <p:extLst>
      <p:ext uri="{BB962C8B-B14F-4D97-AF65-F5344CB8AC3E}">
        <p14:creationId xmlns:p14="http://schemas.microsoft.com/office/powerpoint/2010/main" val="174352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0F05BC15-C6D2-C0A1-A748-6DEB59B5EA2C}"/>
              </a:ext>
            </a:extLst>
          </p:cNvPr>
          <p:cNvSpPr/>
          <p:nvPr/>
        </p:nvSpPr>
        <p:spPr>
          <a:xfrm>
            <a:off x="5213270" y="111801"/>
            <a:ext cx="1715538" cy="1532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Roboter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F91E30B-FF32-2022-EC72-7B80C9D92CF6}"/>
              </a:ext>
            </a:extLst>
          </p:cNvPr>
          <p:cNvCxnSpPr>
            <a:cxnSpLocks/>
          </p:cNvCxnSpPr>
          <p:nvPr/>
        </p:nvCxnSpPr>
        <p:spPr>
          <a:xfrm flipH="1">
            <a:off x="3806613" y="1179854"/>
            <a:ext cx="858725" cy="6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10B4A5A-D1C5-04B8-65DF-528934921E87}"/>
              </a:ext>
            </a:extLst>
          </p:cNvPr>
          <p:cNvSpPr txBox="1"/>
          <p:nvPr/>
        </p:nvSpPr>
        <p:spPr>
          <a:xfrm>
            <a:off x="3180388" y="1100194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erkennt</a:t>
            </a:r>
          </a:p>
        </p:txBody>
      </p:sp>
      <p:sp>
        <p:nvSpPr>
          <p:cNvPr id="11" name="Herz 10">
            <a:extLst>
              <a:ext uri="{FF2B5EF4-FFF2-40B4-BE49-F238E27FC236}">
                <a16:creationId xmlns:a16="http://schemas.microsoft.com/office/drawing/2014/main" id="{146C1BDB-B9D5-5BD5-F742-0E19C1D71522}"/>
              </a:ext>
            </a:extLst>
          </p:cNvPr>
          <p:cNvSpPr/>
          <p:nvPr/>
        </p:nvSpPr>
        <p:spPr>
          <a:xfrm>
            <a:off x="9237474" y="3113182"/>
            <a:ext cx="1321308" cy="1119663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Gebärdensprache Handzeichen Zeichensprache Herz' Sticker | Spreadshirt">
            <a:extLst>
              <a:ext uri="{FF2B5EF4-FFF2-40B4-BE49-F238E27FC236}">
                <a16:creationId xmlns:a16="http://schemas.microsoft.com/office/drawing/2014/main" id="{EF35F808-1CC7-693A-C347-E3A75F18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56" y="2603361"/>
            <a:ext cx="2155605" cy="215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60D3DFA-0740-41E1-C36B-743E1EEED88A}"/>
              </a:ext>
            </a:extLst>
          </p:cNvPr>
          <p:cNvSpPr txBox="1"/>
          <p:nvPr/>
        </p:nvSpPr>
        <p:spPr>
          <a:xfrm>
            <a:off x="210312" y="2159308"/>
            <a:ext cx="430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Angezeigtes Wort in Gebärdensprache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7010F33-D017-0C3C-8810-62241070E9F6}"/>
              </a:ext>
            </a:extLst>
          </p:cNvPr>
          <p:cNvCxnSpPr>
            <a:cxnSpLocks/>
          </p:cNvCxnSpPr>
          <p:nvPr/>
        </p:nvCxnSpPr>
        <p:spPr>
          <a:xfrm>
            <a:off x="7315770" y="1179854"/>
            <a:ext cx="953587" cy="6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19B5689-4820-F926-2A88-D149AE8694CF}"/>
              </a:ext>
            </a:extLst>
          </p:cNvPr>
          <p:cNvSpPr txBox="1"/>
          <p:nvPr/>
        </p:nvSpPr>
        <p:spPr>
          <a:xfrm>
            <a:off x="7792563" y="1100194"/>
            <a:ext cx="134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zeichnet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FD0712B-E908-ADB5-BBAF-78A7E292F1C0}"/>
              </a:ext>
            </a:extLst>
          </p:cNvPr>
          <p:cNvSpPr txBox="1"/>
          <p:nvPr/>
        </p:nvSpPr>
        <p:spPr>
          <a:xfrm>
            <a:off x="8370338" y="2159308"/>
            <a:ext cx="382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Zugehöriges Symbol des Wortes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A56E168-BBBD-DD00-9630-7C98FA5C2C63}"/>
              </a:ext>
            </a:extLst>
          </p:cNvPr>
          <p:cNvSpPr/>
          <p:nvPr/>
        </p:nvSpPr>
        <p:spPr>
          <a:xfrm>
            <a:off x="1538812" y="4908409"/>
            <a:ext cx="782985" cy="87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896FD3-B5DB-C30D-84D0-299368DCED52}"/>
              </a:ext>
            </a:extLst>
          </p:cNvPr>
          <p:cNvSpPr txBox="1"/>
          <p:nvPr/>
        </p:nvSpPr>
        <p:spPr>
          <a:xfrm>
            <a:off x="752213" y="5937052"/>
            <a:ext cx="337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Durch eine selbst erstellte KI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5884D1-0732-3164-C6A4-05DC06303BC1}"/>
              </a:ext>
            </a:extLst>
          </p:cNvPr>
          <p:cNvSpPr txBox="1"/>
          <p:nvPr/>
        </p:nvSpPr>
        <p:spPr>
          <a:xfrm>
            <a:off x="8568014" y="5937052"/>
            <a:ext cx="319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Mapping: Wort -&gt; Symbol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A6BF4656-FEF0-0057-004A-1E87464B0290}"/>
              </a:ext>
            </a:extLst>
          </p:cNvPr>
          <p:cNvSpPr/>
          <p:nvPr/>
        </p:nvSpPr>
        <p:spPr>
          <a:xfrm>
            <a:off x="9506635" y="4908409"/>
            <a:ext cx="782985" cy="87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46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6F53B-BF7F-A1C7-9BEF-320FA4DC66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>
                <a:solidFill>
                  <a:schemeClr val="accent1"/>
                </a:solidFill>
              </a:rPr>
              <a:t>2. Zeitplan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F4DA82-219E-95F3-1DF6-E1BBE3AA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40" y="483997"/>
            <a:ext cx="8141460" cy="61277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866AB5A-83F5-2B20-E762-068B304355E4}"/>
              </a:ext>
            </a:extLst>
          </p:cNvPr>
          <p:cNvSpPr txBox="1"/>
          <p:nvPr/>
        </p:nvSpPr>
        <p:spPr>
          <a:xfrm>
            <a:off x="164592" y="1809560"/>
            <a:ext cx="41605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B050"/>
                </a:solidFill>
              </a:rPr>
              <a:t>Erarbeitung der Grundlagen zum Erstellen einer KI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FF0000"/>
                </a:solidFill>
              </a:rPr>
              <a:t>Erstellen und Trainieren der KI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Testen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accent2"/>
                </a:solidFill>
              </a:rPr>
              <a:t>Bau des Roboters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7030A0"/>
                </a:solidFill>
              </a:rPr>
              <a:t>Zusammenführen beider Technologien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70C0"/>
                </a:solidFill>
              </a:rPr>
              <a:t>Schreiben der Dokumentation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35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Robotersteuerung durch Gestenerkennung mittels KI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Kim Junker</dc:creator>
  <cp:lastModifiedBy>Kim Junker</cp:lastModifiedBy>
  <cp:revision>1</cp:revision>
  <dcterms:created xsi:type="dcterms:W3CDTF">2023-10-30T12:49:53Z</dcterms:created>
  <dcterms:modified xsi:type="dcterms:W3CDTF">2023-11-01T18:40:27Z</dcterms:modified>
</cp:coreProperties>
</file>