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fa140a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fa140a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a0d5b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a0d5b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fa0d5b8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fa0d5b8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fa0d5b8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fa0d5b8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fcddbf1b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fcddbf1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fcddbf1b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fcddbf1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cddbf1b5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fcddbf1b5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429200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PayStub</a:t>
            </a:r>
            <a:r>
              <a:rPr lang="en"/>
              <a:t>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Created by: Paystubbers Inc.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Michael B, Ethan R, Daniel G, and Jimmy 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125300" y="4184500"/>
            <a:ext cx="8364600" cy="65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By Michael B, Ethan R, Daniel G, Jimmy P</a:t>
            </a: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253650" y="1381200"/>
            <a:ext cx="2636700" cy="2685900"/>
          </a:xfrm>
          <a:prstGeom prst="mathPlus">
            <a:avLst>
              <a:gd fmla="val 23520" name="adj1"/>
            </a:avLst>
          </a:prstGeom>
          <a:solidFill>
            <a:schemeClr val="accent5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520000" dist="152400">
              <a:srgbClr val="783F04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6000000" dist="19050">
              <a:srgbClr val="000000">
                <a:alpha val="29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Description</a:t>
            </a:r>
            <a:endParaRPr u="sng"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195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PayStub+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lang="en">
                <a:solidFill>
                  <a:schemeClr val="dk1"/>
                </a:solidFill>
              </a:rPr>
              <a:t>simplicity</a:t>
            </a:r>
            <a:r>
              <a:rPr lang="en">
                <a:solidFill>
                  <a:schemeClr val="dk1"/>
                </a:solidFill>
              </a:rPr>
              <a:t> tool designed to track your inco</a:t>
            </a:r>
            <a:r>
              <a:rPr lang="en">
                <a:solidFill>
                  <a:schemeClr val="dk1"/>
                </a:solidFill>
              </a:rPr>
              <a:t>me as a service staff member in the restaurant industry. It provides highly customizable breakdowns of your income, allowing workers in any restaurant to accurately input their earnings.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Functions</a:t>
            </a:r>
            <a:endParaRPr u="sng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Utilizes user inputted data to create organized records of income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Tracks the hours worked, tips received, and tip distribution to </a:t>
            </a:r>
            <a:r>
              <a:rPr lang="en">
                <a:solidFill>
                  <a:schemeClr val="dk1"/>
                </a:solidFill>
              </a:rPr>
              <a:t>provide accurate information on how much you have earned within a given period of time. Accounts for tax percentages by state.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u="sng"/>
              <a:t>Functions</a:t>
            </a:r>
            <a:r>
              <a:rPr lang="en" u="sng"/>
              <a:t> (Cont.)</a:t>
            </a:r>
            <a:endParaRPr u="sng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10100" y="1595775"/>
            <a:ext cx="6321600" cy="3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Customizable to accommodate unique work environments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Every restaurant has their own tip out methods (e.g. tip pool versus individual tip out). PayStub+ allows you to configure these settings to your liking.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Functions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Push Notifications as reminders to input data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PayStub+ can send notifications to the user at a time of their choice, reminding them to input their work hours and tips into the application.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Functions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Communication features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ability to communicate with co-workers over the application, allowing for seamless conversation.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Functions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Restaurant Profiles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Restaurant managers can create a profile for their business on the application, allowing them to invite workers. They can also utilize this platform to directly input income/tip information for their serving staff.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Functions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Income Graphs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PayStub+ provides the user with graphs of their inputted data, and can be displayed over the current week, month, year or all time.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Helps to identify peak income periods, useful for restaurant managers and service staff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