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91" d="100"/>
          <a:sy n="91" d="100"/>
        </p:scale>
        <p:origin x="298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8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21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8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54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1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87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8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7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DB01-A2B2-431D-9BD3-8562685A921E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59A2-331D-4CCC-ACE4-612388C06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87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0" y="2615182"/>
            <a:ext cx="9921260" cy="16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que mais converteu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A página de produto segue como uma das páginas mais propensas a trazer maior volumetria de pedidos. Tendo boa performance do algoritmo k_1 e k_2 nela.</a:t>
            </a:r>
          </a:p>
          <a:p>
            <a:pPr marL="0" indent="0">
              <a:buNone/>
            </a:pPr>
            <a:r>
              <a:rPr lang="pt-BR" sz="2000" dirty="0" smtClean="0"/>
              <a:t>O número de visitas que as fontes trouxeram para cada página, foi divido quase que igualmente, portanto, isso reforça a eficiência dos dois experimentos e a praticidade dessa página de trazer receita.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53" y="6411311"/>
            <a:ext cx="1567743" cy="3105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8" y="3519009"/>
            <a:ext cx="2105319" cy="17337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810" y="3519009"/>
            <a:ext cx="492511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6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Desafio de Recomendações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Dados de 2009 a 2010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22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1. Qual algoritmo de recomendação foi mais clicado e </a:t>
            </a:r>
            <a:r>
              <a:rPr lang="pt-BR" dirty="0" smtClean="0"/>
              <a:t>mais visualizado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 smtClean="0"/>
              <a:t>2. Qual algoritmo trouxe mais receita?</a:t>
            </a:r>
          </a:p>
          <a:p>
            <a:pPr marL="0" indent="0">
              <a:buNone/>
            </a:pPr>
            <a:r>
              <a:rPr lang="pt-BR" dirty="0" smtClean="0"/>
              <a:t>3. Qual algoritmo gerou mais pedidos?</a:t>
            </a:r>
          </a:p>
          <a:p>
            <a:pPr marL="0" indent="0">
              <a:buNone/>
            </a:pPr>
            <a:r>
              <a:rPr lang="pt-BR" dirty="0" smtClean="0"/>
              <a:t>4. Em qual página o algoritmo tem mais propensão a ser clicado?</a:t>
            </a:r>
          </a:p>
          <a:p>
            <a:pPr marL="0" indent="0">
              <a:buNone/>
            </a:pPr>
            <a:r>
              <a:rPr lang="pt-BR" dirty="0"/>
              <a:t>5</a:t>
            </a:r>
            <a:r>
              <a:rPr lang="pt-BR" dirty="0" smtClean="0"/>
              <a:t>. Qual fonte traz mais conversões?</a:t>
            </a:r>
          </a:p>
          <a:p>
            <a:pPr marL="0" indent="0">
              <a:buNone/>
            </a:pPr>
            <a:r>
              <a:rPr lang="pt-BR" dirty="0"/>
              <a:t>6</a:t>
            </a:r>
            <a:r>
              <a:rPr lang="pt-BR" dirty="0" smtClean="0"/>
              <a:t>. Qual foi o algoritmo que pior </a:t>
            </a:r>
            <a:r>
              <a:rPr lang="pt-BR" dirty="0" err="1" smtClean="0"/>
              <a:t>performou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/>
              <a:t>7</a:t>
            </a:r>
            <a:r>
              <a:rPr lang="pt-BR" dirty="0" smtClean="0"/>
              <a:t>. Qual a fonte que melhor se encaixa ao algoritmo que melhor </a:t>
            </a:r>
            <a:r>
              <a:rPr lang="pt-BR" dirty="0" err="1" smtClean="0"/>
              <a:t>performou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/>
              <a:t>8</a:t>
            </a:r>
            <a:r>
              <a:rPr lang="pt-BR" dirty="0" smtClean="0"/>
              <a:t>. Página que mais converteu?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53" y="6411311"/>
            <a:ext cx="1567743" cy="3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8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algoritmo de recomendação foi mais clicado e mais visualizado?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521" y="3613462"/>
            <a:ext cx="3943900" cy="2505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53" y="6411311"/>
            <a:ext cx="1567743" cy="3105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999" y="4449549"/>
            <a:ext cx="1695687" cy="1495634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215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/>
              <a:t>O algoritmo k_1 recebeu mais cliques e mais conversões </a:t>
            </a:r>
            <a:r>
              <a:rPr lang="pt-BR" sz="2000" dirty="0" smtClean="0"/>
              <a:t>do que os outros</a:t>
            </a:r>
            <a:r>
              <a:rPr lang="pt-BR" sz="2000" dirty="0" smtClean="0"/>
              <a:t>. Porém, o algoritmo que mais foi visualizado pelos usuários do site foi o k_2. </a:t>
            </a:r>
          </a:p>
          <a:p>
            <a:pPr marL="0" indent="0">
              <a:buNone/>
            </a:pPr>
            <a:r>
              <a:rPr lang="pt-BR" sz="2000" dirty="0" smtClean="0"/>
              <a:t>O que nos leva a pensar que o k_1 é o algoritmo mais bem segmentado. Pois mesmo não tendo sido o mais visualizado, foi o mais clicado e o que gerou maior número de pedidos em dois anos.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4556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algoritmo trouxe mais receita?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O experimento k_2, num range de 2 anos, foi o que mais deu retorno para a empresa. Por mais que ele não tenha sido o mais eficiente em conversões e clicks, ele foi o que mais apareceu para os usuários.</a:t>
            </a:r>
          </a:p>
          <a:p>
            <a:pPr marL="0" indent="0">
              <a:buNone/>
            </a:pPr>
            <a:r>
              <a:rPr lang="pt-BR" sz="2000" dirty="0" smtClean="0"/>
              <a:t>Mesmo com menos pedidos, ele foi responsável por compras com valores altos e/ou mais produtos. Ficou com uma diferença de quase 300 mil cliques a menos, em comparação ao k_1.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53" y="6411311"/>
            <a:ext cx="1567743" cy="3105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3065"/>
            <a:ext cx="517279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0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qual página cada algoritmo tem mais propensão a ser clicado?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5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Cada experimento </a:t>
            </a:r>
            <a:r>
              <a:rPr lang="pt-BR" sz="2000" dirty="0" err="1" smtClean="0"/>
              <a:t>performou</a:t>
            </a:r>
            <a:r>
              <a:rPr lang="pt-BR" sz="2000" dirty="0" smtClean="0"/>
              <a:t> de forma diferente em cada página. É possível perceber através do gráfico que o k_1 teve mais sucesso nas páginas de produto, assim como o k_2. Já o k_3 foi mais clicado na página de carrinho.</a:t>
            </a:r>
          </a:p>
          <a:p>
            <a:pPr marL="0" indent="0">
              <a:buNone/>
            </a:pPr>
            <a:r>
              <a:rPr lang="pt-BR" sz="2000" dirty="0" smtClean="0"/>
              <a:t>Na outra visão, podemos perceber que a página de produto, foi a página que mais converteu. Portanto, se priorizarmos o algoritmo k_1 e k_2 para as páginas de produto, geraríamos mais receita.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53" y="6411311"/>
            <a:ext cx="1567743" cy="3105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8" y="3828627"/>
            <a:ext cx="4344006" cy="30293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413" y="4832802"/>
            <a:ext cx="210531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fonte foi responsável pela maioria das conversões?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4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Se tratando de volumetria de pedidos, a fonte 3 entregou mais que as outras. Porém, se atentarmos para a taxa de conversão de cada fonte, temos o seguinte cenário:</a:t>
            </a:r>
          </a:p>
          <a:p>
            <a:pPr marL="0" indent="0">
              <a:buNone/>
            </a:pPr>
            <a:r>
              <a:rPr lang="pt-BR" sz="2000" dirty="0" smtClean="0"/>
              <a:t>Fonte 1 - 2.4%</a:t>
            </a:r>
          </a:p>
          <a:p>
            <a:pPr marL="0" indent="0">
              <a:buNone/>
            </a:pPr>
            <a:r>
              <a:rPr lang="pt-BR" sz="2000" dirty="0" smtClean="0"/>
              <a:t>Fonte 2 - 1.5%</a:t>
            </a:r>
          </a:p>
          <a:p>
            <a:pPr marL="0" indent="0">
              <a:buNone/>
            </a:pPr>
            <a:r>
              <a:rPr lang="pt-BR" sz="2000" dirty="0" smtClean="0"/>
              <a:t>Fonte 3 - 1.4%</a:t>
            </a:r>
          </a:p>
          <a:p>
            <a:pPr marL="0" indent="0">
              <a:buNone/>
            </a:pPr>
            <a:r>
              <a:rPr lang="pt-BR" sz="2000" dirty="0" smtClean="0"/>
              <a:t>A Fonte 1 trouxe mais usuários qualificados.</a:t>
            </a:r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53" y="6411311"/>
            <a:ext cx="1567743" cy="3105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77" y="2725398"/>
            <a:ext cx="500132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foi o algoritmo que pior </a:t>
            </a:r>
            <a:r>
              <a:rPr lang="pt-BR" dirty="0" err="1" smtClean="0"/>
              <a:t>performou</a:t>
            </a:r>
            <a:r>
              <a:rPr lang="pt-BR" dirty="0" smtClean="0"/>
              <a:t>?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O algoritmo k_3 mostrou ser o que trouxe menos receita, obteve menos cliques e pedidos e também o que menos foi visualizado.</a:t>
            </a:r>
          </a:p>
          <a:p>
            <a:pPr marL="0" indent="0">
              <a:buNone/>
            </a:pPr>
            <a:r>
              <a:rPr lang="pt-BR" sz="2000" dirty="0" smtClean="0"/>
              <a:t>Porém, é possível ver que ele é um algoritmo que se comporta muito bem na página de carrinho. Portanto, é necessário priorizar o k_3 nesse tipo de página.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53" y="6411311"/>
            <a:ext cx="1567743" cy="3105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28" y="3828627"/>
            <a:ext cx="4344006" cy="30293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808" y="4595496"/>
            <a:ext cx="1695687" cy="1495634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946" y="3847679"/>
            <a:ext cx="394390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a fonte que melhor se encaixa ao algoritmo que melhor </a:t>
            </a:r>
            <a:r>
              <a:rPr lang="pt-BR" dirty="0" err="1" smtClean="0"/>
              <a:t>performou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>A fonte 3 e 2 foram as fontes que trouxeram mais usuários qualificados para serem impactados pelo algoritmo k_1.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753" y="6411311"/>
            <a:ext cx="1567743" cy="3105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0641"/>
            <a:ext cx="362000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08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583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Desafio de Recomendações</vt:lpstr>
      <vt:lpstr>Perguntas</vt:lpstr>
      <vt:lpstr>Qual algoritmo de recomendação foi mais clicado e mais visualizado?</vt:lpstr>
      <vt:lpstr>Qual algoritmo trouxe mais receita?</vt:lpstr>
      <vt:lpstr>Em qual página cada algoritmo tem mais propensão a ser clicado?</vt:lpstr>
      <vt:lpstr>Qual fonte foi responsável pela maioria das conversões?</vt:lpstr>
      <vt:lpstr>Qual foi o algoritmo que pior performou?</vt:lpstr>
      <vt:lpstr>Qual a fonte que melhor se encaixa ao algoritmo que melhor performou?</vt:lpstr>
      <vt:lpstr>Página que mais converteu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 Gamer</dc:creator>
  <cp:lastModifiedBy>PC Gamer</cp:lastModifiedBy>
  <cp:revision>10</cp:revision>
  <dcterms:created xsi:type="dcterms:W3CDTF">2020-02-07T02:39:36Z</dcterms:created>
  <dcterms:modified xsi:type="dcterms:W3CDTF">2020-02-07T04:05:46Z</dcterms:modified>
</cp:coreProperties>
</file>