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Red Hat Display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6E21E5-F3FA-4E81-A8DF-E6BA8BDDDE64}">
  <a:tblStyle styleId="{676E21E5-F3FA-4E81-A8DF-E6BA8BDDD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35" Type="http://schemas.openxmlformats.org/officeDocument/2006/relationships/font" Target="fonts/RedHatDisplay-regular.fntdata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37" Type="http://schemas.openxmlformats.org/officeDocument/2006/relationships/font" Target="fonts/RedHatDisplay-italic.fntdata"/><Relationship Id="rId14" Type="http://schemas.openxmlformats.org/officeDocument/2006/relationships/slide" Target="slides/slide8.xml"/><Relationship Id="rId36" Type="http://schemas.openxmlformats.org/officeDocument/2006/relationships/font" Target="fonts/RedHatDisplay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edHatDispl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Blind Carbon 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127f992e6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127f992e6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2815323e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12815323e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26cdc743dc_0_6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26cdc743dc_0_6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27f992e64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27f992e64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26cdc743dc_0_6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26cdc743dc_0_6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26cdc743dc_0_6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26cdc743dc_0_6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126cdc743dc_0_5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126cdc743dc_0_5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26cdc743dc_0_5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126cdc743dc_0_5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126cdc743dc_0_5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126cdc743dc_0_5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6cdc743dc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6cdc743dc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26cdc743dc_0_4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126cdc743dc_0_4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26cdc743dc_0_2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26cdc743dc_0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26cdc743dc_0_4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26cdc743dc_0_4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26cdc743dc_0_6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26cdc743dc_0_6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126cdc743dc_0_6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126cdc743dc_0_6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27f992e64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27f992e64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26cdc743dc_0_6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26cdc743dc_0_6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482250" y="2910625"/>
            <a:ext cx="1754100" cy="1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Team BCC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Benny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Ching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Chloe</a:t>
            </a:r>
            <a:endParaRPr sz="1700"/>
          </a:p>
        </p:txBody>
      </p:sp>
      <p:grpSp>
        <p:nvGrpSpPr>
          <p:cNvPr id="278" name="Google Shape;278;p13"/>
          <p:cNvGrpSpPr/>
          <p:nvPr/>
        </p:nvGrpSpPr>
        <p:grpSpPr>
          <a:xfrm>
            <a:off x="258273" y="1156806"/>
            <a:ext cx="3987288" cy="2986132"/>
            <a:chOff x="2168375" y="1616050"/>
            <a:chExt cx="935500" cy="658725"/>
          </a:xfrm>
        </p:grpSpPr>
        <p:sp>
          <p:nvSpPr>
            <p:cNvPr id="279" name="Google Shape;279;p13"/>
            <p:cNvSpPr/>
            <p:nvPr/>
          </p:nvSpPr>
          <p:spPr>
            <a:xfrm>
              <a:off x="2168375" y="1763275"/>
              <a:ext cx="855575" cy="511500"/>
            </a:xfrm>
            <a:custGeom>
              <a:rect b="b" l="l" r="r" t="t"/>
              <a:pathLst>
                <a:path extrusionOk="0" h="20460" w="34223">
                  <a:moveTo>
                    <a:pt x="18732" y="1"/>
                  </a:moveTo>
                  <a:cubicBezTo>
                    <a:pt x="18662" y="1"/>
                    <a:pt x="18593" y="16"/>
                    <a:pt x="18540" y="47"/>
                  </a:cubicBezTo>
                  <a:lnTo>
                    <a:pt x="192" y="10639"/>
                  </a:lnTo>
                  <a:cubicBezTo>
                    <a:pt x="86" y="10700"/>
                    <a:pt x="1" y="10850"/>
                    <a:pt x="1" y="10971"/>
                  </a:cubicBezTo>
                  <a:lnTo>
                    <a:pt x="1" y="11360"/>
                  </a:lnTo>
                  <a:cubicBezTo>
                    <a:pt x="1" y="11483"/>
                    <a:pt x="86" y="11631"/>
                    <a:pt x="192" y="11692"/>
                  </a:cubicBezTo>
                  <a:lnTo>
                    <a:pt x="15299" y="20414"/>
                  </a:lnTo>
                  <a:cubicBezTo>
                    <a:pt x="15352" y="20445"/>
                    <a:pt x="15421" y="20460"/>
                    <a:pt x="15490" y="20460"/>
                  </a:cubicBezTo>
                  <a:cubicBezTo>
                    <a:pt x="15560" y="20460"/>
                    <a:pt x="15629" y="20445"/>
                    <a:pt x="15682" y="20414"/>
                  </a:cubicBezTo>
                  <a:lnTo>
                    <a:pt x="34029" y="9821"/>
                  </a:lnTo>
                  <a:cubicBezTo>
                    <a:pt x="34135" y="9761"/>
                    <a:pt x="34222" y="9611"/>
                    <a:pt x="34222" y="9488"/>
                  </a:cubicBezTo>
                  <a:lnTo>
                    <a:pt x="34222" y="9101"/>
                  </a:lnTo>
                  <a:cubicBezTo>
                    <a:pt x="34222" y="8978"/>
                    <a:pt x="34135" y="8828"/>
                    <a:pt x="34029" y="8767"/>
                  </a:cubicBezTo>
                  <a:lnTo>
                    <a:pt x="18924" y="47"/>
                  </a:lnTo>
                  <a:cubicBezTo>
                    <a:pt x="18871" y="16"/>
                    <a:pt x="18802" y="1"/>
                    <a:pt x="1873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168375" y="1763275"/>
              <a:ext cx="855575" cy="511500"/>
            </a:xfrm>
            <a:custGeom>
              <a:rect b="b" l="l" r="r" t="t"/>
              <a:pathLst>
                <a:path extrusionOk="0" h="20460" w="34223">
                  <a:moveTo>
                    <a:pt x="18732" y="1"/>
                  </a:moveTo>
                  <a:cubicBezTo>
                    <a:pt x="18662" y="1"/>
                    <a:pt x="18593" y="16"/>
                    <a:pt x="18540" y="47"/>
                  </a:cubicBezTo>
                  <a:lnTo>
                    <a:pt x="192" y="10639"/>
                  </a:lnTo>
                  <a:cubicBezTo>
                    <a:pt x="86" y="10700"/>
                    <a:pt x="1" y="10850"/>
                    <a:pt x="1" y="10971"/>
                  </a:cubicBezTo>
                  <a:lnTo>
                    <a:pt x="1" y="11360"/>
                  </a:lnTo>
                  <a:cubicBezTo>
                    <a:pt x="1" y="11483"/>
                    <a:pt x="86" y="11631"/>
                    <a:pt x="192" y="11692"/>
                  </a:cubicBezTo>
                  <a:lnTo>
                    <a:pt x="15299" y="20414"/>
                  </a:lnTo>
                  <a:cubicBezTo>
                    <a:pt x="15352" y="20445"/>
                    <a:pt x="15421" y="20460"/>
                    <a:pt x="15490" y="20460"/>
                  </a:cubicBezTo>
                  <a:cubicBezTo>
                    <a:pt x="15560" y="20460"/>
                    <a:pt x="15629" y="20445"/>
                    <a:pt x="15682" y="20414"/>
                  </a:cubicBezTo>
                  <a:lnTo>
                    <a:pt x="34029" y="9821"/>
                  </a:lnTo>
                  <a:cubicBezTo>
                    <a:pt x="34135" y="9761"/>
                    <a:pt x="34222" y="9611"/>
                    <a:pt x="34222" y="9488"/>
                  </a:cubicBezTo>
                  <a:lnTo>
                    <a:pt x="34222" y="9101"/>
                  </a:lnTo>
                  <a:cubicBezTo>
                    <a:pt x="34222" y="8978"/>
                    <a:pt x="34135" y="8828"/>
                    <a:pt x="34029" y="8767"/>
                  </a:cubicBezTo>
                  <a:lnTo>
                    <a:pt x="18924" y="47"/>
                  </a:lnTo>
                  <a:cubicBezTo>
                    <a:pt x="18871" y="16"/>
                    <a:pt x="18802" y="1"/>
                    <a:pt x="1873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555625" y="1980025"/>
              <a:ext cx="468325" cy="294750"/>
            </a:xfrm>
            <a:custGeom>
              <a:rect b="b" l="l" r="r" t="t"/>
              <a:pathLst>
                <a:path extrusionOk="0" h="11790" w="18733">
                  <a:moveTo>
                    <a:pt x="18371" y="0"/>
                  </a:moveTo>
                  <a:lnTo>
                    <a:pt x="0" y="10607"/>
                  </a:lnTo>
                  <a:lnTo>
                    <a:pt x="0" y="11789"/>
                  </a:lnTo>
                  <a:cubicBezTo>
                    <a:pt x="3" y="11789"/>
                    <a:pt x="6" y="11789"/>
                    <a:pt x="9" y="11789"/>
                  </a:cubicBezTo>
                  <a:cubicBezTo>
                    <a:pt x="73" y="11789"/>
                    <a:pt x="136" y="11773"/>
                    <a:pt x="192" y="11744"/>
                  </a:cubicBezTo>
                  <a:lnTo>
                    <a:pt x="18539" y="1151"/>
                  </a:lnTo>
                  <a:cubicBezTo>
                    <a:pt x="18645" y="1091"/>
                    <a:pt x="18732" y="941"/>
                    <a:pt x="18732" y="818"/>
                  </a:cubicBezTo>
                  <a:lnTo>
                    <a:pt x="18732" y="429"/>
                  </a:lnTo>
                  <a:cubicBezTo>
                    <a:pt x="18732" y="308"/>
                    <a:pt x="18645" y="158"/>
                    <a:pt x="18539" y="97"/>
                  </a:cubicBezTo>
                  <a:lnTo>
                    <a:pt x="18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555625" y="1980025"/>
              <a:ext cx="468325" cy="294750"/>
            </a:xfrm>
            <a:custGeom>
              <a:rect b="b" l="l" r="r" t="t"/>
              <a:pathLst>
                <a:path extrusionOk="0" h="11790" w="18733">
                  <a:moveTo>
                    <a:pt x="18371" y="0"/>
                  </a:moveTo>
                  <a:lnTo>
                    <a:pt x="0" y="10607"/>
                  </a:lnTo>
                  <a:lnTo>
                    <a:pt x="0" y="11789"/>
                  </a:lnTo>
                  <a:cubicBezTo>
                    <a:pt x="3" y="11789"/>
                    <a:pt x="6" y="11789"/>
                    <a:pt x="9" y="11789"/>
                  </a:cubicBezTo>
                  <a:cubicBezTo>
                    <a:pt x="73" y="11789"/>
                    <a:pt x="136" y="11773"/>
                    <a:pt x="192" y="11744"/>
                  </a:cubicBezTo>
                  <a:lnTo>
                    <a:pt x="18539" y="1151"/>
                  </a:lnTo>
                  <a:cubicBezTo>
                    <a:pt x="18645" y="1091"/>
                    <a:pt x="18732" y="941"/>
                    <a:pt x="18732" y="818"/>
                  </a:cubicBezTo>
                  <a:lnTo>
                    <a:pt x="18732" y="429"/>
                  </a:lnTo>
                  <a:cubicBezTo>
                    <a:pt x="18732" y="308"/>
                    <a:pt x="18645" y="158"/>
                    <a:pt x="18539" y="97"/>
                  </a:cubicBezTo>
                  <a:lnTo>
                    <a:pt x="1837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170525" y="1763275"/>
              <a:ext cx="851250" cy="490700"/>
            </a:xfrm>
            <a:custGeom>
              <a:rect b="b" l="l" r="r" t="t"/>
              <a:pathLst>
                <a:path extrusionOk="0" h="19628" w="34050">
                  <a:moveTo>
                    <a:pt x="18646" y="1"/>
                  </a:moveTo>
                  <a:cubicBezTo>
                    <a:pt x="18576" y="1"/>
                    <a:pt x="18507" y="16"/>
                    <a:pt x="18454" y="47"/>
                  </a:cubicBezTo>
                  <a:lnTo>
                    <a:pt x="106" y="10639"/>
                  </a:lnTo>
                  <a:cubicBezTo>
                    <a:pt x="0" y="10700"/>
                    <a:pt x="0" y="10800"/>
                    <a:pt x="106" y="10861"/>
                  </a:cubicBezTo>
                  <a:lnTo>
                    <a:pt x="15213" y="19582"/>
                  </a:lnTo>
                  <a:cubicBezTo>
                    <a:pt x="15266" y="19612"/>
                    <a:pt x="15335" y="19628"/>
                    <a:pt x="15404" y="19628"/>
                  </a:cubicBezTo>
                  <a:cubicBezTo>
                    <a:pt x="15474" y="19628"/>
                    <a:pt x="15543" y="19612"/>
                    <a:pt x="15596" y="19582"/>
                  </a:cubicBezTo>
                  <a:lnTo>
                    <a:pt x="33943" y="8989"/>
                  </a:lnTo>
                  <a:cubicBezTo>
                    <a:pt x="34049" y="8928"/>
                    <a:pt x="34049" y="8828"/>
                    <a:pt x="33943" y="8767"/>
                  </a:cubicBezTo>
                  <a:lnTo>
                    <a:pt x="18838" y="47"/>
                  </a:lnTo>
                  <a:cubicBezTo>
                    <a:pt x="18785" y="16"/>
                    <a:pt x="18716" y="1"/>
                    <a:pt x="1864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258075" y="2000825"/>
              <a:ext cx="126825" cy="119500"/>
            </a:xfrm>
            <a:custGeom>
              <a:rect b="b" l="l" r="r" t="t"/>
              <a:pathLst>
                <a:path extrusionOk="0" h="4780" w="5073">
                  <a:moveTo>
                    <a:pt x="2177" y="0"/>
                  </a:moveTo>
                  <a:lnTo>
                    <a:pt x="422" y="1013"/>
                  </a:lnTo>
                  <a:cubicBezTo>
                    <a:pt x="0" y="1256"/>
                    <a:pt x="0" y="1655"/>
                    <a:pt x="422" y="1897"/>
                  </a:cubicBezTo>
                  <a:lnTo>
                    <a:pt x="2342" y="3001"/>
                  </a:lnTo>
                  <a:cubicBezTo>
                    <a:pt x="2430" y="3051"/>
                    <a:pt x="2430" y="3179"/>
                    <a:pt x="2342" y="3231"/>
                  </a:cubicBezTo>
                  <a:lnTo>
                    <a:pt x="1095" y="3952"/>
                  </a:lnTo>
                  <a:lnTo>
                    <a:pt x="2544" y="4780"/>
                  </a:lnTo>
                  <a:lnTo>
                    <a:pt x="4650" y="3563"/>
                  </a:lnTo>
                  <a:cubicBezTo>
                    <a:pt x="5072" y="3320"/>
                    <a:pt x="5072" y="2921"/>
                    <a:pt x="4650" y="2676"/>
                  </a:cubicBezTo>
                  <a:lnTo>
                    <a:pt x="2736" y="1571"/>
                  </a:lnTo>
                  <a:cubicBezTo>
                    <a:pt x="2646" y="1520"/>
                    <a:pt x="2646" y="1391"/>
                    <a:pt x="2736" y="1340"/>
                  </a:cubicBezTo>
                  <a:lnTo>
                    <a:pt x="3617" y="831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964400" y="1869050"/>
              <a:ext cx="26525" cy="46850"/>
            </a:xfrm>
            <a:custGeom>
              <a:rect b="b" l="l" r="r" t="t"/>
              <a:pathLst>
                <a:path extrusionOk="0" h="1874" w="1061">
                  <a:moveTo>
                    <a:pt x="914" y="0"/>
                  </a:moveTo>
                  <a:lnTo>
                    <a:pt x="0" y="1800"/>
                  </a:lnTo>
                  <a:lnTo>
                    <a:pt x="147" y="1874"/>
                  </a:lnTo>
                  <a:lnTo>
                    <a:pt x="1060" y="7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941400" y="1865425"/>
              <a:ext cx="25800" cy="38150"/>
            </a:xfrm>
            <a:custGeom>
              <a:rect b="b" l="l" r="r" t="t"/>
              <a:pathLst>
                <a:path extrusionOk="0" h="1526" w="1032">
                  <a:moveTo>
                    <a:pt x="142" y="0"/>
                  </a:moveTo>
                  <a:lnTo>
                    <a:pt x="1" y="87"/>
                  </a:lnTo>
                  <a:lnTo>
                    <a:pt x="893" y="1526"/>
                  </a:lnTo>
                  <a:lnTo>
                    <a:pt x="1032" y="143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962875" y="1861325"/>
              <a:ext cx="6950" cy="110425"/>
            </a:xfrm>
            <a:custGeom>
              <a:rect b="b" l="l" r="r" t="t"/>
              <a:pathLst>
                <a:path extrusionOk="0" h="4417" w="278">
                  <a:moveTo>
                    <a:pt x="0" y="1"/>
                  </a:moveTo>
                  <a:lnTo>
                    <a:pt x="0" y="4336"/>
                  </a:lnTo>
                  <a:cubicBezTo>
                    <a:pt x="3" y="4361"/>
                    <a:pt x="18" y="4383"/>
                    <a:pt x="41" y="4393"/>
                  </a:cubicBezTo>
                  <a:cubicBezTo>
                    <a:pt x="71" y="4409"/>
                    <a:pt x="105" y="4417"/>
                    <a:pt x="138" y="4417"/>
                  </a:cubicBezTo>
                  <a:cubicBezTo>
                    <a:pt x="172" y="4417"/>
                    <a:pt x="206" y="4409"/>
                    <a:pt x="237" y="4393"/>
                  </a:cubicBezTo>
                  <a:cubicBezTo>
                    <a:pt x="259" y="4383"/>
                    <a:pt x="274" y="4361"/>
                    <a:pt x="277" y="433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946125" y="1777225"/>
              <a:ext cx="110550" cy="100700"/>
            </a:xfrm>
            <a:custGeom>
              <a:rect b="b" l="l" r="r" t="t"/>
              <a:pathLst>
                <a:path extrusionOk="0" h="4028" w="4422">
                  <a:moveTo>
                    <a:pt x="2211" y="0"/>
                  </a:moveTo>
                  <a:cubicBezTo>
                    <a:pt x="1696" y="0"/>
                    <a:pt x="1180" y="197"/>
                    <a:pt x="786" y="591"/>
                  </a:cubicBezTo>
                  <a:cubicBezTo>
                    <a:pt x="0" y="1377"/>
                    <a:pt x="0" y="2651"/>
                    <a:pt x="786" y="3439"/>
                  </a:cubicBezTo>
                  <a:cubicBezTo>
                    <a:pt x="1180" y="3832"/>
                    <a:pt x="1696" y="4028"/>
                    <a:pt x="2211" y="4028"/>
                  </a:cubicBezTo>
                  <a:cubicBezTo>
                    <a:pt x="2727" y="4028"/>
                    <a:pt x="3242" y="3832"/>
                    <a:pt x="3636" y="3439"/>
                  </a:cubicBezTo>
                  <a:cubicBezTo>
                    <a:pt x="4422" y="2651"/>
                    <a:pt x="4422" y="1377"/>
                    <a:pt x="3636" y="591"/>
                  </a:cubicBezTo>
                  <a:cubicBezTo>
                    <a:pt x="3242" y="197"/>
                    <a:pt x="2727" y="0"/>
                    <a:pt x="221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948325" y="1777225"/>
              <a:ext cx="91925" cy="100725"/>
            </a:xfrm>
            <a:custGeom>
              <a:rect b="b" l="l" r="r" t="t"/>
              <a:pathLst>
                <a:path extrusionOk="0" h="4029" w="3677">
                  <a:moveTo>
                    <a:pt x="2124" y="0"/>
                  </a:moveTo>
                  <a:cubicBezTo>
                    <a:pt x="1713" y="0"/>
                    <a:pt x="1303" y="126"/>
                    <a:pt x="954" y="375"/>
                  </a:cubicBezTo>
                  <a:cubicBezTo>
                    <a:pt x="317" y="830"/>
                    <a:pt x="1" y="1611"/>
                    <a:pt x="143" y="2381"/>
                  </a:cubicBezTo>
                  <a:cubicBezTo>
                    <a:pt x="285" y="3151"/>
                    <a:pt x="861" y="3768"/>
                    <a:pt x="1619" y="3963"/>
                  </a:cubicBezTo>
                  <a:cubicBezTo>
                    <a:pt x="1787" y="4007"/>
                    <a:pt x="1957" y="4028"/>
                    <a:pt x="2125" y="4028"/>
                  </a:cubicBezTo>
                  <a:cubicBezTo>
                    <a:pt x="2717" y="4028"/>
                    <a:pt x="3290" y="3766"/>
                    <a:pt x="3677" y="3296"/>
                  </a:cubicBezTo>
                  <a:lnTo>
                    <a:pt x="3677" y="3296"/>
                  </a:lnTo>
                  <a:cubicBezTo>
                    <a:pt x="3627" y="3311"/>
                    <a:pt x="3577" y="3318"/>
                    <a:pt x="3527" y="3318"/>
                  </a:cubicBezTo>
                  <a:cubicBezTo>
                    <a:pt x="2978" y="3318"/>
                    <a:pt x="2446" y="2472"/>
                    <a:pt x="2755" y="1500"/>
                  </a:cubicBezTo>
                  <a:cubicBezTo>
                    <a:pt x="3014" y="682"/>
                    <a:pt x="3291" y="362"/>
                    <a:pt x="3116" y="261"/>
                  </a:cubicBezTo>
                  <a:cubicBezTo>
                    <a:pt x="2807" y="87"/>
                    <a:pt x="2465" y="0"/>
                    <a:pt x="212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883225" y="1806425"/>
              <a:ext cx="77725" cy="70800"/>
            </a:xfrm>
            <a:custGeom>
              <a:rect b="b" l="l" r="r" t="t"/>
              <a:pathLst>
                <a:path extrusionOk="0" h="2832" w="3109">
                  <a:moveTo>
                    <a:pt x="1555" y="0"/>
                  </a:moveTo>
                  <a:cubicBezTo>
                    <a:pt x="1193" y="0"/>
                    <a:pt x="830" y="139"/>
                    <a:pt x="553" y="416"/>
                  </a:cubicBezTo>
                  <a:cubicBezTo>
                    <a:pt x="1" y="968"/>
                    <a:pt x="1" y="1865"/>
                    <a:pt x="553" y="2417"/>
                  </a:cubicBezTo>
                  <a:cubicBezTo>
                    <a:pt x="830" y="2693"/>
                    <a:pt x="1193" y="2831"/>
                    <a:pt x="1555" y="2831"/>
                  </a:cubicBezTo>
                  <a:cubicBezTo>
                    <a:pt x="1917" y="2831"/>
                    <a:pt x="2279" y="2693"/>
                    <a:pt x="2556" y="2417"/>
                  </a:cubicBezTo>
                  <a:cubicBezTo>
                    <a:pt x="3108" y="1865"/>
                    <a:pt x="3108" y="968"/>
                    <a:pt x="2556" y="416"/>
                  </a:cubicBezTo>
                  <a:cubicBezTo>
                    <a:pt x="2279" y="139"/>
                    <a:pt x="1917" y="0"/>
                    <a:pt x="15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891500" y="1806450"/>
              <a:ext cx="67600" cy="70775"/>
            </a:xfrm>
            <a:custGeom>
              <a:rect b="b" l="l" r="r" t="t"/>
              <a:pathLst>
                <a:path extrusionOk="0" h="2831" w="2704">
                  <a:moveTo>
                    <a:pt x="1224" y="0"/>
                  </a:moveTo>
                  <a:cubicBezTo>
                    <a:pt x="927" y="0"/>
                    <a:pt x="637" y="93"/>
                    <a:pt x="396" y="267"/>
                  </a:cubicBezTo>
                  <a:cubicBezTo>
                    <a:pt x="358" y="1131"/>
                    <a:pt x="1092" y="1975"/>
                    <a:pt x="888" y="2258"/>
                  </a:cubicBezTo>
                  <a:cubicBezTo>
                    <a:pt x="812" y="2362"/>
                    <a:pt x="696" y="2405"/>
                    <a:pt x="571" y="2405"/>
                  </a:cubicBezTo>
                  <a:cubicBezTo>
                    <a:pt x="355" y="2405"/>
                    <a:pt x="111" y="2279"/>
                    <a:pt x="0" y="2127"/>
                  </a:cubicBezTo>
                  <a:lnTo>
                    <a:pt x="0" y="2127"/>
                  </a:lnTo>
                  <a:cubicBezTo>
                    <a:pt x="253" y="2563"/>
                    <a:pt x="720" y="2831"/>
                    <a:pt x="1223" y="2831"/>
                  </a:cubicBezTo>
                  <a:cubicBezTo>
                    <a:pt x="1224" y="2831"/>
                    <a:pt x="1226" y="2831"/>
                    <a:pt x="1227" y="2831"/>
                  </a:cubicBezTo>
                  <a:cubicBezTo>
                    <a:pt x="1733" y="2829"/>
                    <a:pt x="2199" y="2560"/>
                    <a:pt x="2451" y="2122"/>
                  </a:cubicBezTo>
                  <a:cubicBezTo>
                    <a:pt x="2703" y="1682"/>
                    <a:pt x="2702" y="1144"/>
                    <a:pt x="2449" y="706"/>
                  </a:cubicBezTo>
                  <a:cubicBezTo>
                    <a:pt x="2196" y="268"/>
                    <a:pt x="1729" y="0"/>
                    <a:pt x="1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891500" y="1806450"/>
              <a:ext cx="67600" cy="70775"/>
            </a:xfrm>
            <a:custGeom>
              <a:rect b="b" l="l" r="r" t="t"/>
              <a:pathLst>
                <a:path extrusionOk="0" h="2831" w="2704">
                  <a:moveTo>
                    <a:pt x="1224" y="0"/>
                  </a:moveTo>
                  <a:cubicBezTo>
                    <a:pt x="927" y="0"/>
                    <a:pt x="637" y="93"/>
                    <a:pt x="396" y="267"/>
                  </a:cubicBezTo>
                  <a:cubicBezTo>
                    <a:pt x="358" y="1131"/>
                    <a:pt x="1092" y="1975"/>
                    <a:pt x="888" y="2258"/>
                  </a:cubicBezTo>
                  <a:cubicBezTo>
                    <a:pt x="812" y="2362"/>
                    <a:pt x="696" y="2405"/>
                    <a:pt x="571" y="2405"/>
                  </a:cubicBezTo>
                  <a:cubicBezTo>
                    <a:pt x="355" y="2405"/>
                    <a:pt x="111" y="2279"/>
                    <a:pt x="0" y="2127"/>
                  </a:cubicBezTo>
                  <a:lnTo>
                    <a:pt x="0" y="2127"/>
                  </a:lnTo>
                  <a:cubicBezTo>
                    <a:pt x="253" y="2563"/>
                    <a:pt x="720" y="2831"/>
                    <a:pt x="1223" y="2831"/>
                  </a:cubicBezTo>
                  <a:cubicBezTo>
                    <a:pt x="1224" y="2831"/>
                    <a:pt x="1226" y="2831"/>
                    <a:pt x="1227" y="2831"/>
                  </a:cubicBezTo>
                  <a:cubicBezTo>
                    <a:pt x="1733" y="2829"/>
                    <a:pt x="2199" y="2560"/>
                    <a:pt x="2451" y="2122"/>
                  </a:cubicBezTo>
                  <a:cubicBezTo>
                    <a:pt x="2703" y="1682"/>
                    <a:pt x="2702" y="1144"/>
                    <a:pt x="2449" y="706"/>
                  </a:cubicBezTo>
                  <a:cubicBezTo>
                    <a:pt x="2196" y="268"/>
                    <a:pt x="1729" y="0"/>
                    <a:pt x="122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901425" y="1738750"/>
              <a:ext cx="129850" cy="129850"/>
            </a:xfrm>
            <a:custGeom>
              <a:rect b="b" l="l" r="r" t="t"/>
              <a:pathLst>
                <a:path extrusionOk="0" h="5194" w="5194">
                  <a:moveTo>
                    <a:pt x="2596" y="1"/>
                  </a:moveTo>
                  <a:cubicBezTo>
                    <a:pt x="1162" y="1"/>
                    <a:pt x="1" y="1162"/>
                    <a:pt x="1" y="2597"/>
                  </a:cubicBezTo>
                  <a:cubicBezTo>
                    <a:pt x="1" y="4031"/>
                    <a:pt x="1162" y="5194"/>
                    <a:pt x="2596" y="5194"/>
                  </a:cubicBezTo>
                  <a:cubicBezTo>
                    <a:pt x="4030" y="5194"/>
                    <a:pt x="5193" y="4031"/>
                    <a:pt x="5193" y="2597"/>
                  </a:cubicBezTo>
                  <a:cubicBezTo>
                    <a:pt x="5193" y="1162"/>
                    <a:pt x="4030" y="1"/>
                    <a:pt x="259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900125" y="1747175"/>
              <a:ext cx="129400" cy="121450"/>
            </a:xfrm>
            <a:custGeom>
              <a:rect b="b" l="l" r="r" t="t"/>
              <a:pathLst>
                <a:path extrusionOk="0" h="4858" w="5176">
                  <a:moveTo>
                    <a:pt x="1371" y="0"/>
                  </a:moveTo>
                  <a:cubicBezTo>
                    <a:pt x="608" y="431"/>
                    <a:pt x="113" y="1217"/>
                    <a:pt x="57" y="2093"/>
                  </a:cubicBezTo>
                  <a:cubicBezTo>
                    <a:pt x="0" y="2967"/>
                    <a:pt x="389" y="3811"/>
                    <a:pt x="1089" y="4337"/>
                  </a:cubicBezTo>
                  <a:cubicBezTo>
                    <a:pt x="1546" y="4680"/>
                    <a:pt x="2094" y="4857"/>
                    <a:pt x="2648" y="4857"/>
                  </a:cubicBezTo>
                  <a:cubicBezTo>
                    <a:pt x="2946" y="4857"/>
                    <a:pt x="3246" y="4806"/>
                    <a:pt x="3534" y="4701"/>
                  </a:cubicBezTo>
                  <a:cubicBezTo>
                    <a:pt x="4358" y="4401"/>
                    <a:pt x="4976" y="3707"/>
                    <a:pt x="5176" y="2854"/>
                  </a:cubicBezTo>
                  <a:lnTo>
                    <a:pt x="5176" y="2854"/>
                  </a:lnTo>
                  <a:cubicBezTo>
                    <a:pt x="4686" y="3373"/>
                    <a:pt x="4004" y="3666"/>
                    <a:pt x="3291" y="3666"/>
                  </a:cubicBezTo>
                  <a:cubicBezTo>
                    <a:pt x="1617" y="3666"/>
                    <a:pt x="380" y="2106"/>
                    <a:pt x="763" y="476"/>
                  </a:cubicBezTo>
                  <a:cubicBezTo>
                    <a:pt x="941" y="287"/>
                    <a:pt x="1146" y="128"/>
                    <a:pt x="137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501575" y="1865650"/>
              <a:ext cx="117100" cy="192400"/>
            </a:xfrm>
            <a:custGeom>
              <a:rect b="b" l="l" r="r" t="t"/>
              <a:pathLst>
                <a:path extrusionOk="0" h="7696" w="4684">
                  <a:moveTo>
                    <a:pt x="4684" y="0"/>
                  </a:moveTo>
                  <a:lnTo>
                    <a:pt x="0" y="2703"/>
                  </a:lnTo>
                  <a:lnTo>
                    <a:pt x="0" y="7696"/>
                  </a:lnTo>
                  <a:lnTo>
                    <a:pt x="4684" y="4991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2537600" y="1918775"/>
              <a:ext cx="45050" cy="75850"/>
            </a:xfrm>
            <a:custGeom>
              <a:rect b="b" l="l" r="r" t="t"/>
              <a:pathLst>
                <a:path extrusionOk="0" h="3034" w="1802">
                  <a:moveTo>
                    <a:pt x="1748" y="1"/>
                  </a:moveTo>
                  <a:cubicBezTo>
                    <a:pt x="1736" y="1"/>
                    <a:pt x="1721" y="5"/>
                    <a:pt x="1706" y="14"/>
                  </a:cubicBezTo>
                  <a:lnTo>
                    <a:pt x="96" y="939"/>
                  </a:lnTo>
                  <a:cubicBezTo>
                    <a:pt x="40" y="977"/>
                    <a:pt x="5" y="1038"/>
                    <a:pt x="1" y="1106"/>
                  </a:cubicBezTo>
                  <a:lnTo>
                    <a:pt x="1" y="2963"/>
                  </a:lnTo>
                  <a:cubicBezTo>
                    <a:pt x="1" y="3008"/>
                    <a:pt x="23" y="3033"/>
                    <a:pt x="54" y="3033"/>
                  </a:cubicBezTo>
                  <a:cubicBezTo>
                    <a:pt x="67" y="3033"/>
                    <a:pt x="81" y="3029"/>
                    <a:pt x="96" y="3020"/>
                  </a:cubicBezTo>
                  <a:lnTo>
                    <a:pt x="1706" y="2093"/>
                  </a:lnTo>
                  <a:cubicBezTo>
                    <a:pt x="1762" y="2056"/>
                    <a:pt x="1799" y="1995"/>
                    <a:pt x="1802" y="1927"/>
                  </a:cubicBezTo>
                  <a:lnTo>
                    <a:pt x="1802" y="69"/>
                  </a:lnTo>
                  <a:cubicBezTo>
                    <a:pt x="1802" y="26"/>
                    <a:pt x="1780" y="1"/>
                    <a:pt x="17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2542025" y="1925375"/>
              <a:ext cx="36200" cy="62600"/>
            </a:xfrm>
            <a:custGeom>
              <a:rect b="b" l="l" r="r" t="t"/>
              <a:pathLst>
                <a:path extrusionOk="0" h="2504" w="1448">
                  <a:moveTo>
                    <a:pt x="1448" y="1"/>
                  </a:moveTo>
                  <a:lnTo>
                    <a:pt x="8" y="829"/>
                  </a:lnTo>
                  <a:cubicBezTo>
                    <a:pt x="5" y="835"/>
                    <a:pt x="3" y="840"/>
                    <a:pt x="1" y="848"/>
                  </a:cubicBezTo>
                  <a:lnTo>
                    <a:pt x="1" y="2504"/>
                  </a:lnTo>
                  <a:lnTo>
                    <a:pt x="1440" y="1676"/>
                  </a:lnTo>
                  <a:cubicBezTo>
                    <a:pt x="1443" y="1670"/>
                    <a:pt x="1446" y="1664"/>
                    <a:pt x="1448" y="1658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537600" y="1941125"/>
              <a:ext cx="45050" cy="31125"/>
            </a:xfrm>
            <a:custGeom>
              <a:rect b="b" l="l" r="r" t="t"/>
              <a:pathLst>
                <a:path extrusionOk="0" h="1245" w="1802">
                  <a:moveTo>
                    <a:pt x="1802" y="0"/>
                  </a:moveTo>
                  <a:lnTo>
                    <a:pt x="1" y="1037"/>
                  </a:lnTo>
                  <a:lnTo>
                    <a:pt x="1" y="1244"/>
                  </a:lnTo>
                  <a:lnTo>
                    <a:pt x="1802" y="20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557875" y="1929375"/>
              <a:ext cx="4500" cy="54625"/>
            </a:xfrm>
            <a:custGeom>
              <a:rect b="b" l="l" r="r" t="t"/>
              <a:pathLst>
                <a:path extrusionOk="0" h="2185" w="180">
                  <a:moveTo>
                    <a:pt x="180" y="0"/>
                  </a:moveTo>
                  <a:lnTo>
                    <a:pt x="0" y="105"/>
                  </a:lnTo>
                  <a:lnTo>
                    <a:pt x="0" y="2184"/>
                  </a:lnTo>
                  <a:lnTo>
                    <a:pt x="180" y="208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501575" y="1990425"/>
              <a:ext cx="117100" cy="78000"/>
            </a:xfrm>
            <a:custGeom>
              <a:rect b="b" l="l" r="r" t="t"/>
              <a:pathLst>
                <a:path extrusionOk="0" h="3120" w="4684">
                  <a:moveTo>
                    <a:pt x="4684" y="0"/>
                  </a:moveTo>
                  <a:lnTo>
                    <a:pt x="0" y="2705"/>
                  </a:lnTo>
                  <a:lnTo>
                    <a:pt x="0" y="3119"/>
                  </a:lnTo>
                  <a:lnTo>
                    <a:pt x="4684" y="41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2618650" y="1865650"/>
              <a:ext cx="117100" cy="192400"/>
            </a:xfrm>
            <a:custGeom>
              <a:rect b="b" l="l" r="r" t="t"/>
              <a:pathLst>
                <a:path extrusionOk="0" h="7696" w="4684">
                  <a:moveTo>
                    <a:pt x="1" y="0"/>
                  </a:moveTo>
                  <a:lnTo>
                    <a:pt x="1" y="4991"/>
                  </a:lnTo>
                  <a:lnTo>
                    <a:pt x="4683" y="7696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654650" y="1918775"/>
              <a:ext cx="45100" cy="75850"/>
            </a:xfrm>
            <a:custGeom>
              <a:rect b="b" l="l" r="r" t="t"/>
              <a:pathLst>
                <a:path extrusionOk="0" h="3034" w="1804">
                  <a:moveTo>
                    <a:pt x="55" y="1"/>
                  </a:moveTo>
                  <a:cubicBezTo>
                    <a:pt x="23" y="1"/>
                    <a:pt x="2" y="26"/>
                    <a:pt x="1" y="69"/>
                  </a:cubicBezTo>
                  <a:lnTo>
                    <a:pt x="1" y="1927"/>
                  </a:lnTo>
                  <a:cubicBezTo>
                    <a:pt x="5" y="1995"/>
                    <a:pt x="41" y="2057"/>
                    <a:pt x="98" y="2093"/>
                  </a:cubicBezTo>
                  <a:lnTo>
                    <a:pt x="1706" y="3020"/>
                  </a:lnTo>
                  <a:cubicBezTo>
                    <a:pt x="1722" y="3029"/>
                    <a:pt x="1736" y="3033"/>
                    <a:pt x="1749" y="3033"/>
                  </a:cubicBezTo>
                  <a:cubicBezTo>
                    <a:pt x="1781" y="3033"/>
                    <a:pt x="1803" y="3008"/>
                    <a:pt x="1803" y="2963"/>
                  </a:cubicBezTo>
                  <a:lnTo>
                    <a:pt x="1803" y="1106"/>
                  </a:lnTo>
                  <a:cubicBezTo>
                    <a:pt x="1799" y="1038"/>
                    <a:pt x="1763" y="977"/>
                    <a:pt x="1706" y="939"/>
                  </a:cubicBezTo>
                  <a:lnTo>
                    <a:pt x="98" y="14"/>
                  </a:lnTo>
                  <a:cubicBezTo>
                    <a:pt x="82" y="5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659075" y="1925375"/>
              <a:ext cx="36200" cy="62600"/>
            </a:xfrm>
            <a:custGeom>
              <a:rect b="b" l="l" r="r" t="t"/>
              <a:pathLst>
                <a:path extrusionOk="0" h="2504" w="1448">
                  <a:moveTo>
                    <a:pt x="1" y="1"/>
                  </a:moveTo>
                  <a:lnTo>
                    <a:pt x="1" y="1658"/>
                  </a:lnTo>
                  <a:cubicBezTo>
                    <a:pt x="4" y="1664"/>
                    <a:pt x="5" y="1670"/>
                    <a:pt x="10" y="1676"/>
                  </a:cubicBezTo>
                  <a:lnTo>
                    <a:pt x="1448" y="2504"/>
                  </a:lnTo>
                  <a:lnTo>
                    <a:pt x="1448" y="848"/>
                  </a:lnTo>
                  <a:cubicBezTo>
                    <a:pt x="1447" y="840"/>
                    <a:pt x="1444" y="835"/>
                    <a:pt x="1441" y="8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2654650" y="1941125"/>
              <a:ext cx="45100" cy="31125"/>
            </a:xfrm>
            <a:custGeom>
              <a:rect b="b" l="l" r="r" t="t"/>
              <a:pathLst>
                <a:path extrusionOk="0" h="1245" w="1804">
                  <a:moveTo>
                    <a:pt x="1" y="0"/>
                  </a:moveTo>
                  <a:lnTo>
                    <a:pt x="1" y="208"/>
                  </a:lnTo>
                  <a:lnTo>
                    <a:pt x="1803" y="1244"/>
                  </a:lnTo>
                  <a:lnTo>
                    <a:pt x="1803" y="10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2674925" y="1929375"/>
              <a:ext cx="4550" cy="54625"/>
            </a:xfrm>
            <a:custGeom>
              <a:rect b="b" l="l" r="r" t="t"/>
              <a:pathLst>
                <a:path extrusionOk="0" h="2185" w="182">
                  <a:moveTo>
                    <a:pt x="0" y="0"/>
                  </a:moveTo>
                  <a:lnTo>
                    <a:pt x="0" y="2086"/>
                  </a:lnTo>
                  <a:lnTo>
                    <a:pt x="182" y="2184"/>
                  </a:lnTo>
                  <a:lnTo>
                    <a:pt x="182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2618650" y="1990425"/>
              <a:ext cx="117100" cy="78000"/>
            </a:xfrm>
            <a:custGeom>
              <a:rect b="b" l="l" r="r" t="t"/>
              <a:pathLst>
                <a:path extrusionOk="0" h="3120" w="4684">
                  <a:moveTo>
                    <a:pt x="1" y="0"/>
                  </a:moveTo>
                  <a:lnTo>
                    <a:pt x="1" y="416"/>
                  </a:lnTo>
                  <a:lnTo>
                    <a:pt x="4683" y="3119"/>
                  </a:lnTo>
                  <a:lnTo>
                    <a:pt x="4683" y="2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2735725" y="1740875"/>
              <a:ext cx="171125" cy="317175"/>
            </a:xfrm>
            <a:custGeom>
              <a:rect b="b" l="l" r="r" t="t"/>
              <a:pathLst>
                <a:path extrusionOk="0" h="12687" w="6845">
                  <a:moveTo>
                    <a:pt x="3963" y="0"/>
                  </a:moveTo>
                  <a:lnTo>
                    <a:pt x="0" y="7694"/>
                  </a:lnTo>
                  <a:lnTo>
                    <a:pt x="0" y="12687"/>
                  </a:lnTo>
                  <a:lnTo>
                    <a:pt x="6845" y="8735"/>
                  </a:lnTo>
                  <a:lnTo>
                    <a:pt x="6845" y="3743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760550" y="1925100"/>
              <a:ext cx="45050" cy="75825"/>
            </a:xfrm>
            <a:custGeom>
              <a:rect b="b" l="l" r="r" t="t"/>
              <a:pathLst>
                <a:path extrusionOk="0" h="3033" w="1802">
                  <a:moveTo>
                    <a:pt x="1748" y="0"/>
                  </a:moveTo>
                  <a:cubicBezTo>
                    <a:pt x="1735" y="0"/>
                    <a:pt x="1721" y="4"/>
                    <a:pt x="1706" y="13"/>
                  </a:cubicBezTo>
                  <a:lnTo>
                    <a:pt x="96" y="938"/>
                  </a:lnTo>
                  <a:cubicBezTo>
                    <a:pt x="40" y="976"/>
                    <a:pt x="3" y="1037"/>
                    <a:pt x="1" y="1105"/>
                  </a:cubicBezTo>
                  <a:lnTo>
                    <a:pt x="1" y="2963"/>
                  </a:lnTo>
                  <a:cubicBezTo>
                    <a:pt x="1" y="3007"/>
                    <a:pt x="22" y="3032"/>
                    <a:pt x="53" y="3032"/>
                  </a:cubicBezTo>
                  <a:cubicBezTo>
                    <a:pt x="66" y="3032"/>
                    <a:pt x="81" y="3028"/>
                    <a:pt x="96" y="3019"/>
                  </a:cubicBezTo>
                  <a:lnTo>
                    <a:pt x="1706" y="2093"/>
                  </a:lnTo>
                  <a:cubicBezTo>
                    <a:pt x="1762" y="2055"/>
                    <a:pt x="1797" y="1994"/>
                    <a:pt x="1802" y="1926"/>
                  </a:cubicBezTo>
                  <a:lnTo>
                    <a:pt x="1802" y="68"/>
                  </a:lnTo>
                  <a:cubicBezTo>
                    <a:pt x="1802" y="25"/>
                    <a:pt x="1780" y="0"/>
                    <a:pt x="174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2764975" y="1931700"/>
              <a:ext cx="36200" cy="62575"/>
            </a:xfrm>
            <a:custGeom>
              <a:rect b="b" l="l" r="r" t="t"/>
              <a:pathLst>
                <a:path extrusionOk="0" h="2503" w="1448">
                  <a:moveTo>
                    <a:pt x="1448" y="0"/>
                  </a:moveTo>
                  <a:lnTo>
                    <a:pt x="8" y="828"/>
                  </a:lnTo>
                  <a:cubicBezTo>
                    <a:pt x="5" y="834"/>
                    <a:pt x="3" y="840"/>
                    <a:pt x="0" y="846"/>
                  </a:cubicBezTo>
                  <a:lnTo>
                    <a:pt x="0" y="2503"/>
                  </a:lnTo>
                  <a:lnTo>
                    <a:pt x="1440" y="1675"/>
                  </a:lnTo>
                  <a:cubicBezTo>
                    <a:pt x="1443" y="1669"/>
                    <a:pt x="1445" y="1663"/>
                    <a:pt x="1448" y="1658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2760550" y="1947425"/>
              <a:ext cx="45050" cy="31125"/>
            </a:xfrm>
            <a:custGeom>
              <a:rect b="b" l="l" r="r" t="t"/>
              <a:pathLst>
                <a:path extrusionOk="0" h="1245" w="1802">
                  <a:moveTo>
                    <a:pt x="1802" y="1"/>
                  </a:moveTo>
                  <a:lnTo>
                    <a:pt x="1" y="1037"/>
                  </a:lnTo>
                  <a:lnTo>
                    <a:pt x="1" y="1245"/>
                  </a:lnTo>
                  <a:lnTo>
                    <a:pt x="1802" y="20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2780825" y="1935675"/>
              <a:ext cx="4500" cy="54625"/>
            </a:xfrm>
            <a:custGeom>
              <a:rect b="b" l="l" r="r" t="t"/>
              <a:pathLst>
                <a:path extrusionOk="0" h="2185" w="180">
                  <a:moveTo>
                    <a:pt x="180" y="1"/>
                  </a:moveTo>
                  <a:lnTo>
                    <a:pt x="0" y="105"/>
                  </a:lnTo>
                  <a:lnTo>
                    <a:pt x="0" y="2184"/>
                  </a:lnTo>
                  <a:lnTo>
                    <a:pt x="180" y="208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2841600" y="1878250"/>
              <a:ext cx="45050" cy="75825"/>
            </a:xfrm>
            <a:custGeom>
              <a:rect b="b" l="l" r="r" t="t"/>
              <a:pathLst>
                <a:path extrusionOk="0" h="3033" w="1802">
                  <a:moveTo>
                    <a:pt x="1749" y="1"/>
                  </a:moveTo>
                  <a:cubicBezTo>
                    <a:pt x="1736" y="1"/>
                    <a:pt x="1721" y="5"/>
                    <a:pt x="1706" y="14"/>
                  </a:cubicBezTo>
                  <a:lnTo>
                    <a:pt x="97" y="940"/>
                  </a:lnTo>
                  <a:cubicBezTo>
                    <a:pt x="40" y="977"/>
                    <a:pt x="4" y="1039"/>
                    <a:pt x="1" y="1107"/>
                  </a:cubicBezTo>
                  <a:lnTo>
                    <a:pt x="1" y="2965"/>
                  </a:lnTo>
                  <a:cubicBezTo>
                    <a:pt x="1" y="3008"/>
                    <a:pt x="22" y="3033"/>
                    <a:pt x="54" y="3033"/>
                  </a:cubicBezTo>
                  <a:cubicBezTo>
                    <a:pt x="66" y="3033"/>
                    <a:pt x="81" y="3029"/>
                    <a:pt x="97" y="3020"/>
                  </a:cubicBezTo>
                  <a:lnTo>
                    <a:pt x="1705" y="2093"/>
                  </a:lnTo>
                  <a:cubicBezTo>
                    <a:pt x="1763" y="2057"/>
                    <a:pt x="1798" y="1995"/>
                    <a:pt x="1802" y="1928"/>
                  </a:cubicBezTo>
                  <a:lnTo>
                    <a:pt x="1802" y="69"/>
                  </a:lnTo>
                  <a:cubicBezTo>
                    <a:pt x="1802" y="26"/>
                    <a:pt x="1780" y="1"/>
                    <a:pt x="1749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2846025" y="1884900"/>
              <a:ext cx="36200" cy="62575"/>
            </a:xfrm>
            <a:custGeom>
              <a:rect b="b" l="l" r="r" t="t"/>
              <a:pathLst>
                <a:path extrusionOk="0" h="2503" w="1448">
                  <a:moveTo>
                    <a:pt x="1448" y="0"/>
                  </a:moveTo>
                  <a:lnTo>
                    <a:pt x="8" y="828"/>
                  </a:lnTo>
                  <a:cubicBezTo>
                    <a:pt x="5" y="834"/>
                    <a:pt x="2" y="840"/>
                    <a:pt x="1" y="846"/>
                  </a:cubicBezTo>
                  <a:lnTo>
                    <a:pt x="1" y="2503"/>
                  </a:lnTo>
                  <a:lnTo>
                    <a:pt x="1439" y="1675"/>
                  </a:lnTo>
                  <a:cubicBezTo>
                    <a:pt x="1442" y="1668"/>
                    <a:pt x="1445" y="1662"/>
                    <a:pt x="1448" y="1656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2841600" y="1900600"/>
              <a:ext cx="45050" cy="31150"/>
            </a:xfrm>
            <a:custGeom>
              <a:rect b="b" l="l" r="r" t="t"/>
              <a:pathLst>
                <a:path extrusionOk="0" h="1246" w="1802">
                  <a:moveTo>
                    <a:pt x="1802" y="0"/>
                  </a:moveTo>
                  <a:lnTo>
                    <a:pt x="1" y="1037"/>
                  </a:lnTo>
                  <a:lnTo>
                    <a:pt x="1" y="1246"/>
                  </a:lnTo>
                  <a:lnTo>
                    <a:pt x="1802" y="20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861875" y="1888875"/>
              <a:ext cx="4525" cy="54625"/>
            </a:xfrm>
            <a:custGeom>
              <a:rect b="b" l="l" r="r" t="t"/>
              <a:pathLst>
                <a:path extrusionOk="0" h="2185" w="181">
                  <a:moveTo>
                    <a:pt x="180" y="1"/>
                  </a:moveTo>
                  <a:lnTo>
                    <a:pt x="1" y="104"/>
                  </a:lnTo>
                  <a:lnTo>
                    <a:pt x="1" y="2184"/>
                  </a:lnTo>
                  <a:lnTo>
                    <a:pt x="180" y="208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812275" y="1796575"/>
              <a:ext cx="27050" cy="65500"/>
            </a:xfrm>
            <a:custGeom>
              <a:rect b="b" l="l" r="r" t="t"/>
              <a:pathLst>
                <a:path extrusionOk="0" h="2620" w="1082">
                  <a:moveTo>
                    <a:pt x="1028" y="1"/>
                  </a:moveTo>
                  <a:cubicBezTo>
                    <a:pt x="1015" y="1"/>
                    <a:pt x="1001" y="5"/>
                    <a:pt x="985" y="14"/>
                  </a:cubicBezTo>
                  <a:lnTo>
                    <a:pt x="97" y="527"/>
                  </a:lnTo>
                  <a:cubicBezTo>
                    <a:pt x="40" y="563"/>
                    <a:pt x="4" y="626"/>
                    <a:pt x="1" y="692"/>
                  </a:cubicBezTo>
                  <a:lnTo>
                    <a:pt x="1" y="2551"/>
                  </a:lnTo>
                  <a:cubicBezTo>
                    <a:pt x="1" y="2595"/>
                    <a:pt x="23" y="2620"/>
                    <a:pt x="54" y="2620"/>
                  </a:cubicBezTo>
                  <a:cubicBezTo>
                    <a:pt x="67" y="2620"/>
                    <a:pt x="81" y="2615"/>
                    <a:pt x="97" y="2607"/>
                  </a:cubicBezTo>
                  <a:lnTo>
                    <a:pt x="985" y="2093"/>
                  </a:lnTo>
                  <a:cubicBezTo>
                    <a:pt x="1042" y="2056"/>
                    <a:pt x="1077" y="1995"/>
                    <a:pt x="1081" y="1926"/>
                  </a:cubicBezTo>
                  <a:lnTo>
                    <a:pt x="1081" y="69"/>
                  </a:lnTo>
                  <a:cubicBezTo>
                    <a:pt x="1081" y="26"/>
                    <a:pt x="1059" y="1"/>
                    <a:pt x="10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816700" y="1803175"/>
              <a:ext cx="18200" cy="52275"/>
            </a:xfrm>
            <a:custGeom>
              <a:rect b="b" l="l" r="r" t="t"/>
              <a:pathLst>
                <a:path extrusionOk="0" h="2091" w="728">
                  <a:moveTo>
                    <a:pt x="727" y="1"/>
                  </a:moveTo>
                  <a:lnTo>
                    <a:pt x="12" y="414"/>
                  </a:lnTo>
                  <a:cubicBezTo>
                    <a:pt x="8" y="418"/>
                    <a:pt x="5" y="424"/>
                    <a:pt x="1" y="428"/>
                  </a:cubicBezTo>
                  <a:lnTo>
                    <a:pt x="1" y="2090"/>
                  </a:lnTo>
                  <a:lnTo>
                    <a:pt x="716" y="1678"/>
                  </a:lnTo>
                  <a:cubicBezTo>
                    <a:pt x="720" y="1673"/>
                    <a:pt x="723" y="1668"/>
                    <a:pt x="727" y="1662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816700" y="1821450"/>
              <a:ext cx="18200" cy="15725"/>
            </a:xfrm>
            <a:custGeom>
              <a:rect b="b" l="l" r="r" t="t"/>
              <a:pathLst>
                <a:path extrusionOk="0" h="629" w="728">
                  <a:moveTo>
                    <a:pt x="727" y="1"/>
                  </a:moveTo>
                  <a:lnTo>
                    <a:pt x="1" y="421"/>
                  </a:lnTo>
                  <a:lnTo>
                    <a:pt x="1" y="628"/>
                  </a:lnTo>
                  <a:lnTo>
                    <a:pt x="727" y="209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2735725" y="1959250"/>
              <a:ext cx="171125" cy="109175"/>
            </a:xfrm>
            <a:custGeom>
              <a:rect b="b" l="l" r="r" t="t"/>
              <a:pathLst>
                <a:path extrusionOk="0" h="4367" w="6845">
                  <a:moveTo>
                    <a:pt x="6845" y="0"/>
                  </a:moveTo>
                  <a:lnTo>
                    <a:pt x="0" y="3952"/>
                  </a:lnTo>
                  <a:lnTo>
                    <a:pt x="0" y="4366"/>
                  </a:lnTo>
                  <a:lnTo>
                    <a:pt x="6845" y="415"/>
                  </a:lnTo>
                  <a:lnTo>
                    <a:pt x="68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330450" y="1740875"/>
              <a:ext cx="171150" cy="317175"/>
            </a:xfrm>
            <a:custGeom>
              <a:rect b="b" l="l" r="r" t="t"/>
              <a:pathLst>
                <a:path extrusionOk="0" h="12687" w="6846">
                  <a:moveTo>
                    <a:pt x="2884" y="0"/>
                  </a:moveTo>
                  <a:lnTo>
                    <a:pt x="1" y="3743"/>
                  </a:lnTo>
                  <a:lnTo>
                    <a:pt x="1" y="8734"/>
                  </a:lnTo>
                  <a:lnTo>
                    <a:pt x="6845" y="12687"/>
                  </a:lnTo>
                  <a:lnTo>
                    <a:pt x="6845" y="7694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348475" y="1876050"/>
              <a:ext cx="36050" cy="114400"/>
            </a:xfrm>
            <a:custGeom>
              <a:rect b="b" l="l" r="r" t="t"/>
              <a:pathLst>
                <a:path extrusionOk="0" h="4576" w="1442">
                  <a:moveTo>
                    <a:pt x="1" y="0"/>
                  </a:moveTo>
                  <a:lnTo>
                    <a:pt x="1" y="3743"/>
                  </a:lnTo>
                  <a:lnTo>
                    <a:pt x="1442" y="4575"/>
                  </a:lnTo>
                  <a:lnTo>
                    <a:pt x="1442" y="8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2420550" y="1918775"/>
              <a:ext cx="45050" cy="75850"/>
            </a:xfrm>
            <a:custGeom>
              <a:rect b="b" l="l" r="r" t="t"/>
              <a:pathLst>
                <a:path extrusionOk="0" h="3034" w="1802">
                  <a:moveTo>
                    <a:pt x="53" y="1"/>
                  </a:moveTo>
                  <a:cubicBezTo>
                    <a:pt x="21" y="1"/>
                    <a:pt x="0" y="26"/>
                    <a:pt x="0" y="69"/>
                  </a:cubicBezTo>
                  <a:lnTo>
                    <a:pt x="0" y="1927"/>
                  </a:lnTo>
                  <a:cubicBezTo>
                    <a:pt x="3" y="1995"/>
                    <a:pt x="39" y="2057"/>
                    <a:pt x="96" y="2093"/>
                  </a:cubicBezTo>
                  <a:lnTo>
                    <a:pt x="1706" y="3020"/>
                  </a:lnTo>
                  <a:cubicBezTo>
                    <a:pt x="1721" y="3029"/>
                    <a:pt x="1735" y="3033"/>
                    <a:pt x="1748" y="3033"/>
                  </a:cubicBezTo>
                  <a:cubicBezTo>
                    <a:pt x="1779" y="3033"/>
                    <a:pt x="1801" y="3008"/>
                    <a:pt x="1801" y="2963"/>
                  </a:cubicBezTo>
                  <a:lnTo>
                    <a:pt x="1801" y="1106"/>
                  </a:lnTo>
                  <a:cubicBezTo>
                    <a:pt x="1797" y="1038"/>
                    <a:pt x="1762" y="977"/>
                    <a:pt x="1706" y="939"/>
                  </a:cubicBezTo>
                  <a:lnTo>
                    <a:pt x="96" y="14"/>
                  </a:lnTo>
                  <a:cubicBezTo>
                    <a:pt x="80" y="5"/>
                    <a:pt x="66" y="1"/>
                    <a:pt x="5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424975" y="1925375"/>
              <a:ext cx="36150" cy="62600"/>
            </a:xfrm>
            <a:custGeom>
              <a:rect b="b" l="l" r="r" t="t"/>
              <a:pathLst>
                <a:path extrusionOk="0" h="2504" w="1446">
                  <a:moveTo>
                    <a:pt x="0" y="1"/>
                  </a:moveTo>
                  <a:lnTo>
                    <a:pt x="0" y="1658"/>
                  </a:lnTo>
                  <a:cubicBezTo>
                    <a:pt x="2" y="1664"/>
                    <a:pt x="5" y="1670"/>
                    <a:pt x="7" y="1676"/>
                  </a:cubicBezTo>
                  <a:lnTo>
                    <a:pt x="1446" y="2504"/>
                  </a:lnTo>
                  <a:lnTo>
                    <a:pt x="1446" y="846"/>
                  </a:lnTo>
                  <a:cubicBezTo>
                    <a:pt x="1445" y="840"/>
                    <a:pt x="1442" y="835"/>
                    <a:pt x="1439" y="82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2420550" y="1941125"/>
              <a:ext cx="45050" cy="31125"/>
            </a:xfrm>
            <a:custGeom>
              <a:rect b="b" l="l" r="r" t="t"/>
              <a:pathLst>
                <a:path extrusionOk="0" h="1245" w="1802">
                  <a:moveTo>
                    <a:pt x="0" y="0"/>
                  </a:moveTo>
                  <a:lnTo>
                    <a:pt x="0" y="208"/>
                  </a:lnTo>
                  <a:lnTo>
                    <a:pt x="1801" y="1244"/>
                  </a:lnTo>
                  <a:lnTo>
                    <a:pt x="1801" y="1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440775" y="1929375"/>
              <a:ext cx="4550" cy="54625"/>
            </a:xfrm>
            <a:custGeom>
              <a:rect b="b" l="l" r="r" t="t"/>
              <a:pathLst>
                <a:path extrusionOk="0" h="2185" w="182">
                  <a:moveTo>
                    <a:pt x="0" y="0"/>
                  </a:moveTo>
                  <a:lnTo>
                    <a:pt x="0" y="2086"/>
                  </a:lnTo>
                  <a:lnTo>
                    <a:pt x="182" y="2184"/>
                  </a:lnTo>
                  <a:lnTo>
                    <a:pt x="182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2398025" y="1796575"/>
              <a:ext cx="27050" cy="65500"/>
            </a:xfrm>
            <a:custGeom>
              <a:rect b="b" l="l" r="r" t="t"/>
              <a:pathLst>
                <a:path extrusionOk="0" h="2620" w="1082">
                  <a:moveTo>
                    <a:pt x="54" y="1"/>
                  </a:moveTo>
                  <a:cubicBezTo>
                    <a:pt x="23" y="1"/>
                    <a:pt x="1" y="26"/>
                    <a:pt x="1" y="69"/>
                  </a:cubicBezTo>
                  <a:lnTo>
                    <a:pt x="1" y="1926"/>
                  </a:lnTo>
                  <a:cubicBezTo>
                    <a:pt x="4" y="1995"/>
                    <a:pt x="40" y="2056"/>
                    <a:pt x="97" y="2093"/>
                  </a:cubicBezTo>
                  <a:lnTo>
                    <a:pt x="985" y="2607"/>
                  </a:lnTo>
                  <a:cubicBezTo>
                    <a:pt x="1001" y="2615"/>
                    <a:pt x="1015" y="2620"/>
                    <a:pt x="1028" y="2620"/>
                  </a:cubicBezTo>
                  <a:cubicBezTo>
                    <a:pt x="1059" y="2620"/>
                    <a:pt x="1081" y="2595"/>
                    <a:pt x="1081" y="2551"/>
                  </a:cubicBezTo>
                  <a:lnTo>
                    <a:pt x="1081" y="692"/>
                  </a:lnTo>
                  <a:cubicBezTo>
                    <a:pt x="1077" y="626"/>
                    <a:pt x="1042" y="563"/>
                    <a:pt x="985" y="527"/>
                  </a:cubicBezTo>
                  <a:lnTo>
                    <a:pt x="97" y="14"/>
                  </a:lnTo>
                  <a:cubicBezTo>
                    <a:pt x="81" y="5"/>
                    <a:pt x="67" y="1"/>
                    <a:pt x="5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402450" y="1803175"/>
              <a:ext cx="18200" cy="52275"/>
            </a:xfrm>
            <a:custGeom>
              <a:rect b="b" l="l" r="r" t="t"/>
              <a:pathLst>
                <a:path extrusionOk="0" h="2091" w="728">
                  <a:moveTo>
                    <a:pt x="1" y="1"/>
                  </a:moveTo>
                  <a:lnTo>
                    <a:pt x="1" y="1662"/>
                  </a:lnTo>
                  <a:cubicBezTo>
                    <a:pt x="4" y="1668"/>
                    <a:pt x="8" y="1673"/>
                    <a:pt x="12" y="1678"/>
                  </a:cubicBezTo>
                  <a:lnTo>
                    <a:pt x="727" y="2090"/>
                  </a:lnTo>
                  <a:lnTo>
                    <a:pt x="727" y="428"/>
                  </a:lnTo>
                  <a:cubicBezTo>
                    <a:pt x="723" y="424"/>
                    <a:pt x="719" y="418"/>
                    <a:pt x="716" y="4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2402450" y="1821450"/>
              <a:ext cx="18200" cy="15725"/>
            </a:xfrm>
            <a:custGeom>
              <a:rect b="b" l="l" r="r" t="t"/>
              <a:pathLst>
                <a:path extrusionOk="0" h="629" w="728">
                  <a:moveTo>
                    <a:pt x="1" y="1"/>
                  </a:moveTo>
                  <a:lnTo>
                    <a:pt x="1" y="209"/>
                  </a:lnTo>
                  <a:lnTo>
                    <a:pt x="727" y="628"/>
                  </a:lnTo>
                  <a:lnTo>
                    <a:pt x="727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2618650" y="1621275"/>
              <a:ext cx="218100" cy="318300"/>
            </a:xfrm>
            <a:custGeom>
              <a:rect b="b" l="l" r="r" t="t"/>
              <a:pathLst>
                <a:path extrusionOk="0" h="12732" w="8724">
                  <a:moveTo>
                    <a:pt x="1" y="0"/>
                  </a:moveTo>
                  <a:lnTo>
                    <a:pt x="1" y="9983"/>
                  </a:lnTo>
                  <a:lnTo>
                    <a:pt x="4762" y="12732"/>
                  </a:lnTo>
                  <a:lnTo>
                    <a:pt x="8723" y="50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832725" y="1740875"/>
              <a:ext cx="83150" cy="90775"/>
            </a:xfrm>
            <a:custGeom>
              <a:rect b="b" l="l" r="r" t="t"/>
              <a:pathLst>
                <a:path extrusionOk="0" h="3631" w="3326">
                  <a:moveTo>
                    <a:pt x="83" y="0"/>
                  </a:moveTo>
                  <a:lnTo>
                    <a:pt x="1" y="160"/>
                  </a:lnTo>
                  <a:lnTo>
                    <a:pt x="3160" y="3631"/>
                  </a:lnTo>
                  <a:lnTo>
                    <a:pt x="3326" y="353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833125" y="1748500"/>
              <a:ext cx="78625" cy="85950"/>
            </a:xfrm>
            <a:custGeom>
              <a:rect b="b" l="l" r="r" t="t"/>
              <a:pathLst>
                <a:path extrusionOk="0" h="3438" w="3145">
                  <a:moveTo>
                    <a:pt x="118" y="1"/>
                  </a:moveTo>
                  <a:lnTo>
                    <a:pt x="1" y="230"/>
                  </a:lnTo>
                  <a:lnTo>
                    <a:pt x="2949" y="3438"/>
                  </a:lnTo>
                  <a:lnTo>
                    <a:pt x="3144" y="332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618650" y="1616050"/>
              <a:ext cx="216175" cy="317200"/>
            </a:xfrm>
            <a:custGeom>
              <a:rect b="b" l="l" r="r" t="t"/>
              <a:pathLst>
                <a:path extrusionOk="0" h="12688" w="8647">
                  <a:moveTo>
                    <a:pt x="1" y="0"/>
                  </a:moveTo>
                  <a:lnTo>
                    <a:pt x="1" y="9984"/>
                  </a:lnTo>
                  <a:lnTo>
                    <a:pt x="4683" y="12687"/>
                  </a:lnTo>
                  <a:lnTo>
                    <a:pt x="8646" y="49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400575" y="1621275"/>
              <a:ext cx="218100" cy="318300"/>
            </a:xfrm>
            <a:custGeom>
              <a:rect b="b" l="l" r="r" t="t"/>
              <a:pathLst>
                <a:path extrusionOk="0" h="12732" w="8724">
                  <a:moveTo>
                    <a:pt x="8724" y="0"/>
                  </a:moveTo>
                  <a:lnTo>
                    <a:pt x="0" y="5038"/>
                  </a:lnTo>
                  <a:lnTo>
                    <a:pt x="3963" y="12732"/>
                  </a:lnTo>
                  <a:lnTo>
                    <a:pt x="8724" y="9983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321475" y="1740875"/>
              <a:ext cx="83150" cy="90775"/>
            </a:xfrm>
            <a:custGeom>
              <a:rect b="b" l="l" r="r" t="t"/>
              <a:pathLst>
                <a:path extrusionOk="0" h="3631" w="3326">
                  <a:moveTo>
                    <a:pt x="3243" y="0"/>
                  </a:moveTo>
                  <a:lnTo>
                    <a:pt x="0" y="3535"/>
                  </a:lnTo>
                  <a:lnTo>
                    <a:pt x="166" y="3631"/>
                  </a:lnTo>
                  <a:lnTo>
                    <a:pt x="3325" y="160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325600" y="1748500"/>
              <a:ext cx="78625" cy="85950"/>
            </a:xfrm>
            <a:custGeom>
              <a:rect b="b" l="l" r="r" t="t"/>
              <a:pathLst>
                <a:path extrusionOk="0" h="3438" w="3145">
                  <a:moveTo>
                    <a:pt x="3027" y="1"/>
                  </a:moveTo>
                  <a:lnTo>
                    <a:pt x="1" y="3326"/>
                  </a:lnTo>
                  <a:lnTo>
                    <a:pt x="195" y="3438"/>
                  </a:lnTo>
                  <a:lnTo>
                    <a:pt x="3144" y="230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402525" y="1616050"/>
              <a:ext cx="216150" cy="317200"/>
            </a:xfrm>
            <a:custGeom>
              <a:rect b="b" l="l" r="r" t="t"/>
              <a:pathLst>
                <a:path extrusionOk="0" h="12688" w="8646">
                  <a:moveTo>
                    <a:pt x="8646" y="0"/>
                  </a:moveTo>
                  <a:lnTo>
                    <a:pt x="1" y="4993"/>
                  </a:lnTo>
                  <a:lnTo>
                    <a:pt x="3962" y="12687"/>
                  </a:lnTo>
                  <a:lnTo>
                    <a:pt x="8646" y="9984"/>
                  </a:lnTo>
                  <a:lnTo>
                    <a:pt x="86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503825" y="1788925"/>
              <a:ext cx="24800" cy="66325"/>
            </a:xfrm>
            <a:custGeom>
              <a:rect b="b" l="l" r="r" t="t"/>
              <a:pathLst>
                <a:path extrusionOk="0" h="2653" w="992">
                  <a:moveTo>
                    <a:pt x="0" y="1"/>
                  </a:moveTo>
                  <a:lnTo>
                    <a:pt x="0" y="729"/>
                  </a:lnTo>
                  <a:lnTo>
                    <a:pt x="992" y="2653"/>
                  </a:lnTo>
                  <a:lnTo>
                    <a:pt x="992" y="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528600" y="1756450"/>
              <a:ext cx="45050" cy="98800"/>
            </a:xfrm>
            <a:custGeom>
              <a:rect b="b" l="l" r="r" t="t"/>
              <a:pathLst>
                <a:path extrusionOk="0" h="3952" w="1802">
                  <a:moveTo>
                    <a:pt x="1081" y="1"/>
                  </a:moveTo>
                  <a:lnTo>
                    <a:pt x="1" y="1873"/>
                  </a:lnTo>
                  <a:lnTo>
                    <a:pt x="1" y="3952"/>
                  </a:lnTo>
                  <a:lnTo>
                    <a:pt x="1802" y="2912"/>
                  </a:lnTo>
                  <a:lnTo>
                    <a:pt x="1802" y="833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540975" y="1787625"/>
              <a:ext cx="20300" cy="49150"/>
            </a:xfrm>
            <a:custGeom>
              <a:rect b="b" l="l" r="r" t="t"/>
              <a:pathLst>
                <a:path extrusionOk="0" h="1966" w="812">
                  <a:moveTo>
                    <a:pt x="771" y="1"/>
                  </a:moveTo>
                  <a:cubicBezTo>
                    <a:pt x="761" y="1"/>
                    <a:pt x="750" y="4"/>
                    <a:pt x="739" y="11"/>
                  </a:cubicBezTo>
                  <a:lnTo>
                    <a:pt x="73" y="396"/>
                  </a:lnTo>
                  <a:cubicBezTo>
                    <a:pt x="29" y="424"/>
                    <a:pt x="3" y="470"/>
                    <a:pt x="0" y="521"/>
                  </a:cubicBezTo>
                  <a:lnTo>
                    <a:pt x="0" y="1915"/>
                  </a:lnTo>
                  <a:cubicBezTo>
                    <a:pt x="0" y="1947"/>
                    <a:pt x="16" y="1965"/>
                    <a:pt x="40" y="1965"/>
                  </a:cubicBezTo>
                  <a:cubicBezTo>
                    <a:pt x="50" y="1965"/>
                    <a:pt x="61" y="1962"/>
                    <a:pt x="73" y="1955"/>
                  </a:cubicBezTo>
                  <a:lnTo>
                    <a:pt x="739" y="1571"/>
                  </a:lnTo>
                  <a:cubicBezTo>
                    <a:pt x="782" y="1543"/>
                    <a:pt x="808" y="1497"/>
                    <a:pt x="811" y="1446"/>
                  </a:cubicBezTo>
                  <a:lnTo>
                    <a:pt x="811" y="53"/>
                  </a:lnTo>
                  <a:cubicBezTo>
                    <a:pt x="811" y="20"/>
                    <a:pt x="795" y="1"/>
                    <a:pt x="77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544300" y="1792600"/>
              <a:ext cx="13625" cy="39200"/>
            </a:xfrm>
            <a:custGeom>
              <a:rect b="b" l="l" r="r" t="t"/>
              <a:pathLst>
                <a:path extrusionOk="0" h="1568" w="545">
                  <a:moveTo>
                    <a:pt x="545" y="0"/>
                  </a:moveTo>
                  <a:lnTo>
                    <a:pt x="10" y="311"/>
                  </a:lnTo>
                  <a:cubicBezTo>
                    <a:pt x="7" y="313"/>
                    <a:pt x="4" y="318"/>
                    <a:pt x="1" y="322"/>
                  </a:cubicBezTo>
                  <a:lnTo>
                    <a:pt x="1" y="1568"/>
                  </a:lnTo>
                  <a:lnTo>
                    <a:pt x="536" y="1259"/>
                  </a:lnTo>
                  <a:cubicBezTo>
                    <a:pt x="540" y="1255"/>
                    <a:pt x="542" y="1250"/>
                    <a:pt x="545" y="124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544300" y="1806325"/>
              <a:ext cx="13625" cy="11775"/>
            </a:xfrm>
            <a:custGeom>
              <a:rect b="b" l="l" r="r" t="t"/>
              <a:pathLst>
                <a:path extrusionOk="0" h="471" w="545">
                  <a:moveTo>
                    <a:pt x="545" y="1"/>
                  </a:moveTo>
                  <a:lnTo>
                    <a:pt x="1" y="316"/>
                  </a:lnTo>
                  <a:lnTo>
                    <a:pt x="1" y="471"/>
                  </a:lnTo>
                  <a:lnTo>
                    <a:pt x="545" y="156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555625" y="1756450"/>
              <a:ext cx="27025" cy="26025"/>
            </a:xfrm>
            <a:custGeom>
              <a:rect b="b" l="l" r="r" t="t"/>
              <a:pathLst>
                <a:path extrusionOk="0" h="1041" w="1081">
                  <a:moveTo>
                    <a:pt x="0" y="1"/>
                  </a:moveTo>
                  <a:lnTo>
                    <a:pt x="721" y="833"/>
                  </a:lnTo>
                  <a:lnTo>
                    <a:pt x="1081" y="1040"/>
                  </a:lnTo>
                  <a:lnTo>
                    <a:pt x="36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555625" y="1754250"/>
              <a:ext cx="27025" cy="26000"/>
            </a:xfrm>
            <a:custGeom>
              <a:rect b="b" l="l" r="r" t="t"/>
              <a:pathLst>
                <a:path extrusionOk="0" h="1040" w="1081">
                  <a:moveTo>
                    <a:pt x="0" y="0"/>
                  </a:moveTo>
                  <a:lnTo>
                    <a:pt x="721" y="831"/>
                  </a:lnTo>
                  <a:lnTo>
                    <a:pt x="1081" y="1040"/>
                  </a:lnTo>
                  <a:lnTo>
                    <a:pt x="36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492575" y="1740875"/>
              <a:ext cx="72050" cy="72800"/>
            </a:xfrm>
            <a:custGeom>
              <a:rect b="b" l="l" r="r" t="t"/>
              <a:pathLst>
                <a:path extrusionOk="0" h="2912" w="2882">
                  <a:moveTo>
                    <a:pt x="1442" y="0"/>
                  </a:moveTo>
                  <a:lnTo>
                    <a:pt x="1" y="2079"/>
                  </a:lnTo>
                  <a:lnTo>
                    <a:pt x="1442" y="2912"/>
                  </a:lnTo>
                  <a:lnTo>
                    <a:pt x="2882" y="831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492575" y="1738625"/>
              <a:ext cx="72050" cy="72800"/>
            </a:xfrm>
            <a:custGeom>
              <a:rect b="b" l="l" r="r" t="t"/>
              <a:pathLst>
                <a:path extrusionOk="0" h="2912" w="2882">
                  <a:moveTo>
                    <a:pt x="1442" y="0"/>
                  </a:moveTo>
                  <a:lnTo>
                    <a:pt x="1" y="2081"/>
                  </a:lnTo>
                  <a:lnTo>
                    <a:pt x="1442" y="2912"/>
                  </a:lnTo>
                  <a:lnTo>
                    <a:pt x="2882" y="832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564600" y="1759425"/>
              <a:ext cx="18050" cy="23050"/>
            </a:xfrm>
            <a:custGeom>
              <a:rect b="b" l="l" r="r" t="t"/>
              <a:pathLst>
                <a:path extrusionOk="0" h="922" w="722">
                  <a:moveTo>
                    <a:pt x="1" y="0"/>
                  </a:moveTo>
                  <a:lnTo>
                    <a:pt x="1" y="89"/>
                  </a:lnTo>
                  <a:lnTo>
                    <a:pt x="722" y="921"/>
                  </a:lnTo>
                  <a:lnTo>
                    <a:pt x="722" y="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528600" y="1759425"/>
              <a:ext cx="36025" cy="54250"/>
            </a:xfrm>
            <a:custGeom>
              <a:rect b="b" l="l" r="r" t="t"/>
              <a:pathLst>
                <a:path extrusionOk="0" h="2170" w="1441">
                  <a:moveTo>
                    <a:pt x="1441" y="0"/>
                  </a:moveTo>
                  <a:lnTo>
                    <a:pt x="1" y="2080"/>
                  </a:lnTo>
                  <a:lnTo>
                    <a:pt x="1" y="2170"/>
                  </a:lnTo>
                  <a:lnTo>
                    <a:pt x="1441" y="89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492575" y="1790625"/>
              <a:ext cx="36050" cy="23050"/>
            </a:xfrm>
            <a:custGeom>
              <a:rect b="b" l="l" r="r" t="t"/>
              <a:pathLst>
                <a:path extrusionOk="0" h="922" w="1442">
                  <a:moveTo>
                    <a:pt x="1" y="1"/>
                  </a:moveTo>
                  <a:lnTo>
                    <a:pt x="1" y="89"/>
                  </a:lnTo>
                  <a:lnTo>
                    <a:pt x="1442" y="922"/>
                  </a:lnTo>
                  <a:lnTo>
                    <a:pt x="1442" y="8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708700" y="1788925"/>
              <a:ext cx="24800" cy="66325"/>
            </a:xfrm>
            <a:custGeom>
              <a:rect b="b" l="l" r="r" t="t"/>
              <a:pathLst>
                <a:path extrusionOk="0" h="2653" w="992">
                  <a:moveTo>
                    <a:pt x="991" y="1"/>
                  </a:moveTo>
                  <a:lnTo>
                    <a:pt x="1" y="574"/>
                  </a:lnTo>
                  <a:lnTo>
                    <a:pt x="1" y="2653"/>
                  </a:lnTo>
                  <a:lnTo>
                    <a:pt x="991" y="7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663675" y="1756450"/>
              <a:ext cx="45050" cy="98800"/>
            </a:xfrm>
            <a:custGeom>
              <a:rect b="b" l="l" r="r" t="t"/>
              <a:pathLst>
                <a:path extrusionOk="0" h="3952" w="1802">
                  <a:moveTo>
                    <a:pt x="722" y="1"/>
                  </a:moveTo>
                  <a:lnTo>
                    <a:pt x="1" y="833"/>
                  </a:lnTo>
                  <a:lnTo>
                    <a:pt x="1" y="2912"/>
                  </a:lnTo>
                  <a:lnTo>
                    <a:pt x="1802" y="3952"/>
                  </a:lnTo>
                  <a:lnTo>
                    <a:pt x="1802" y="1873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676050" y="1787625"/>
              <a:ext cx="20325" cy="49150"/>
            </a:xfrm>
            <a:custGeom>
              <a:rect b="b" l="l" r="r" t="t"/>
              <a:pathLst>
                <a:path extrusionOk="0" h="1966" w="813">
                  <a:moveTo>
                    <a:pt x="41" y="1"/>
                  </a:moveTo>
                  <a:cubicBezTo>
                    <a:pt x="17" y="1"/>
                    <a:pt x="0" y="20"/>
                    <a:pt x="0" y="53"/>
                  </a:cubicBezTo>
                  <a:lnTo>
                    <a:pt x="0" y="1446"/>
                  </a:lnTo>
                  <a:cubicBezTo>
                    <a:pt x="3" y="1497"/>
                    <a:pt x="29" y="1543"/>
                    <a:pt x="73" y="1571"/>
                  </a:cubicBezTo>
                  <a:lnTo>
                    <a:pt x="740" y="1955"/>
                  </a:lnTo>
                  <a:cubicBezTo>
                    <a:pt x="751" y="1962"/>
                    <a:pt x="762" y="1965"/>
                    <a:pt x="772" y="1965"/>
                  </a:cubicBezTo>
                  <a:cubicBezTo>
                    <a:pt x="796" y="1965"/>
                    <a:pt x="812" y="1947"/>
                    <a:pt x="812" y="1915"/>
                  </a:cubicBezTo>
                  <a:lnTo>
                    <a:pt x="812" y="521"/>
                  </a:lnTo>
                  <a:cubicBezTo>
                    <a:pt x="810" y="470"/>
                    <a:pt x="782" y="424"/>
                    <a:pt x="740" y="396"/>
                  </a:cubicBezTo>
                  <a:lnTo>
                    <a:pt x="73" y="11"/>
                  </a:lnTo>
                  <a:cubicBezTo>
                    <a:pt x="62" y="4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679375" y="1792600"/>
              <a:ext cx="13675" cy="39200"/>
            </a:xfrm>
            <a:custGeom>
              <a:rect b="b" l="l" r="r" t="t"/>
              <a:pathLst>
                <a:path extrusionOk="0" h="1568" w="547">
                  <a:moveTo>
                    <a:pt x="1" y="0"/>
                  </a:moveTo>
                  <a:lnTo>
                    <a:pt x="1" y="1247"/>
                  </a:lnTo>
                  <a:cubicBezTo>
                    <a:pt x="4" y="1250"/>
                    <a:pt x="7" y="1255"/>
                    <a:pt x="10" y="1259"/>
                  </a:cubicBezTo>
                  <a:lnTo>
                    <a:pt x="546" y="1568"/>
                  </a:lnTo>
                  <a:lnTo>
                    <a:pt x="546" y="322"/>
                  </a:lnTo>
                  <a:cubicBezTo>
                    <a:pt x="543" y="318"/>
                    <a:pt x="540" y="313"/>
                    <a:pt x="537" y="3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679375" y="1806325"/>
              <a:ext cx="13675" cy="11775"/>
            </a:xfrm>
            <a:custGeom>
              <a:rect b="b" l="l" r="r" t="t"/>
              <a:pathLst>
                <a:path extrusionOk="0" h="471" w="547">
                  <a:moveTo>
                    <a:pt x="1" y="1"/>
                  </a:moveTo>
                  <a:lnTo>
                    <a:pt x="1" y="156"/>
                  </a:lnTo>
                  <a:lnTo>
                    <a:pt x="546" y="471"/>
                  </a:lnTo>
                  <a:lnTo>
                    <a:pt x="546" y="3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654700" y="1756450"/>
              <a:ext cx="27025" cy="26025"/>
            </a:xfrm>
            <a:custGeom>
              <a:rect b="b" l="l" r="r" t="t"/>
              <a:pathLst>
                <a:path extrusionOk="0" h="1041" w="1081">
                  <a:moveTo>
                    <a:pt x="1081" y="1"/>
                  </a:moveTo>
                  <a:lnTo>
                    <a:pt x="720" y="208"/>
                  </a:lnTo>
                  <a:lnTo>
                    <a:pt x="0" y="1040"/>
                  </a:lnTo>
                  <a:lnTo>
                    <a:pt x="360" y="833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654700" y="1754250"/>
              <a:ext cx="27025" cy="26000"/>
            </a:xfrm>
            <a:custGeom>
              <a:rect b="b" l="l" r="r" t="t"/>
              <a:pathLst>
                <a:path extrusionOk="0" h="1040" w="1081">
                  <a:moveTo>
                    <a:pt x="1081" y="0"/>
                  </a:moveTo>
                  <a:lnTo>
                    <a:pt x="720" y="207"/>
                  </a:lnTo>
                  <a:lnTo>
                    <a:pt x="0" y="1040"/>
                  </a:lnTo>
                  <a:lnTo>
                    <a:pt x="360" y="83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672675" y="1740875"/>
              <a:ext cx="72100" cy="72800"/>
            </a:xfrm>
            <a:custGeom>
              <a:rect b="b" l="l" r="r" t="t"/>
              <a:pathLst>
                <a:path extrusionOk="0" h="2912" w="2884">
                  <a:moveTo>
                    <a:pt x="1442" y="0"/>
                  </a:moveTo>
                  <a:lnTo>
                    <a:pt x="1" y="831"/>
                  </a:lnTo>
                  <a:lnTo>
                    <a:pt x="1442" y="2912"/>
                  </a:lnTo>
                  <a:lnTo>
                    <a:pt x="2883" y="2079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72675" y="1738625"/>
              <a:ext cx="72100" cy="72800"/>
            </a:xfrm>
            <a:custGeom>
              <a:rect b="b" l="l" r="r" t="t"/>
              <a:pathLst>
                <a:path extrusionOk="0" h="2912" w="2884">
                  <a:moveTo>
                    <a:pt x="1442" y="0"/>
                  </a:moveTo>
                  <a:lnTo>
                    <a:pt x="1" y="832"/>
                  </a:lnTo>
                  <a:lnTo>
                    <a:pt x="1442" y="2912"/>
                  </a:lnTo>
                  <a:lnTo>
                    <a:pt x="2883" y="2081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654700" y="1759425"/>
              <a:ext cx="18000" cy="23050"/>
            </a:xfrm>
            <a:custGeom>
              <a:rect b="b" l="l" r="r" t="t"/>
              <a:pathLst>
                <a:path extrusionOk="0" h="922" w="720">
                  <a:moveTo>
                    <a:pt x="720" y="0"/>
                  </a:moveTo>
                  <a:lnTo>
                    <a:pt x="0" y="833"/>
                  </a:lnTo>
                  <a:lnTo>
                    <a:pt x="0" y="921"/>
                  </a:lnTo>
                  <a:lnTo>
                    <a:pt x="720" y="8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672675" y="1759425"/>
              <a:ext cx="36050" cy="54250"/>
            </a:xfrm>
            <a:custGeom>
              <a:rect b="b" l="l" r="r" t="t"/>
              <a:pathLst>
                <a:path extrusionOk="0" h="2170" w="1442">
                  <a:moveTo>
                    <a:pt x="1" y="0"/>
                  </a:moveTo>
                  <a:lnTo>
                    <a:pt x="1" y="89"/>
                  </a:lnTo>
                  <a:lnTo>
                    <a:pt x="1442" y="2170"/>
                  </a:lnTo>
                  <a:lnTo>
                    <a:pt x="1442" y="20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708700" y="1790625"/>
              <a:ext cx="36075" cy="23050"/>
            </a:xfrm>
            <a:custGeom>
              <a:rect b="b" l="l" r="r" t="t"/>
              <a:pathLst>
                <a:path extrusionOk="0" h="922" w="1443">
                  <a:moveTo>
                    <a:pt x="1442" y="1"/>
                  </a:moveTo>
                  <a:lnTo>
                    <a:pt x="1" y="832"/>
                  </a:lnTo>
                  <a:lnTo>
                    <a:pt x="1" y="922"/>
                  </a:lnTo>
                  <a:lnTo>
                    <a:pt x="1442" y="89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465575" y="2058025"/>
              <a:ext cx="36025" cy="31200"/>
            </a:xfrm>
            <a:custGeom>
              <a:rect b="b" l="l" r="r" t="t"/>
              <a:pathLst>
                <a:path extrusionOk="0" h="1248" w="1441">
                  <a:moveTo>
                    <a:pt x="1440" y="1"/>
                  </a:moveTo>
                  <a:lnTo>
                    <a:pt x="0" y="832"/>
                  </a:lnTo>
                  <a:lnTo>
                    <a:pt x="0" y="1248"/>
                  </a:lnTo>
                  <a:lnTo>
                    <a:pt x="1440" y="415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294450" y="1980025"/>
              <a:ext cx="171150" cy="109200"/>
            </a:xfrm>
            <a:custGeom>
              <a:rect b="b" l="l" r="r" t="t"/>
              <a:pathLst>
                <a:path extrusionOk="0" h="4368" w="6846">
                  <a:moveTo>
                    <a:pt x="1" y="0"/>
                  </a:moveTo>
                  <a:lnTo>
                    <a:pt x="1" y="416"/>
                  </a:lnTo>
                  <a:lnTo>
                    <a:pt x="6845" y="4368"/>
                  </a:lnTo>
                  <a:lnTo>
                    <a:pt x="6845" y="39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294450" y="1959200"/>
              <a:ext cx="207150" cy="119625"/>
            </a:xfrm>
            <a:custGeom>
              <a:rect b="b" l="l" r="r" t="t"/>
              <a:pathLst>
                <a:path extrusionOk="0" h="4785" w="8286">
                  <a:moveTo>
                    <a:pt x="1441" y="1"/>
                  </a:moveTo>
                  <a:lnTo>
                    <a:pt x="1" y="833"/>
                  </a:lnTo>
                  <a:lnTo>
                    <a:pt x="6845" y="4785"/>
                  </a:lnTo>
                  <a:lnTo>
                    <a:pt x="8285" y="395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460975" y="1937350"/>
              <a:ext cx="9200" cy="131075"/>
            </a:xfrm>
            <a:custGeom>
              <a:rect b="b" l="l" r="r" t="t"/>
              <a:pathLst>
                <a:path extrusionOk="0" h="5243" w="368">
                  <a:moveTo>
                    <a:pt x="0" y="0"/>
                  </a:moveTo>
                  <a:lnTo>
                    <a:pt x="0" y="5139"/>
                  </a:lnTo>
                  <a:cubicBezTo>
                    <a:pt x="2" y="5166"/>
                    <a:pt x="19" y="5192"/>
                    <a:pt x="54" y="5212"/>
                  </a:cubicBezTo>
                  <a:cubicBezTo>
                    <a:pt x="94" y="5232"/>
                    <a:pt x="139" y="5242"/>
                    <a:pt x="184" y="5242"/>
                  </a:cubicBezTo>
                  <a:cubicBezTo>
                    <a:pt x="228" y="5242"/>
                    <a:pt x="273" y="5232"/>
                    <a:pt x="313" y="5212"/>
                  </a:cubicBezTo>
                  <a:cubicBezTo>
                    <a:pt x="348" y="5192"/>
                    <a:pt x="366" y="5166"/>
                    <a:pt x="367" y="5139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312625" y="1852075"/>
              <a:ext cx="9225" cy="131100"/>
            </a:xfrm>
            <a:custGeom>
              <a:rect b="b" l="l" r="r" t="t"/>
              <a:pathLst>
                <a:path extrusionOk="0" h="5244" w="369">
                  <a:moveTo>
                    <a:pt x="0" y="1"/>
                  </a:moveTo>
                  <a:lnTo>
                    <a:pt x="0" y="5140"/>
                  </a:lnTo>
                  <a:lnTo>
                    <a:pt x="2" y="5140"/>
                  </a:lnTo>
                  <a:cubicBezTo>
                    <a:pt x="2" y="5167"/>
                    <a:pt x="19" y="5194"/>
                    <a:pt x="56" y="5212"/>
                  </a:cubicBezTo>
                  <a:cubicBezTo>
                    <a:pt x="96" y="5233"/>
                    <a:pt x="140" y="5244"/>
                    <a:pt x="185" y="5244"/>
                  </a:cubicBezTo>
                  <a:cubicBezTo>
                    <a:pt x="229" y="5244"/>
                    <a:pt x="274" y="5233"/>
                    <a:pt x="315" y="5212"/>
                  </a:cubicBezTo>
                  <a:cubicBezTo>
                    <a:pt x="350" y="5192"/>
                    <a:pt x="367" y="5166"/>
                    <a:pt x="369" y="5140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285425" y="1829250"/>
              <a:ext cx="216175" cy="124800"/>
            </a:xfrm>
            <a:custGeom>
              <a:rect b="b" l="l" r="r" t="t"/>
              <a:pathLst>
                <a:path extrusionOk="0" h="4992" w="8647">
                  <a:moveTo>
                    <a:pt x="1442" y="0"/>
                  </a:moveTo>
                  <a:lnTo>
                    <a:pt x="1" y="833"/>
                  </a:lnTo>
                  <a:lnTo>
                    <a:pt x="7206" y="4991"/>
                  </a:lnTo>
                  <a:lnTo>
                    <a:pt x="8646" y="4159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465575" y="1933225"/>
              <a:ext cx="36025" cy="26000"/>
            </a:xfrm>
            <a:custGeom>
              <a:rect b="b" l="l" r="r" t="t"/>
              <a:pathLst>
                <a:path extrusionOk="0" h="1040" w="1441">
                  <a:moveTo>
                    <a:pt x="1440" y="0"/>
                  </a:moveTo>
                  <a:lnTo>
                    <a:pt x="0" y="832"/>
                  </a:lnTo>
                  <a:lnTo>
                    <a:pt x="0" y="1040"/>
                  </a:lnTo>
                  <a:lnTo>
                    <a:pt x="1440" y="20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285425" y="1850050"/>
              <a:ext cx="180175" cy="109225"/>
            </a:xfrm>
            <a:custGeom>
              <a:rect b="b" l="l" r="r" t="t"/>
              <a:pathLst>
                <a:path extrusionOk="0" h="4369" w="7207">
                  <a:moveTo>
                    <a:pt x="1" y="1"/>
                  </a:moveTo>
                  <a:lnTo>
                    <a:pt x="1" y="208"/>
                  </a:lnTo>
                  <a:lnTo>
                    <a:pt x="7206" y="4368"/>
                  </a:lnTo>
                  <a:lnTo>
                    <a:pt x="7206" y="4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250150" y="1671875"/>
              <a:ext cx="88925" cy="84825"/>
            </a:xfrm>
            <a:custGeom>
              <a:rect b="b" l="l" r="r" t="t"/>
              <a:pathLst>
                <a:path extrusionOk="0" h="3393" w="3557">
                  <a:moveTo>
                    <a:pt x="2591" y="1"/>
                  </a:moveTo>
                  <a:cubicBezTo>
                    <a:pt x="2481" y="1"/>
                    <a:pt x="2354" y="39"/>
                    <a:pt x="2224" y="114"/>
                  </a:cubicBezTo>
                  <a:cubicBezTo>
                    <a:pt x="1835" y="338"/>
                    <a:pt x="1522" y="882"/>
                    <a:pt x="1522" y="1330"/>
                  </a:cubicBezTo>
                  <a:lnTo>
                    <a:pt x="1522" y="1411"/>
                  </a:lnTo>
                  <a:cubicBezTo>
                    <a:pt x="1491" y="1399"/>
                    <a:pt x="1457" y="1393"/>
                    <a:pt x="1421" y="1393"/>
                  </a:cubicBezTo>
                  <a:cubicBezTo>
                    <a:pt x="1353" y="1393"/>
                    <a:pt x="1277" y="1415"/>
                    <a:pt x="1196" y="1462"/>
                  </a:cubicBezTo>
                  <a:cubicBezTo>
                    <a:pt x="916" y="1623"/>
                    <a:pt x="691" y="2015"/>
                    <a:pt x="691" y="2337"/>
                  </a:cubicBezTo>
                  <a:lnTo>
                    <a:pt x="691" y="2373"/>
                  </a:lnTo>
                  <a:lnTo>
                    <a:pt x="333" y="2579"/>
                  </a:lnTo>
                  <a:cubicBezTo>
                    <a:pt x="149" y="2686"/>
                    <a:pt x="1" y="2943"/>
                    <a:pt x="1" y="3156"/>
                  </a:cubicBezTo>
                  <a:cubicBezTo>
                    <a:pt x="1" y="3306"/>
                    <a:pt x="75" y="3393"/>
                    <a:pt x="184" y="3393"/>
                  </a:cubicBezTo>
                  <a:cubicBezTo>
                    <a:pt x="229" y="3393"/>
                    <a:pt x="279" y="3378"/>
                    <a:pt x="333" y="3347"/>
                  </a:cubicBezTo>
                  <a:lnTo>
                    <a:pt x="3224" y="1680"/>
                  </a:lnTo>
                  <a:cubicBezTo>
                    <a:pt x="3409" y="1574"/>
                    <a:pt x="3557" y="1316"/>
                    <a:pt x="3557" y="1103"/>
                  </a:cubicBezTo>
                  <a:cubicBezTo>
                    <a:pt x="3557" y="952"/>
                    <a:pt x="3481" y="866"/>
                    <a:pt x="3373" y="866"/>
                  </a:cubicBezTo>
                  <a:cubicBezTo>
                    <a:pt x="3328" y="866"/>
                    <a:pt x="3278" y="880"/>
                    <a:pt x="3224" y="911"/>
                  </a:cubicBezTo>
                  <a:lnTo>
                    <a:pt x="2968" y="1010"/>
                  </a:lnTo>
                  <a:lnTo>
                    <a:pt x="2968" y="446"/>
                  </a:lnTo>
                  <a:cubicBezTo>
                    <a:pt x="2968" y="148"/>
                    <a:pt x="2811" y="1"/>
                    <a:pt x="259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190050" y="1692975"/>
              <a:ext cx="73375" cy="55450"/>
            </a:xfrm>
            <a:custGeom>
              <a:rect b="b" l="l" r="r" t="t"/>
              <a:pathLst>
                <a:path extrusionOk="0" h="2218" w="2935">
                  <a:moveTo>
                    <a:pt x="1360" y="0"/>
                  </a:moveTo>
                  <a:cubicBezTo>
                    <a:pt x="1284" y="0"/>
                    <a:pt x="1199" y="25"/>
                    <a:pt x="1109" y="77"/>
                  </a:cubicBezTo>
                  <a:cubicBezTo>
                    <a:pt x="798" y="256"/>
                    <a:pt x="547" y="692"/>
                    <a:pt x="547" y="1050"/>
                  </a:cubicBezTo>
                  <a:lnTo>
                    <a:pt x="547" y="1252"/>
                  </a:lnTo>
                  <a:cubicBezTo>
                    <a:pt x="545" y="1332"/>
                    <a:pt x="562" y="1411"/>
                    <a:pt x="595" y="1484"/>
                  </a:cubicBezTo>
                  <a:lnTo>
                    <a:pt x="210" y="1709"/>
                  </a:lnTo>
                  <a:cubicBezTo>
                    <a:pt x="94" y="1774"/>
                    <a:pt x="1" y="1936"/>
                    <a:pt x="1" y="2068"/>
                  </a:cubicBezTo>
                  <a:cubicBezTo>
                    <a:pt x="1" y="2163"/>
                    <a:pt x="47" y="2217"/>
                    <a:pt x="116" y="2217"/>
                  </a:cubicBezTo>
                  <a:cubicBezTo>
                    <a:pt x="144" y="2217"/>
                    <a:pt x="176" y="2208"/>
                    <a:pt x="210" y="2189"/>
                  </a:cubicBezTo>
                  <a:lnTo>
                    <a:pt x="2727" y="736"/>
                  </a:lnTo>
                  <a:cubicBezTo>
                    <a:pt x="2841" y="669"/>
                    <a:pt x="2934" y="508"/>
                    <a:pt x="2934" y="375"/>
                  </a:cubicBezTo>
                  <a:cubicBezTo>
                    <a:pt x="2934" y="280"/>
                    <a:pt x="2888" y="226"/>
                    <a:pt x="2820" y="226"/>
                  </a:cubicBezTo>
                  <a:cubicBezTo>
                    <a:pt x="2792" y="226"/>
                    <a:pt x="2760" y="235"/>
                    <a:pt x="2727" y="254"/>
                  </a:cubicBezTo>
                  <a:lnTo>
                    <a:pt x="2261" y="523"/>
                  </a:lnTo>
                  <a:cubicBezTo>
                    <a:pt x="2264" y="502"/>
                    <a:pt x="2266" y="482"/>
                    <a:pt x="2266" y="462"/>
                  </a:cubicBezTo>
                  <a:lnTo>
                    <a:pt x="2266" y="327"/>
                  </a:lnTo>
                  <a:cubicBezTo>
                    <a:pt x="2266" y="157"/>
                    <a:pt x="2181" y="58"/>
                    <a:pt x="2057" y="58"/>
                  </a:cubicBezTo>
                  <a:cubicBezTo>
                    <a:pt x="2007" y="58"/>
                    <a:pt x="1950" y="75"/>
                    <a:pt x="1890" y="109"/>
                  </a:cubicBezTo>
                  <a:cubicBezTo>
                    <a:pt x="1800" y="164"/>
                    <a:pt x="1725" y="237"/>
                    <a:pt x="1667" y="324"/>
                  </a:cubicBezTo>
                  <a:cubicBezTo>
                    <a:pt x="1643" y="118"/>
                    <a:pt x="1524" y="0"/>
                    <a:pt x="1360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959650" y="1990550"/>
              <a:ext cx="98550" cy="65550"/>
            </a:xfrm>
            <a:custGeom>
              <a:rect b="b" l="l" r="r" t="t"/>
              <a:pathLst>
                <a:path extrusionOk="0" h="2622" w="3942">
                  <a:moveTo>
                    <a:pt x="3906" y="1"/>
                  </a:moveTo>
                  <a:cubicBezTo>
                    <a:pt x="3542" y="1"/>
                    <a:pt x="3345" y="360"/>
                    <a:pt x="3146" y="697"/>
                  </a:cubicBezTo>
                  <a:cubicBezTo>
                    <a:pt x="2903" y="1107"/>
                    <a:pt x="2670" y="1464"/>
                    <a:pt x="2506" y="1635"/>
                  </a:cubicBezTo>
                  <a:cubicBezTo>
                    <a:pt x="2194" y="1780"/>
                    <a:pt x="1463" y="2002"/>
                    <a:pt x="1176" y="2040"/>
                  </a:cubicBezTo>
                  <a:cubicBezTo>
                    <a:pt x="1168" y="2041"/>
                    <a:pt x="1160" y="2041"/>
                    <a:pt x="1151" y="2041"/>
                  </a:cubicBezTo>
                  <a:cubicBezTo>
                    <a:pt x="1110" y="2041"/>
                    <a:pt x="1068" y="2029"/>
                    <a:pt x="1033" y="2007"/>
                  </a:cubicBezTo>
                  <a:cubicBezTo>
                    <a:pt x="921" y="1933"/>
                    <a:pt x="834" y="1920"/>
                    <a:pt x="715" y="1879"/>
                  </a:cubicBezTo>
                  <a:cubicBezTo>
                    <a:pt x="637" y="1852"/>
                    <a:pt x="597" y="1816"/>
                    <a:pt x="576" y="1816"/>
                  </a:cubicBezTo>
                  <a:cubicBezTo>
                    <a:pt x="572" y="1816"/>
                    <a:pt x="569" y="1817"/>
                    <a:pt x="566" y="1819"/>
                  </a:cubicBezTo>
                  <a:cubicBezTo>
                    <a:pt x="543" y="1841"/>
                    <a:pt x="518" y="1902"/>
                    <a:pt x="575" y="1966"/>
                  </a:cubicBezTo>
                  <a:cubicBezTo>
                    <a:pt x="604" y="1999"/>
                    <a:pt x="656" y="2034"/>
                    <a:pt x="722" y="2076"/>
                  </a:cubicBezTo>
                  <a:cubicBezTo>
                    <a:pt x="722" y="2076"/>
                    <a:pt x="623" y="2103"/>
                    <a:pt x="501" y="2103"/>
                  </a:cubicBezTo>
                  <a:cubicBezTo>
                    <a:pt x="448" y="2103"/>
                    <a:pt x="391" y="2098"/>
                    <a:pt x="335" y="2083"/>
                  </a:cubicBezTo>
                  <a:cubicBezTo>
                    <a:pt x="291" y="2072"/>
                    <a:pt x="250" y="2066"/>
                    <a:pt x="215" y="2066"/>
                  </a:cubicBezTo>
                  <a:cubicBezTo>
                    <a:pt x="54" y="2066"/>
                    <a:pt x="0" y="2185"/>
                    <a:pt x="138" y="2405"/>
                  </a:cubicBezTo>
                  <a:cubicBezTo>
                    <a:pt x="191" y="2491"/>
                    <a:pt x="381" y="2621"/>
                    <a:pt x="755" y="2621"/>
                  </a:cubicBezTo>
                  <a:cubicBezTo>
                    <a:pt x="805" y="2621"/>
                    <a:pt x="857" y="2619"/>
                    <a:pt x="912" y="2614"/>
                  </a:cubicBezTo>
                  <a:cubicBezTo>
                    <a:pt x="1050" y="2603"/>
                    <a:pt x="1249" y="2591"/>
                    <a:pt x="1421" y="2555"/>
                  </a:cubicBezTo>
                  <a:cubicBezTo>
                    <a:pt x="1880" y="2456"/>
                    <a:pt x="2390" y="2362"/>
                    <a:pt x="2703" y="2268"/>
                  </a:cubicBezTo>
                  <a:cubicBezTo>
                    <a:pt x="2783" y="2244"/>
                    <a:pt x="2924" y="2153"/>
                    <a:pt x="3008" y="2057"/>
                  </a:cubicBezTo>
                  <a:cubicBezTo>
                    <a:pt x="3536" y="1456"/>
                    <a:pt x="3711" y="1028"/>
                    <a:pt x="3942" y="638"/>
                  </a:cubicBezTo>
                  <a:lnTo>
                    <a:pt x="3923" y="1"/>
                  </a:lnTo>
                  <a:cubicBezTo>
                    <a:pt x="3917" y="1"/>
                    <a:pt x="3911" y="1"/>
                    <a:pt x="3906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027250" y="1990100"/>
              <a:ext cx="37475" cy="45800"/>
            </a:xfrm>
            <a:custGeom>
              <a:rect b="b" l="l" r="r" t="t"/>
              <a:pathLst>
                <a:path extrusionOk="0" h="1832" w="1499">
                  <a:moveTo>
                    <a:pt x="1202" y="1"/>
                  </a:moveTo>
                  <a:cubicBezTo>
                    <a:pt x="1090" y="1"/>
                    <a:pt x="881" y="34"/>
                    <a:pt x="711" y="253"/>
                  </a:cubicBezTo>
                  <a:cubicBezTo>
                    <a:pt x="453" y="580"/>
                    <a:pt x="1" y="1371"/>
                    <a:pt x="1" y="1371"/>
                  </a:cubicBezTo>
                  <a:cubicBezTo>
                    <a:pt x="1" y="1371"/>
                    <a:pt x="149" y="1766"/>
                    <a:pt x="550" y="1832"/>
                  </a:cubicBezTo>
                  <a:lnTo>
                    <a:pt x="1194" y="962"/>
                  </a:lnTo>
                  <a:cubicBezTo>
                    <a:pt x="1194" y="962"/>
                    <a:pt x="1499" y="358"/>
                    <a:pt x="1283" y="7"/>
                  </a:cubicBezTo>
                  <a:cubicBezTo>
                    <a:pt x="1283" y="7"/>
                    <a:pt x="1252" y="1"/>
                    <a:pt x="120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083625" y="2212025"/>
              <a:ext cx="10500" cy="18775"/>
            </a:xfrm>
            <a:custGeom>
              <a:rect b="b" l="l" r="r" t="t"/>
              <a:pathLst>
                <a:path extrusionOk="0" h="751" w="420">
                  <a:moveTo>
                    <a:pt x="1" y="1"/>
                  </a:moveTo>
                  <a:lnTo>
                    <a:pt x="1" y="750"/>
                  </a:lnTo>
                  <a:lnTo>
                    <a:pt x="420" y="750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3046725" y="2191250"/>
              <a:ext cx="11000" cy="20175"/>
            </a:xfrm>
            <a:custGeom>
              <a:rect b="b" l="l" r="r" t="t"/>
              <a:pathLst>
                <a:path extrusionOk="0" h="807" w="440">
                  <a:moveTo>
                    <a:pt x="440" y="1"/>
                  </a:moveTo>
                  <a:lnTo>
                    <a:pt x="0" y="15"/>
                  </a:lnTo>
                  <a:lnTo>
                    <a:pt x="21" y="807"/>
                  </a:lnTo>
                  <a:lnTo>
                    <a:pt x="440" y="79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3040050" y="2049900"/>
              <a:ext cx="56975" cy="172975"/>
            </a:xfrm>
            <a:custGeom>
              <a:rect b="b" l="l" r="r" t="t"/>
              <a:pathLst>
                <a:path extrusionOk="0" h="6919" w="2279">
                  <a:moveTo>
                    <a:pt x="146" y="1"/>
                  </a:moveTo>
                  <a:cubicBezTo>
                    <a:pt x="146" y="1"/>
                    <a:pt x="1" y="3422"/>
                    <a:pt x="5" y="3723"/>
                  </a:cubicBezTo>
                  <a:cubicBezTo>
                    <a:pt x="11" y="3986"/>
                    <a:pt x="250" y="6239"/>
                    <a:pt x="250" y="6239"/>
                  </a:cubicBezTo>
                  <a:cubicBezTo>
                    <a:pt x="327" y="6266"/>
                    <a:pt x="397" y="6276"/>
                    <a:pt x="459" y="6276"/>
                  </a:cubicBezTo>
                  <a:cubicBezTo>
                    <a:pt x="628" y="6276"/>
                    <a:pt x="734" y="6201"/>
                    <a:pt x="734" y="6201"/>
                  </a:cubicBezTo>
                  <a:cubicBezTo>
                    <a:pt x="734" y="6201"/>
                    <a:pt x="869" y="4705"/>
                    <a:pt x="888" y="4418"/>
                  </a:cubicBezTo>
                  <a:cubicBezTo>
                    <a:pt x="903" y="4184"/>
                    <a:pt x="885" y="3951"/>
                    <a:pt x="837" y="3723"/>
                  </a:cubicBezTo>
                  <a:lnTo>
                    <a:pt x="1064" y="1600"/>
                  </a:lnTo>
                  <a:cubicBezTo>
                    <a:pt x="1064" y="1600"/>
                    <a:pt x="1232" y="3398"/>
                    <a:pt x="1298" y="3941"/>
                  </a:cubicBezTo>
                  <a:cubicBezTo>
                    <a:pt x="1374" y="4561"/>
                    <a:pt x="1713" y="6870"/>
                    <a:pt x="1713" y="6870"/>
                  </a:cubicBezTo>
                  <a:cubicBezTo>
                    <a:pt x="1797" y="6906"/>
                    <a:pt x="1875" y="6919"/>
                    <a:pt x="1942" y="6919"/>
                  </a:cubicBezTo>
                  <a:cubicBezTo>
                    <a:pt x="2086" y="6919"/>
                    <a:pt x="2182" y="6861"/>
                    <a:pt x="2182" y="6861"/>
                  </a:cubicBezTo>
                  <a:cubicBezTo>
                    <a:pt x="2182" y="6861"/>
                    <a:pt x="2224" y="5214"/>
                    <a:pt x="2255" y="4586"/>
                  </a:cubicBezTo>
                  <a:cubicBezTo>
                    <a:pt x="2279" y="4125"/>
                    <a:pt x="2170" y="3903"/>
                    <a:pt x="2161" y="3784"/>
                  </a:cubicBezTo>
                  <a:cubicBezTo>
                    <a:pt x="2161" y="3784"/>
                    <a:pt x="2222" y="423"/>
                    <a:pt x="2222" y="5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3066075" y="2223800"/>
              <a:ext cx="30700" cy="29175"/>
            </a:xfrm>
            <a:custGeom>
              <a:rect b="b" l="l" r="r" t="t"/>
              <a:pathLst>
                <a:path extrusionOk="0" h="1167" w="1228">
                  <a:moveTo>
                    <a:pt x="1125" y="0"/>
                  </a:moveTo>
                  <a:cubicBezTo>
                    <a:pt x="1124" y="0"/>
                    <a:pt x="1123" y="0"/>
                    <a:pt x="1122" y="1"/>
                  </a:cubicBezTo>
                  <a:lnTo>
                    <a:pt x="1122" y="49"/>
                  </a:lnTo>
                  <a:cubicBezTo>
                    <a:pt x="1091" y="83"/>
                    <a:pt x="1007" y="118"/>
                    <a:pt x="911" y="123"/>
                  </a:cubicBezTo>
                  <a:cubicBezTo>
                    <a:pt x="908" y="123"/>
                    <a:pt x="905" y="123"/>
                    <a:pt x="901" y="123"/>
                  </a:cubicBezTo>
                  <a:cubicBezTo>
                    <a:pt x="835" y="123"/>
                    <a:pt x="701" y="110"/>
                    <a:pt x="703" y="63"/>
                  </a:cubicBezTo>
                  <a:lnTo>
                    <a:pt x="703" y="1"/>
                  </a:lnTo>
                  <a:cubicBezTo>
                    <a:pt x="662" y="18"/>
                    <a:pt x="569" y="389"/>
                    <a:pt x="402" y="547"/>
                  </a:cubicBezTo>
                  <a:cubicBezTo>
                    <a:pt x="270" y="674"/>
                    <a:pt x="89" y="820"/>
                    <a:pt x="43" y="959"/>
                  </a:cubicBezTo>
                  <a:cubicBezTo>
                    <a:pt x="0" y="1089"/>
                    <a:pt x="231" y="1166"/>
                    <a:pt x="370" y="1166"/>
                  </a:cubicBezTo>
                  <a:cubicBezTo>
                    <a:pt x="388" y="1166"/>
                    <a:pt x="404" y="1165"/>
                    <a:pt x="418" y="1162"/>
                  </a:cubicBezTo>
                  <a:cubicBezTo>
                    <a:pt x="562" y="1136"/>
                    <a:pt x="811" y="1030"/>
                    <a:pt x="874" y="933"/>
                  </a:cubicBezTo>
                  <a:cubicBezTo>
                    <a:pt x="936" y="835"/>
                    <a:pt x="965" y="691"/>
                    <a:pt x="1016" y="620"/>
                  </a:cubicBezTo>
                  <a:cubicBezTo>
                    <a:pt x="1068" y="547"/>
                    <a:pt x="1184" y="468"/>
                    <a:pt x="1212" y="385"/>
                  </a:cubicBezTo>
                  <a:cubicBezTo>
                    <a:pt x="1228" y="340"/>
                    <a:pt x="1209" y="240"/>
                    <a:pt x="1188" y="156"/>
                  </a:cubicBezTo>
                  <a:cubicBezTo>
                    <a:pt x="1169" y="81"/>
                    <a:pt x="1150" y="0"/>
                    <a:pt x="11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3021575" y="2207300"/>
              <a:ext cx="40100" cy="21550"/>
            </a:xfrm>
            <a:custGeom>
              <a:rect b="b" l="l" r="r" t="t"/>
              <a:pathLst>
                <a:path extrusionOk="0" h="862" w="1604">
                  <a:moveTo>
                    <a:pt x="1448" y="1"/>
                  </a:moveTo>
                  <a:cubicBezTo>
                    <a:pt x="1447" y="1"/>
                    <a:pt x="1447" y="1"/>
                    <a:pt x="1446" y="1"/>
                  </a:cubicBezTo>
                  <a:lnTo>
                    <a:pt x="1446" y="45"/>
                  </a:lnTo>
                  <a:cubicBezTo>
                    <a:pt x="1414" y="96"/>
                    <a:pt x="1294" y="127"/>
                    <a:pt x="1184" y="127"/>
                  </a:cubicBezTo>
                  <a:cubicBezTo>
                    <a:pt x="1123" y="127"/>
                    <a:pt x="1064" y="118"/>
                    <a:pt x="1025" y="97"/>
                  </a:cubicBezTo>
                  <a:lnTo>
                    <a:pt x="1022" y="30"/>
                  </a:lnTo>
                  <a:cubicBezTo>
                    <a:pt x="1001" y="30"/>
                    <a:pt x="983" y="63"/>
                    <a:pt x="935" y="117"/>
                  </a:cubicBezTo>
                  <a:cubicBezTo>
                    <a:pt x="863" y="192"/>
                    <a:pt x="780" y="255"/>
                    <a:pt x="687" y="303"/>
                  </a:cubicBezTo>
                  <a:cubicBezTo>
                    <a:pt x="531" y="385"/>
                    <a:pt x="225" y="511"/>
                    <a:pt x="87" y="575"/>
                  </a:cubicBezTo>
                  <a:cubicBezTo>
                    <a:pt x="0" y="616"/>
                    <a:pt x="4" y="725"/>
                    <a:pt x="94" y="787"/>
                  </a:cubicBezTo>
                  <a:cubicBezTo>
                    <a:pt x="153" y="828"/>
                    <a:pt x="269" y="862"/>
                    <a:pt x="415" y="862"/>
                  </a:cubicBezTo>
                  <a:cubicBezTo>
                    <a:pt x="489" y="862"/>
                    <a:pt x="571" y="853"/>
                    <a:pt x="657" y="833"/>
                  </a:cubicBezTo>
                  <a:cubicBezTo>
                    <a:pt x="795" y="801"/>
                    <a:pt x="971" y="672"/>
                    <a:pt x="1088" y="672"/>
                  </a:cubicBezTo>
                  <a:cubicBezTo>
                    <a:pt x="1092" y="672"/>
                    <a:pt x="1096" y="672"/>
                    <a:pt x="1099" y="672"/>
                  </a:cubicBezTo>
                  <a:cubicBezTo>
                    <a:pt x="1126" y="674"/>
                    <a:pt x="1158" y="675"/>
                    <a:pt x="1193" y="675"/>
                  </a:cubicBezTo>
                  <a:cubicBezTo>
                    <a:pt x="1309" y="675"/>
                    <a:pt x="1453" y="663"/>
                    <a:pt x="1518" y="616"/>
                  </a:cubicBezTo>
                  <a:cubicBezTo>
                    <a:pt x="1604" y="555"/>
                    <a:pt x="1569" y="423"/>
                    <a:pt x="1546" y="310"/>
                  </a:cubicBezTo>
                  <a:cubicBezTo>
                    <a:pt x="1519" y="189"/>
                    <a:pt x="1488" y="1"/>
                    <a:pt x="14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3052050" y="2081150"/>
              <a:ext cx="14625" cy="58025"/>
            </a:xfrm>
            <a:custGeom>
              <a:rect b="b" l="l" r="r" t="t"/>
              <a:pathLst>
                <a:path extrusionOk="0" h="2321" w="58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14" y="221"/>
                    <a:pt x="449" y="426"/>
                  </a:cubicBezTo>
                  <a:lnTo>
                    <a:pt x="376" y="2321"/>
                  </a:lnTo>
                  <a:lnTo>
                    <a:pt x="585" y="350"/>
                  </a:lnTo>
                  <a:cubicBezTo>
                    <a:pt x="585" y="350"/>
                    <a:pt x="250" y="252"/>
                    <a:pt x="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3042325" y="1990275"/>
              <a:ext cx="56000" cy="87825"/>
            </a:xfrm>
            <a:custGeom>
              <a:rect b="b" l="l" r="r" t="t"/>
              <a:pathLst>
                <a:path extrusionOk="0" h="3513" w="2240">
                  <a:moveTo>
                    <a:pt x="696" y="0"/>
                  </a:moveTo>
                  <a:cubicBezTo>
                    <a:pt x="220" y="54"/>
                    <a:pt x="108" y="298"/>
                    <a:pt x="87" y="782"/>
                  </a:cubicBezTo>
                  <a:cubicBezTo>
                    <a:pt x="55" y="1464"/>
                    <a:pt x="1" y="3234"/>
                    <a:pt x="1" y="3234"/>
                  </a:cubicBezTo>
                  <a:cubicBezTo>
                    <a:pt x="245" y="3417"/>
                    <a:pt x="732" y="3512"/>
                    <a:pt x="1186" y="3512"/>
                  </a:cubicBezTo>
                  <a:cubicBezTo>
                    <a:pt x="1607" y="3512"/>
                    <a:pt x="1999" y="3431"/>
                    <a:pt x="2147" y="3263"/>
                  </a:cubicBezTo>
                  <a:lnTo>
                    <a:pt x="2146" y="1767"/>
                  </a:lnTo>
                  <a:lnTo>
                    <a:pt x="2218" y="769"/>
                  </a:lnTo>
                  <a:cubicBezTo>
                    <a:pt x="2240" y="144"/>
                    <a:pt x="1896" y="64"/>
                    <a:pt x="1896" y="64"/>
                  </a:cubicBezTo>
                  <a:lnTo>
                    <a:pt x="1283" y="28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3043975" y="1943050"/>
              <a:ext cx="34750" cy="32575"/>
            </a:xfrm>
            <a:custGeom>
              <a:rect b="b" l="l" r="r" t="t"/>
              <a:pathLst>
                <a:path extrusionOk="0" h="1303" w="1390">
                  <a:moveTo>
                    <a:pt x="764" y="0"/>
                  </a:moveTo>
                  <a:cubicBezTo>
                    <a:pt x="419" y="0"/>
                    <a:pt x="0" y="9"/>
                    <a:pt x="139" y="651"/>
                  </a:cubicBezTo>
                  <a:cubicBezTo>
                    <a:pt x="215" y="1002"/>
                    <a:pt x="419" y="1302"/>
                    <a:pt x="764" y="1302"/>
                  </a:cubicBezTo>
                  <a:cubicBezTo>
                    <a:pt x="1110" y="1302"/>
                    <a:pt x="1389" y="1011"/>
                    <a:pt x="1389" y="651"/>
                  </a:cubicBezTo>
                  <a:cubicBezTo>
                    <a:pt x="1389" y="292"/>
                    <a:pt x="1110" y="0"/>
                    <a:pt x="76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3080375" y="1965925"/>
              <a:ext cx="6325" cy="16150"/>
            </a:xfrm>
            <a:custGeom>
              <a:rect b="b" l="l" r="r" t="t"/>
              <a:pathLst>
                <a:path extrusionOk="0" h="646" w="253">
                  <a:moveTo>
                    <a:pt x="252" y="0"/>
                  </a:moveTo>
                  <a:lnTo>
                    <a:pt x="6" y="315"/>
                  </a:lnTo>
                  <a:lnTo>
                    <a:pt x="0" y="645"/>
                  </a:lnTo>
                  <a:cubicBezTo>
                    <a:pt x="51" y="628"/>
                    <a:pt x="93" y="593"/>
                    <a:pt x="118" y="545"/>
                  </a:cubicBezTo>
                  <a:cubicBezTo>
                    <a:pt x="157" y="468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3082150" y="1949075"/>
              <a:ext cx="6975" cy="17400"/>
            </a:xfrm>
            <a:custGeom>
              <a:rect b="b" l="l" r="r" t="t"/>
              <a:pathLst>
                <a:path extrusionOk="0" h="696" w="279">
                  <a:moveTo>
                    <a:pt x="71" y="0"/>
                  </a:moveTo>
                  <a:cubicBezTo>
                    <a:pt x="65" y="0"/>
                    <a:pt x="61" y="1"/>
                    <a:pt x="61" y="1"/>
                  </a:cubicBezTo>
                  <a:lnTo>
                    <a:pt x="0" y="696"/>
                  </a:lnTo>
                  <a:lnTo>
                    <a:pt x="0" y="696"/>
                  </a:lnTo>
                  <a:lnTo>
                    <a:pt x="181" y="674"/>
                  </a:lnTo>
                  <a:cubicBezTo>
                    <a:pt x="279" y="416"/>
                    <a:pt x="266" y="197"/>
                    <a:pt x="202" y="98"/>
                  </a:cubicBezTo>
                  <a:cubicBezTo>
                    <a:pt x="146" y="11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3085325" y="1948650"/>
              <a:ext cx="5725" cy="2975"/>
            </a:xfrm>
            <a:custGeom>
              <a:rect b="b" l="l" r="r" t="t"/>
              <a:pathLst>
                <a:path extrusionOk="0" h="119" w="229">
                  <a:moveTo>
                    <a:pt x="121" y="1"/>
                  </a:moveTo>
                  <a:cubicBezTo>
                    <a:pt x="57" y="1"/>
                    <a:pt x="5" y="50"/>
                    <a:pt x="1" y="114"/>
                  </a:cubicBezTo>
                  <a:lnTo>
                    <a:pt x="221" y="118"/>
                  </a:lnTo>
                  <a:cubicBezTo>
                    <a:pt x="228" y="56"/>
                    <a:pt x="182" y="2"/>
                    <a:pt x="1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3084975" y="1945275"/>
              <a:ext cx="5125" cy="4925"/>
            </a:xfrm>
            <a:custGeom>
              <a:rect b="b" l="l" r="r" t="t"/>
              <a:pathLst>
                <a:path extrusionOk="0" h="197" w="205">
                  <a:moveTo>
                    <a:pt x="125" y="1"/>
                  </a:moveTo>
                  <a:cubicBezTo>
                    <a:pt x="98" y="1"/>
                    <a:pt x="70" y="11"/>
                    <a:pt x="50" y="33"/>
                  </a:cubicBezTo>
                  <a:cubicBezTo>
                    <a:pt x="5" y="76"/>
                    <a:pt x="0" y="147"/>
                    <a:pt x="41" y="197"/>
                  </a:cubicBezTo>
                  <a:lnTo>
                    <a:pt x="205" y="39"/>
                  </a:lnTo>
                  <a:cubicBezTo>
                    <a:pt x="184" y="14"/>
                    <a:pt x="155" y="1"/>
                    <a:pt x="12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3047925" y="1941875"/>
              <a:ext cx="44500" cy="57900"/>
            </a:xfrm>
            <a:custGeom>
              <a:rect b="b" l="l" r="r" t="t"/>
              <a:pathLst>
                <a:path extrusionOk="0" h="2316" w="1780">
                  <a:moveTo>
                    <a:pt x="630" y="0"/>
                  </a:moveTo>
                  <a:cubicBezTo>
                    <a:pt x="359" y="0"/>
                    <a:pt x="101" y="137"/>
                    <a:pt x="60" y="488"/>
                  </a:cubicBezTo>
                  <a:cubicBezTo>
                    <a:pt x="0" y="1006"/>
                    <a:pt x="28" y="1217"/>
                    <a:pt x="97" y="1481"/>
                  </a:cubicBezTo>
                  <a:cubicBezTo>
                    <a:pt x="142" y="1645"/>
                    <a:pt x="234" y="1765"/>
                    <a:pt x="379" y="1789"/>
                  </a:cubicBezTo>
                  <a:cubicBezTo>
                    <a:pt x="396" y="1791"/>
                    <a:pt x="416" y="1792"/>
                    <a:pt x="438" y="1792"/>
                  </a:cubicBezTo>
                  <a:cubicBezTo>
                    <a:pt x="529" y="1792"/>
                    <a:pt x="646" y="1774"/>
                    <a:pt x="646" y="1774"/>
                  </a:cubicBezTo>
                  <a:lnTo>
                    <a:pt x="646" y="2000"/>
                  </a:lnTo>
                  <a:cubicBezTo>
                    <a:pt x="537" y="2210"/>
                    <a:pt x="638" y="2316"/>
                    <a:pt x="799" y="2316"/>
                  </a:cubicBezTo>
                  <a:cubicBezTo>
                    <a:pt x="953" y="2316"/>
                    <a:pt x="1161" y="2218"/>
                    <a:pt x="1289" y="2019"/>
                  </a:cubicBezTo>
                  <a:lnTo>
                    <a:pt x="1304" y="1277"/>
                  </a:lnTo>
                  <a:cubicBezTo>
                    <a:pt x="1304" y="1277"/>
                    <a:pt x="1337" y="1351"/>
                    <a:pt x="1431" y="1351"/>
                  </a:cubicBezTo>
                  <a:cubicBezTo>
                    <a:pt x="1463" y="1351"/>
                    <a:pt x="1503" y="1343"/>
                    <a:pt x="1550" y="1319"/>
                  </a:cubicBezTo>
                  <a:cubicBezTo>
                    <a:pt x="1655" y="1267"/>
                    <a:pt x="1780" y="1113"/>
                    <a:pt x="1706" y="949"/>
                  </a:cubicBezTo>
                  <a:cubicBezTo>
                    <a:pt x="1668" y="866"/>
                    <a:pt x="1611" y="839"/>
                    <a:pt x="1560" y="839"/>
                  </a:cubicBezTo>
                  <a:cubicBezTo>
                    <a:pt x="1512" y="839"/>
                    <a:pt x="1469" y="862"/>
                    <a:pt x="1447" y="885"/>
                  </a:cubicBezTo>
                  <a:cubicBezTo>
                    <a:pt x="1408" y="927"/>
                    <a:pt x="1364" y="988"/>
                    <a:pt x="1330" y="988"/>
                  </a:cubicBezTo>
                  <a:cubicBezTo>
                    <a:pt x="1325" y="988"/>
                    <a:pt x="1320" y="987"/>
                    <a:pt x="1316" y="984"/>
                  </a:cubicBezTo>
                  <a:cubicBezTo>
                    <a:pt x="1316" y="984"/>
                    <a:pt x="1445" y="363"/>
                    <a:pt x="1102" y="138"/>
                  </a:cubicBezTo>
                  <a:cubicBezTo>
                    <a:pt x="972" y="52"/>
                    <a:pt x="798" y="0"/>
                    <a:pt x="630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3043900" y="1934100"/>
              <a:ext cx="42100" cy="33950"/>
            </a:xfrm>
            <a:custGeom>
              <a:rect b="b" l="l" r="r" t="t"/>
              <a:pathLst>
                <a:path extrusionOk="0" h="1358" w="1684">
                  <a:moveTo>
                    <a:pt x="364" y="1"/>
                  </a:moveTo>
                  <a:cubicBezTo>
                    <a:pt x="359" y="1"/>
                    <a:pt x="354" y="1"/>
                    <a:pt x="350" y="3"/>
                  </a:cubicBezTo>
                  <a:cubicBezTo>
                    <a:pt x="338" y="10"/>
                    <a:pt x="329" y="23"/>
                    <a:pt x="328" y="38"/>
                  </a:cubicBezTo>
                  <a:cubicBezTo>
                    <a:pt x="315" y="110"/>
                    <a:pt x="345" y="184"/>
                    <a:pt x="406" y="228"/>
                  </a:cubicBezTo>
                  <a:cubicBezTo>
                    <a:pt x="399" y="228"/>
                    <a:pt x="391" y="228"/>
                    <a:pt x="384" y="228"/>
                  </a:cubicBezTo>
                  <a:cubicBezTo>
                    <a:pt x="285" y="228"/>
                    <a:pt x="174" y="179"/>
                    <a:pt x="80" y="154"/>
                  </a:cubicBezTo>
                  <a:cubicBezTo>
                    <a:pt x="72" y="150"/>
                    <a:pt x="63" y="148"/>
                    <a:pt x="55" y="148"/>
                  </a:cubicBezTo>
                  <a:cubicBezTo>
                    <a:pt x="46" y="148"/>
                    <a:pt x="37" y="150"/>
                    <a:pt x="29" y="154"/>
                  </a:cubicBezTo>
                  <a:cubicBezTo>
                    <a:pt x="19" y="161"/>
                    <a:pt x="12" y="171"/>
                    <a:pt x="9" y="183"/>
                  </a:cubicBezTo>
                  <a:cubicBezTo>
                    <a:pt x="2" y="210"/>
                    <a:pt x="0" y="239"/>
                    <a:pt x="6" y="267"/>
                  </a:cubicBezTo>
                  <a:cubicBezTo>
                    <a:pt x="16" y="349"/>
                    <a:pt x="47" y="429"/>
                    <a:pt x="96" y="497"/>
                  </a:cubicBezTo>
                  <a:cubicBezTo>
                    <a:pt x="169" y="592"/>
                    <a:pt x="290" y="677"/>
                    <a:pt x="409" y="700"/>
                  </a:cubicBezTo>
                  <a:cubicBezTo>
                    <a:pt x="464" y="711"/>
                    <a:pt x="519" y="716"/>
                    <a:pt x="575" y="716"/>
                  </a:cubicBezTo>
                  <a:cubicBezTo>
                    <a:pt x="612" y="716"/>
                    <a:pt x="649" y="714"/>
                    <a:pt x="686" y="709"/>
                  </a:cubicBezTo>
                  <a:cubicBezTo>
                    <a:pt x="837" y="694"/>
                    <a:pt x="986" y="664"/>
                    <a:pt x="1139" y="652"/>
                  </a:cubicBezTo>
                  <a:cubicBezTo>
                    <a:pt x="1151" y="651"/>
                    <a:pt x="1164" y="650"/>
                    <a:pt x="1176" y="650"/>
                  </a:cubicBezTo>
                  <a:cubicBezTo>
                    <a:pt x="1197" y="650"/>
                    <a:pt x="1217" y="652"/>
                    <a:pt x="1237" y="657"/>
                  </a:cubicBezTo>
                  <a:cubicBezTo>
                    <a:pt x="1353" y="689"/>
                    <a:pt x="1339" y="824"/>
                    <a:pt x="1358" y="918"/>
                  </a:cubicBezTo>
                  <a:cubicBezTo>
                    <a:pt x="1389" y="1082"/>
                    <a:pt x="1416" y="1357"/>
                    <a:pt x="1477" y="1357"/>
                  </a:cubicBezTo>
                  <a:cubicBezTo>
                    <a:pt x="1494" y="1357"/>
                    <a:pt x="1564" y="1238"/>
                    <a:pt x="1608" y="1196"/>
                  </a:cubicBezTo>
                  <a:cubicBezTo>
                    <a:pt x="1637" y="1169"/>
                    <a:pt x="1643" y="1108"/>
                    <a:pt x="1649" y="1071"/>
                  </a:cubicBezTo>
                  <a:cubicBezTo>
                    <a:pt x="1661" y="1005"/>
                    <a:pt x="1668" y="935"/>
                    <a:pt x="1672" y="867"/>
                  </a:cubicBezTo>
                  <a:cubicBezTo>
                    <a:pt x="1677" y="810"/>
                    <a:pt x="1682" y="751"/>
                    <a:pt x="1682" y="693"/>
                  </a:cubicBezTo>
                  <a:cubicBezTo>
                    <a:pt x="1682" y="629"/>
                    <a:pt x="1684" y="563"/>
                    <a:pt x="1666" y="499"/>
                  </a:cubicBezTo>
                  <a:cubicBezTo>
                    <a:pt x="1652" y="445"/>
                    <a:pt x="1624" y="394"/>
                    <a:pt x="1587" y="354"/>
                  </a:cubicBezTo>
                  <a:lnTo>
                    <a:pt x="1575" y="341"/>
                  </a:lnTo>
                  <a:cubicBezTo>
                    <a:pt x="1498" y="261"/>
                    <a:pt x="1405" y="199"/>
                    <a:pt x="1304" y="158"/>
                  </a:cubicBezTo>
                  <a:cubicBezTo>
                    <a:pt x="1159" y="98"/>
                    <a:pt x="1001" y="75"/>
                    <a:pt x="844" y="59"/>
                  </a:cubicBezTo>
                  <a:cubicBezTo>
                    <a:pt x="688" y="43"/>
                    <a:pt x="531" y="35"/>
                    <a:pt x="377" y="3"/>
                  </a:cubicBezTo>
                  <a:cubicBezTo>
                    <a:pt x="373" y="1"/>
                    <a:pt x="368" y="1"/>
                    <a:pt x="36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064100" y="1978900"/>
              <a:ext cx="14875" cy="9575"/>
            </a:xfrm>
            <a:custGeom>
              <a:rect b="b" l="l" r="r" t="t"/>
              <a:pathLst>
                <a:path extrusionOk="0" h="383" w="595">
                  <a:moveTo>
                    <a:pt x="595" y="0"/>
                  </a:moveTo>
                  <a:cubicBezTo>
                    <a:pt x="576" y="47"/>
                    <a:pt x="513" y="121"/>
                    <a:pt x="438" y="163"/>
                  </a:cubicBezTo>
                  <a:cubicBezTo>
                    <a:pt x="325" y="225"/>
                    <a:pt x="0" y="293"/>
                    <a:pt x="0" y="293"/>
                  </a:cubicBezTo>
                  <a:lnTo>
                    <a:pt x="0" y="383"/>
                  </a:lnTo>
                  <a:cubicBezTo>
                    <a:pt x="0" y="383"/>
                    <a:pt x="422" y="302"/>
                    <a:pt x="506" y="192"/>
                  </a:cubicBezTo>
                  <a:cubicBezTo>
                    <a:pt x="547" y="134"/>
                    <a:pt x="577" y="68"/>
                    <a:pt x="59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065975" y="1962575"/>
              <a:ext cx="3875" cy="3275"/>
            </a:xfrm>
            <a:custGeom>
              <a:rect b="b" l="l" r="r" t="t"/>
              <a:pathLst>
                <a:path extrusionOk="0" h="131" w="155">
                  <a:moveTo>
                    <a:pt x="67" y="1"/>
                  </a:moveTo>
                  <a:cubicBezTo>
                    <a:pt x="29" y="2"/>
                    <a:pt x="0" y="33"/>
                    <a:pt x="2" y="70"/>
                  </a:cubicBezTo>
                  <a:cubicBezTo>
                    <a:pt x="6" y="107"/>
                    <a:pt x="37" y="131"/>
                    <a:pt x="68" y="131"/>
                  </a:cubicBezTo>
                  <a:cubicBezTo>
                    <a:pt x="85" y="131"/>
                    <a:pt x="102" y="124"/>
                    <a:pt x="115" y="109"/>
                  </a:cubicBezTo>
                  <a:cubicBezTo>
                    <a:pt x="154" y="67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068625" y="1956175"/>
              <a:ext cx="4050" cy="3175"/>
            </a:xfrm>
            <a:custGeom>
              <a:rect b="b" l="l" r="r" t="t"/>
              <a:pathLst>
                <a:path extrusionOk="0" h="127" w="162">
                  <a:moveTo>
                    <a:pt x="71" y="1"/>
                  </a:moveTo>
                  <a:cubicBezTo>
                    <a:pt x="42" y="1"/>
                    <a:pt x="14" y="18"/>
                    <a:pt x="0" y="46"/>
                  </a:cubicBezTo>
                  <a:lnTo>
                    <a:pt x="139" y="126"/>
                  </a:lnTo>
                  <a:cubicBezTo>
                    <a:pt x="161" y="86"/>
                    <a:pt x="147" y="35"/>
                    <a:pt x="108" y="10"/>
                  </a:cubicBezTo>
                  <a:cubicBezTo>
                    <a:pt x="96" y="4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061075" y="1976025"/>
              <a:ext cx="4125" cy="2900"/>
            </a:xfrm>
            <a:custGeom>
              <a:rect b="b" l="l" r="r" t="t"/>
              <a:pathLst>
                <a:path extrusionOk="0" h="116" w="165">
                  <a:moveTo>
                    <a:pt x="150" y="1"/>
                  </a:moveTo>
                  <a:lnTo>
                    <a:pt x="1" y="59"/>
                  </a:lnTo>
                  <a:cubicBezTo>
                    <a:pt x="11" y="93"/>
                    <a:pt x="43" y="115"/>
                    <a:pt x="77" y="115"/>
                  </a:cubicBezTo>
                  <a:cubicBezTo>
                    <a:pt x="85" y="115"/>
                    <a:pt x="94" y="114"/>
                    <a:pt x="102" y="111"/>
                  </a:cubicBezTo>
                  <a:cubicBezTo>
                    <a:pt x="144" y="92"/>
                    <a:pt x="165" y="44"/>
                    <a:pt x="15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050450" y="1955400"/>
              <a:ext cx="3850" cy="3425"/>
            </a:xfrm>
            <a:custGeom>
              <a:rect b="b" l="l" r="r" t="t"/>
              <a:pathLst>
                <a:path extrusionOk="0" h="137" w="154">
                  <a:moveTo>
                    <a:pt x="89" y="0"/>
                  </a:moveTo>
                  <a:cubicBezTo>
                    <a:pt x="73" y="0"/>
                    <a:pt x="57" y="6"/>
                    <a:pt x="43" y="16"/>
                  </a:cubicBezTo>
                  <a:cubicBezTo>
                    <a:pt x="8" y="47"/>
                    <a:pt x="1" y="99"/>
                    <a:pt x="27" y="137"/>
                  </a:cubicBezTo>
                  <a:lnTo>
                    <a:pt x="153" y="35"/>
                  </a:lnTo>
                  <a:cubicBezTo>
                    <a:pt x="139" y="13"/>
                    <a:pt x="114" y="0"/>
                    <a:pt x="8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052450" y="1962075"/>
              <a:ext cx="3875" cy="3300"/>
            </a:xfrm>
            <a:custGeom>
              <a:rect b="b" l="l" r="r" t="t"/>
              <a:pathLst>
                <a:path extrusionOk="0" h="132" w="155">
                  <a:moveTo>
                    <a:pt x="67" y="0"/>
                  </a:moveTo>
                  <a:cubicBezTo>
                    <a:pt x="30" y="2"/>
                    <a:pt x="1" y="34"/>
                    <a:pt x="2" y="71"/>
                  </a:cubicBezTo>
                  <a:cubicBezTo>
                    <a:pt x="5" y="108"/>
                    <a:pt x="36" y="132"/>
                    <a:pt x="68" y="132"/>
                  </a:cubicBezTo>
                  <a:cubicBezTo>
                    <a:pt x="85" y="132"/>
                    <a:pt x="102" y="125"/>
                    <a:pt x="115" y="111"/>
                  </a:cubicBezTo>
                  <a:cubicBezTo>
                    <a:pt x="154" y="68"/>
                    <a:pt x="124" y="0"/>
                    <a:pt x="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055175" y="1962500"/>
              <a:ext cx="6050" cy="10300"/>
            </a:xfrm>
            <a:custGeom>
              <a:rect b="b" l="l" r="r" t="t"/>
              <a:pathLst>
                <a:path extrusionOk="0" h="412" w="242">
                  <a:moveTo>
                    <a:pt x="241" y="1"/>
                  </a:moveTo>
                  <a:lnTo>
                    <a:pt x="0" y="357"/>
                  </a:lnTo>
                  <a:lnTo>
                    <a:pt x="234" y="41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922675" y="2038925"/>
              <a:ext cx="12625" cy="9600"/>
            </a:xfrm>
            <a:custGeom>
              <a:rect b="b" l="l" r="r" t="t"/>
              <a:pathLst>
                <a:path extrusionOk="0" h="384" w="505">
                  <a:moveTo>
                    <a:pt x="505" y="0"/>
                  </a:moveTo>
                  <a:lnTo>
                    <a:pt x="144" y="209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361" y="17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922675" y="2038925"/>
              <a:ext cx="12625" cy="9600"/>
            </a:xfrm>
            <a:custGeom>
              <a:rect b="b" l="l" r="r" t="t"/>
              <a:pathLst>
                <a:path extrusionOk="0" h="384" w="505">
                  <a:moveTo>
                    <a:pt x="505" y="0"/>
                  </a:moveTo>
                  <a:lnTo>
                    <a:pt x="144" y="209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361" y="17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947275" y="2050775"/>
              <a:ext cx="16650" cy="11950"/>
            </a:xfrm>
            <a:custGeom>
              <a:rect b="b" l="l" r="r" t="t"/>
              <a:pathLst>
                <a:path extrusionOk="0" h="478" w="666">
                  <a:moveTo>
                    <a:pt x="665" y="1"/>
                  </a:moveTo>
                  <a:lnTo>
                    <a:pt x="302" y="209"/>
                  </a:lnTo>
                  <a:lnTo>
                    <a:pt x="1" y="478"/>
                  </a:lnTo>
                  <a:lnTo>
                    <a:pt x="362" y="26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947275" y="2050775"/>
              <a:ext cx="16650" cy="11950"/>
            </a:xfrm>
            <a:custGeom>
              <a:rect b="b" l="l" r="r" t="t"/>
              <a:pathLst>
                <a:path extrusionOk="0" h="478" w="666">
                  <a:moveTo>
                    <a:pt x="665" y="1"/>
                  </a:moveTo>
                  <a:lnTo>
                    <a:pt x="302" y="209"/>
                  </a:lnTo>
                  <a:lnTo>
                    <a:pt x="1" y="478"/>
                  </a:lnTo>
                  <a:lnTo>
                    <a:pt x="362" y="26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900875" y="2001850"/>
              <a:ext cx="145225" cy="125550"/>
            </a:xfrm>
            <a:custGeom>
              <a:rect b="b" l="l" r="r" t="t"/>
              <a:pathLst>
                <a:path extrusionOk="0" h="5022" w="5809">
                  <a:moveTo>
                    <a:pt x="4934" y="3157"/>
                  </a:moveTo>
                  <a:cubicBezTo>
                    <a:pt x="5018" y="3271"/>
                    <a:pt x="5070" y="3408"/>
                    <a:pt x="5083" y="3550"/>
                  </a:cubicBezTo>
                  <a:cubicBezTo>
                    <a:pt x="4998" y="3435"/>
                    <a:pt x="4946" y="3299"/>
                    <a:pt x="4934" y="3157"/>
                  </a:cubicBezTo>
                  <a:close/>
                  <a:moveTo>
                    <a:pt x="363" y="0"/>
                  </a:moveTo>
                  <a:lnTo>
                    <a:pt x="1" y="207"/>
                  </a:lnTo>
                  <a:lnTo>
                    <a:pt x="1" y="438"/>
                  </a:lnTo>
                  <a:lnTo>
                    <a:pt x="33" y="457"/>
                  </a:lnTo>
                  <a:lnTo>
                    <a:pt x="60" y="473"/>
                  </a:lnTo>
                  <a:lnTo>
                    <a:pt x="60" y="522"/>
                  </a:lnTo>
                  <a:lnTo>
                    <a:pt x="1" y="557"/>
                  </a:lnTo>
                  <a:lnTo>
                    <a:pt x="1" y="690"/>
                  </a:lnTo>
                  <a:lnTo>
                    <a:pt x="439" y="1615"/>
                  </a:lnTo>
                  <a:lnTo>
                    <a:pt x="872" y="1866"/>
                  </a:lnTo>
                  <a:lnTo>
                    <a:pt x="1016" y="1692"/>
                  </a:lnTo>
                  <a:lnTo>
                    <a:pt x="1396" y="1920"/>
                  </a:lnTo>
                  <a:lnTo>
                    <a:pt x="1615" y="2296"/>
                  </a:lnTo>
                  <a:lnTo>
                    <a:pt x="1857" y="2435"/>
                  </a:lnTo>
                  <a:lnTo>
                    <a:pt x="2158" y="2166"/>
                  </a:lnTo>
                  <a:lnTo>
                    <a:pt x="2530" y="2381"/>
                  </a:lnTo>
                  <a:lnTo>
                    <a:pt x="2654" y="2896"/>
                  </a:lnTo>
                  <a:lnTo>
                    <a:pt x="3277" y="3254"/>
                  </a:lnTo>
                  <a:cubicBezTo>
                    <a:pt x="3308" y="3386"/>
                    <a:pt x="3348" y="3515"/>
                    <a:pt x="3394" y="3641"/>
                  </a:cubicBezTo>
                  <a:cubicBezTo>
                    <a:pt x="3398" y="3654"/>
                    <a:pt x="3403" y="3667"/>
                    <a:pt x="3408" y="3682"/>
                  </a:cubicBezTo>
                  <a:cubicBezTo>
                    <a:pt x="3614" y="4226"/>
                    <a:pt x="3944" y="4690"/>
                    <a:pt x="4315" y="4904"/>
                  </a:cubicBezTo>
                  <a:cubicBezTo>
                    <a:pt x="4360" y="4930"/>
                    <a:pt x="4406" y="4952"/>
                    <a:pt x="4454" y="4971"/>
                  </a:cubicBezTo>
                  <a:cubicBezTo>
                    <a:pt x="4480" y="4981"/>
                    <a:pt x="4505" y="4990"/>
                    <a:pt x="4532" y="4997"/>
                  </a:cubicBezTo>
                  <a:cubicBezTo>
                    <a:pt x="4590" y="5013"/>
                    <a:pt x="4650" y="5021"/>
                    <a:pt x="4710" y="5021"/>
                  </a:cubicBezTo>
                  <a:cubicBezTo>
                    <a:pt x="4747" y="5021"/>
                    <a:pt x="4785" y="5018"/>
                    <a:pt x="4822" y="5011"/>
                  </a:cubicBezTo>
                  <a:lnTo>
                    <a:pt x="4853" y="5006"/>
                  </a:lnTo>
                  <a:cubicBezTo>
                    <a:pt x="4866" y="5001"/>
                    <a:pt x="4880" y="4998"/>
                    <a:pt x="4895" y="4993"/>
                  </a:cubicBezTo>
                  <a:lnTo>
                    <a:pt x="4927" y="4980"/>
                  </a:lnTo>
                  <a:cubicBezTo>
                    <a:pt x="4938" y="4975"/>
                    <a:pt x="4948" y="4971"/>
                    <a:pt x="4960" y="4965"/>
                  </a:cubicBezTo>
                  <a:cubicBezTo>
                    <a:pt x="4970" y="4959"/>
                    <a:pt x="4980" y="4955"/>
                    <a:pt x="4990" y="4949"/>
                  </a:cubicBezTo>
                  <a:cubicBezTo>
                    <a:pt x="4996" y="4946"/>
                    <a:pt x="5001" y="4943"/>
                    <a:pt x="5006" y="4939"/>
                  </a:cubicBezTo>
                  <a:cubicBezTo>
                    <a:pt x="5008" y="4939"/>
                    <a:pt x="5011" y="4938"/>
                    <a:pt x="5014" y="4936"/>
                  </a:cubicBezTo>
                  <a:cubicBezTo>
                    <a:pt x="5096" y="4888"/>
                    <a:pt x="5299" y="4771"/>
                    <a:pt x="5354" y="4739"/>
                  </a:cubicBezTo>
                  <a:cubicBezTo>
                    <a:pt x="5630" y="4579"/>
                    <a:pt x="5808" y="4178"/>
                    <a:pt x="5808" y="3606"/>
                  </a:cubicBezTo>
                  <a:cubicBezTo>
                    <a:pt x="5807" y="3460"/>
                    <a:pt x="5797" y="3312"/>
                    <a:pt x="5775" y="3167"/>
                  </a:cubicBezTo>
                  <a:cubicBezTo>
                    <a:pt x="5653" y="2338"/>
                    <a:pt x="5208" y="1518"/>
                    <a:pt x="4677" y="1211"/>
                  </a:cubicBezTo>
                  <a:cubicBezTo>
                    <a:pt x="4538" y="1131"/>
                    <a:pt x="4404" y="1093"/>
                    <a:pt x="4280" y="1093"/>
                  </a:cubicBezTo>
                  <a:cubicBezTo>
                    <a:pt x="4178" y="1093"/>
                    <a:pt x="4083" y="1119"/>
                    <a:pt x="3997" y="1169"/>
                  </a:cubicBezTo>
                  <a:cubicBezTo>
                    <a:pt x="3942" y="1202"/>
                    <a:pt x="3738" y="1320"/>
                    <a:pt x="3656" y="1366"/>
                  </a:cubicBezTo>
                  <a:cubicBezTo>
                    <a:pt x="3649" y="1369"/>
                    <a:pt x="3643" y="1373"/>
                    <a:pt x="3638" y="1378"/>
                  </a:cubicBezTo>
                  <a:cubicBezTo>
                    <a:pt x="3622" y="1386"/>
                    <a:pt x="3607" y="1395"/>
                    <a:pt x="3593" y="1405"/>
                  </a:cubicBezTo>
                  <a:cubicBezTo>
                    <a:pt x="3565" y="1424"/>
                    <a:pt x="3539" y="1446"/>
                    <a:pt x="3514" y="1470"/>
                  </a:cubicBezTo>
                  <a:cubicBezTo>
                    <a:pt x="3511" y="1473"/>
                    <a:pt x="3509" y="1478"/>
                    <a:pt x="3504" y="1481"/>
                  </a:cubicBezTo>
                  <a:cubicBezTo>
                    <a:pt x="3493" y="1491"/>
                    <a:pt x="3482" y="1504"/>
                    <a:pt x="3472" y="1515"/>
                  </a:cubicBezTo>
                  <a:cubicBezTo>
                    <a:pt x="3462" y="1527"/>
                    <a:pt x="3448" y="1544"/>
                    <a:pt x="3436" y="1559"/>
                  </a:cubicBezTo>
                  <a:cubicBezTo>
                    <a:pt x="3411" y="1592"/>
                    <a:pt x="3390" y="1626"/>
                    <a:pt x="3369" y="1662"/>
                  </a:cubicBezTo>
                  <a:cubicBezTo>
                    <a:pt x="3359" y="1679"/>
                    <a:pt x="3349" y="1698"/>
                    <a:pt x="3340" y="171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900925" y="2007050"/>
              <a:ext cx="136100" cy="120350"/>
            </a:xfrm>
            <a:custGeom>
              <a:rect b="b" l="l" r="r" t="t"/>
              <a:pathLst>
                <a:path extrusionOk="0" h="4814" w="5444">
                  <a:moveTo>
                    <a:pt x="4734" y="2824"/>
                  </a:moveTo>
                  <a:cubicBezTo>
                    <a:pt x="4762" y="2824"/>
                    <a:pt x="4793" y="2833"/>
                    <a:pt x="4825" y="2852"/>
                  </a:cubicBezTo>
                  <a:cubicBezTo>
                    <a:pt x="4968" y="2934"/>
                    <a:pt x="5084" y="3179"/>
                    <a:pt x="5084" y="3398"/>
                  </a:cubicBezTo>
                  <a:cubicBezTo>
                    <a:pt x="5084" y="3569"/>
                    <a:pt x="5014" y="3675"/>
                    <a:pt x="4916" y="3675"/>
                  </a:cubicBezTo>
                  <a:cubicBezTo>
                    <a:pt x="4887" y="3675"/>
                    <a:pt x="4857" y="3666"/>
                    <a:pt x="4825" y="3648"/>
                  </a:cubicBezTo>
                  <a:cubicBezTo>
                    <a:pt x="4683" y="3565"/>
                    <a:pt x="4567" y="3320"/>
                    <a:pt x="4567" y="3100"/>
                  </a:cubicBezTo>
                  <a:cubicBezTo>
                    <a:pt x="4567" y="2930"/>
                    <a:pt x="4636" y="2824"/>
                    <a:pt x="4734" y="2824"/>
                  </a:cubicBezTo>
                  <a:close/>
                  <a:moveTo>
                    <a:pt x="0" y="1"/>
                  </a:moveTo>
                  <a:lnTo>
                    <a:pt x="0" y="231"/>
                  </a:lnTo>
                  <a:lnTo>
                    <a:pt x="31" y="249"/>
                  </a:lnTo>
                  <a:lnTo>
                    <a:pt x="60" y="266"/>
                  </a:lnTo>
                  <a:lnTo>
                    <a:pt x="60" y="316"/>
                  </a:lnTo>
                  <a:lnTo>
                    <a:pt x="0" y="349"/>
                  </a:lnTo>
                  <a:lnTo>
                    <a:pt x="0" y="484"/>
                  </a:lnTo>
                  <a:lnTo>
                    <a:pt x="437" y="1409"/>
                  </a:lnTo>
                  <a:lnTo>
                    <a:pt x="870" y="1658"/>
                  </a:lnTo>
                  <a:lnTo>
                    <a:pt x="1014" y="1484"/>
                  </a:lnTo>
                  <a:lnTo>
                    <a:pt x="1394" y="1712"/>
                  </a:lnTo>
                  <a:lnTo>
                    <a:pt x="1613" y="2088"/>
                  </a:lnTo>
                  <a:lnTo>
                    <a:pt x="1855" y="2227"/>
                  </a:lnTo>
                  <a:lnTo>
                    <a:pt x="2156" y="1958"/>
                  </a:lnTo>
                  <a:lnTo>
                    <a:pt x="2528" y="2173"/>
                  </a:lnTo>
                  <a:lnTo>
                    <a:pt x="2652" y="2688"/>
                  </a:lnTo>
                  <a:lnTo>
                    <a:pt x="3275" y="3046"/>
                  </a:lnTo>
                  <a:cubicBezTo>
                    <a:pt x="3306" y="3178"/>
                    <a:pt x="3346" y="3307"/>
                    <a:pt x="3392" y="3433"/>
                  </a:cubicBezTo>
                  <a:cubicBezTo>
                    <a:pt x="3396" y="3446"/>
                    <a:pt x="3401" y="3459"/>
                    <a:pt x="3406" y="3474"/>
                  </a:cubicBezTo>
                  <a:cubicBezTo>
                    <a:pt x="3612" y="4018"/>
                    <a:pt x="3942" y="4482"/>
                    <a:pt x="4313" y="4696"/>
                  </a:cubicBezTo>
                  <a:cubicBezTo>
                    <a:pt x="4358" y="4722"/>
                    <a:pt x="4404" y="4744"/>
                    <a:pt x="4452" y="4763"/>
                  </a:cubicBezTo>
                  <a:cubicBezTo>
                    <a:pt x="4478" y="4773"/>
                    <a:pt x="4503" y="4782"/>
                    <a:pt x="4530" y="4789"/>
                  </a:cubicBezTo>
                  <a:cubicBezTo>
                    <a:pt x="4588" y="4805"/>
                    <a:pt x="4648" y="4813"/>
                    <a:pt x="4708" y="4813"/>
                  </a:cubicBezTo>
                  <a:cubicBezTo>
                    <a:pt x="4745" y="4813"/>
                    <a:pt x="4783" y="4810"/>
                    <a:pt x="4820" y="4803"/>
                  </a:cubicBezTo>
                  <a:lnTo>
                    <a:pt x="4851" y="4798"/>
                  </a:lnTo>
                  <a:cubicBezTo>
                    <a:pt x="4864" y="4793"/>
                    <a:pt x="4878" y="4790"/>
                    <a:pt x="4893" y="4785"/>
                  </a:cubicBezTo>
                  <a:lnTo>
                    <a:pt x="4925" y="4772"/>
                  </a:lnTo>
                  <a:cubicBezTo>
                    <a:pt x="4936" y="4767"/>
                    <a:pt x="4946" y="4763"/>
                    <a:pt x="4958" y="4757"/>
                  </a:cubicBezTo>
                  <a:cubicBezTo>
                    <a:pt x="4968" y="4751"/>
                    <a:pt x="4978" y="4747"/>
                    <a:pt x="4988" y="4741"/>
                  </a:cubicBezTo>
                  <a:cubicBezTo>
                    <a:pt x="4994" y="4738"/>
                    <a:pt x="4999" y="4735"/>
                    <a:pt x="5004" y="4731"/>
                  </a:cubicBezTo>
                  <a:cubicBezTo>
                    <a:pt x="5006" y="4731"/>
                    <a:pt x="5009" y="4730"/>
                    <a:pt x="5012" y="4728"/>
                  </a:cubicBezTo>
                  <a:cubicBezTo>
                    <a:pt x="5274" y="4561"/>
                    <a:pt x="5444" y="4164"/>
                    <a:pt x="5444" y="3607"/>
                  </a:cubicBezTo>
                  <a:cubicBezTo>
                    <a:pt x="5444" y="3461"/>
                    <a:pt x="5432" y="3313"/>
                    <a:pt x="5410" y="3168"/>
                  </a:cubicBezTo>
                  <a:cubicBezTo>
                    <a:pt x="5289" y="2340"/>
                    <a:pt x="4843" y="1518"/>
                    <a:pt x="4313" y="1213"/>
                  </a:cubicBezTo>
                  <a:cubicBezTo>
                    <a:pt x="4173" y="1132"/>
                    <a:pt x="4039" y="1094"/>
                    <a:pt x="3915" y="1094"/>
                  </a:cubicBezTo>
                  <a:cubicBezTo>
                    <a:pt x="3822" y="1094"/>
                    <a:pt x="3734" y="1116"/>
                    <a:pt x="3654" y="1158"/>
                  </a:cubicBezTo>
                  <a:cubicBezTo>
                    <a:pt x="3647" y="1162"/>
                    <a:pt x="3641" y="1165"/>
                    <a:pt x="3636" y="1170"/>
                  </a:cubicBezTo>
                  <a:cubicBezTo>
                    <a:pt x="3620" y="1178"/>
                    <a:pt x="3605" y="1187"/>
                    <a:pt x="3591" y="1197"/>
                  </a:cubicBezTo>
                  <a:cubicBezTo>
                    <a:pt x="3563" y="1217"/>
                    <a:pt x="3537" y="1239"/>
                    <a:pt x="3512" y="1262"/>
                  </a:cubicBezTo>
                  <a:cubicBezTo>
                    <a:pt x="3509" y="1265"/>
                    <a:pt x="3507" y="1270"/>
                    <a:pt x="3502" y="1273"/>
                  </a:cubicBezTo>
                  <a:cubicBezTo>
                    <a:pt x="3491" y="1284"/>
                    <a:pt x="3480" y="1296"/>
                    <a:pt x="3470" y="1307"/>
                  </a:cubicBezTo>
                  <a:cubicBezTo>
                    <a:pt x="3460" y="1319"/>
                    <a:pt x="3446" y="1336"/>
                    <a:pt x="3434" y="1352"/>
                  </a:cubicBezTo>
                  <a:cubicBezTo>
                    <a:pt x="3409" y="1384"/>
                    <a:pt x="3388" y="1419"/>
                    <a:pt x="3367" y="1454"/>
                  </a:cubicBezTo>
                  <a:cubicBezTo>
                    <a:pt x="3357" y="1473"/>
                    <a:pt x="3347" y="1490"/>
                    <a:pt x="3338" y="1510"/>
                  </a:cubicBezTo>
                  <a:cubicBezTo>
                    <a:pt x="3285" y="1622"/>
                    <a:pt x="3246" y="1741"/>
                    <a:pt x="3224" y="18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015075" y="2077650"/>
              <a:ext cx="12975" cy="21300"/>
            </a:xfrm>
            <a:custGeom>
              <a:rect b="b" l="l" r="r" t="t"/>
              <a:pathLst>
                <a:path extrusionOk="0" h="852" w="519">
                  <a:moveTo>
                    <a:pt x="168" y="0"/>
                  </a:moveTo>
                  <a:cubicBezTo>
                    <a:pt x="70" y="0"/>
                    <a:pt x="1" y="105"/>
                    <a:pt x="1" y="276"/>
                  </a:cubicBezTo>
                  <a:cubicBezTo>
                    <a:pt x="1" y="498"/>
                    <a:pt x="117" y="741"/>
                    <a:pt x="260" y="824"/>
                  </a:cubicBezTo>
                  <a:cubicBezTo>
                    <a:pt x="292" y="842"/>
                    <a:pt x="322" y="851"/>
                    <a:pt x="351" y="851"/>
                  </a:cubicBezTo>
                  <a:cubicBezTo>
                    <a:pt x="448" y="851"/>
                    <a:pt x="518" y="745"/>
                    <a:pt x="518" y="574"/>
                  </a:cubicBezTo>
                  <a:cubicBezTo>
                    <a:pt x="518" y="556"/>
                    <a:pt x="517" y="537"/>
                    <a:pt x="515" y="518"/>
                  </a:cubicBezTo>
                  <a:cubicBezTo>
                    <a:pt x="430" y="403"/>
                    <a:pt x="378" y="267"/>
                    <a:pt x="364" y="125"/>
                  </a:cubicBezTo>
                  <a:cubicBezTo>
                    <a:pt x="337" y="86"/>
                    <a:pt x="301" y="52"/>
                    <a:pt x="260" y="28"/>
                  </a:cubicBezTo>
                  <a:cubicBezTo>
                    <a:pt x="228" y="9"/>
                    <a:pt x="197" y="0"/>
                    <a:pt x="16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2992275" y="2029175"/>
              <a:ext cx="53825" cy="96100"/>
            </a:xfrm>
            <a:custGeom>
              <a:rect b="b" l="l" r="r" t="t"/>
              <a:pathLst>
                <a:path extrusionOk="0" h="3844" w="2153">
                  <a:moveTo>
                    <a:pt x="625" y="1"/>
                  </a:moveTo>
                  <a:cubicBezTo>
                    <a:pt x="523" y="1"/>
                    <a:pt x="427" y="27"/>
                    <a:pt x="341" y="77"/>
                  </a:cubicBezTo>
                  <a:cubicBezTo>
                    <a:pt x="286" y="109"/>
                    <a:pt x="82" y="228"/>
                    <a:pt x="0" y="273"/>
                  </a:cubicBezTo>
                  <a:cubicBezTo>
                    <a:pt x="80" y="231"/>
                    <a:pt x="168" y="209"/>
                    <a:pt x="262" y="209"/>
                  </a:cubicBezTo>
                  <a:cubicBezTo>
                    <a:pt x="386" y="209"/>
                    <a:pt x="519" y="247"/>
                    <a:pt x="659" y="328"/>
                  </a:cubicBezTo>
                  <a:cubicBezTo>
                    <a:pt x="1189" y="634"/>
                    <a:pt x="1635" y="1455"/>
                    <a:pt x="1756" y="2283"/>
                  </a:cubicBezTo>
                  <a:cubicBezTo>
                    <a:pt x="1778" y="2428"/>
                    <a:pt x="1790" y="2576"/>
                    <a:pt x="1790" y="2722"/>
                  </a:cubicBezTo>
                  <a:cubicBezTo>
                    <a:pt x="1790" y="3279"/>
                    <a:pt x="1622" y="3676"/>
                    <a:pt x="1358" y="3843"/>
                  </a:cubicBezTo>
                  <a:cubicBezTo>
                    <a:pt x="1440" y="3795"/>
                    <a:pt x="1643" y="3678"/>
                    <a:pt x="1698" y="3646"/>
                  </a:cubicBezTo>
                  <a:cubicBezTo>
                    <a:pt x="1974" y="3486"/>
                    <a:pt x="2152" y="3083"/>
                    <a:pt x="2152" y="2513"/>
                  </a:cubicBezTo>
                  <a:cubicBezTo>
                    <a:pt x="2151" y="2367"/>
                    <a:pt x="2141" y="2220"/>
                    <a:pt x="2119" y="2075"/>
                  </a:cubicBezTo>
                  <a:cubicBezTo>
                    <a:pt x="1997" y="1246"/>
                    <a:pt x="1552" y="425"/>
                    <a:pt x="1021" y="119"/>
                  </a:cubicBezTo>
                  <a:cubicBezTo>
                    <a:pt x="882" y="39"/>
                    <a:pt x="749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3026200" y="2090400"/>
              <a:ext cx="19900" cy="34825"/>
            </a:xfrm>
            <a:custGeom>
              <a:rect b="b" l="l" r="r" t="t"/>
              <a:pathLst>
                <a:path extrusionOk="0" h="1393" w="796">
                  <a:moveTo>
                    <a:pt x="794" y="1"/>
                  </a:moveTo>
                  <a:lnTo>
                    <a:pt x="431" y="209"/>
                  </a:lnTo>
                  <a:cubicBezTo>
                    <a:pt x="433" y="231"/>
                    <a:pt x="433" y="251"/>
                    <a:pt x="433" y="273"/>
                  </a:cubicBezTo>
                  <a:cubicBezTo>
                    <a:pt x="433" y="830"/>
                    <a:pt x="265" y="1227"/>
                    <a:pt x="1" y="1393"/>
                  </a:cubicBezTo>
                  <a:cubicBezTo>
                    <a:pt x="83" y="1346"/>
                    <a:pt x="286" y="1227"/>
                    <a:pt x="341" y="1197"/>
                  </a:cubicBezTo>
                  <a:cubicBezTo>
                    <a:pt x="617" y="1037"/>
                    <a:pt x="795" y="634"/>
                    <a:pt x="795" y="64"/>
                  </a:cubicBezTo>
                  <a:cubicBezTo>
                    <a:pt x="795" y="43"/>
                    <a:pt x="795" y="22"/>
                    <a:pt x="79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3026200" y="2090400"/>
              <a:ext cx="19900" cy="34825"/>
            </a:xfrm>
            <a:custGeom>
              <a:rect b="b" l="l" r="r" t="t"/>
              <a:pathLst>
                <a:path extrusionOk="0" h="1393" w="796">
                  <a:moveTo>
                    <a:pt x="794" y="1"/>
                  </a:moveTo>
                  <a:lnTo>
                    <a:pt x="431" y="209"/>
                  </a:lnTo>
                  <a:cubicBezTo>
                    <a:pt x="433" y="231"/>
                    <a:pt x="433" y="251"/>
                    <a:pt x="433" y="273"/>
                  </a:cubicBezTo>
                  <a:cubicBezTo>
                    <a:pt x="433" y="830"/>
                    <a:pt x="265" y="1227"/>
                    <a:pt x="1" y="1393"/>
                  </a:cubicBezTo>
                  <a:cubicBezTo>
                    <a:pt x="83" y="1346"/>
                    <a:pt x="286" y="1227"/>
                    <a:pt x="341" y="1197"/>
                  </a:cubicBezTo>
                  <a:cubicBezTo>
                    <a:pt x="617" y="1037"/>
                    <a:pt x="795" y="634"/>
                    <a:pt x="795" y="64"/>
                  </a:cubicBezTo>
                  <a:cubicBezTo>
                    <a:pt x="795" y="43"/>
                    <a:pt x="795" y="22"/>
                    <a:pt x="7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900925" y="2013650"/>
              <a:ext cx="80925" cy="48825"/>
            </a:xfrm>
            <a:custGeom>
              <a:rect b="b" l="l" r="r" t="t"/>
              <a:pathLst>
                <a:path extrusionOk="0" h="1953" w="3237">
                  <a:moveTo>
                    <a:pt x="60" y="1"/>
                  </a:moveTo>
                  <a:lnTo>
                    <a:pt x="60" y="50"/>
                  </a:lnTo>
                  <a:lnTo>
                    <a:pt x="0" y="85"/>
                  </a:lnTo>
                  <a:lnTo>
                    <a:pt x="3237" y="1953"/>
                  </a:lnTo>
                  <a:lnTo>
                    <a:pt x="3237" y="1835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2900925" y="2014900"/>
              <a:ext cx="80925" cy="47575"/>
            </a:xfrm>
            <a:custGeom>
              <a:rect b="b" l="l" r="r" t="t"/>
              <a:pathLst>
                <a:path extrusionOk="0" h="1903" w="3237">
                  <a:moveTo>
                    <a:pt x="60" y="0"/>
                  </a:moveTo>
                  <a:lnTo>
                    <a:pt x="0" y="35"/>
                  </a:lnTo>
                  <a:lnTo>
                    <a:pt x="3237" y="1903"/>
                  </a:lnTo>
                  <a:lnTo>
                    <a:pt x="3237" y="183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981800" y="2039400"/>
              <a:ext cx="53825" cy="83375"/>
            </a:xfrm>
            <a:custGeom>
              <a:rect b="b" l="l" r="r" t="t"/>
              <a:pathLst>
                <a:path extrusionOk="0" fill="none" h="3335" w="2153">
                  <a:moveTo>
                    <a:pt x="1893" y="1417"/>
                  </a:moveTo>
                  <a:cubicBezTo>
                    <a:pt x="2152" y="2261"/>
                    <a:pt x="1997" y="3059"/>
                    <a:pt x="1545" y="3196"/>
                  </a:cubicBezTo>
                  <a:cubicBezTo>
                    <a:pt x="1094" y="3334"/>
                    <a:pt x="518" y="2763"/>
                    <a:pt x="260" y="1919"/>
                  </a:cubicBezTo>
                  <a:cubicBezTo>
                    <a:pt x="0" y="1075"/>
                    <a:pt x="156" y="277"/>
                    <a:pt x="606" y="140"/>
                  </a:cubicBezTo>
                  <a:cubicBezTo>
                    <a:pt x="1059" y="0"/>
                    <a:pt x="1635" y="573"/>
                    <a:pt x="1893" y="1417"/>
                  </a:cubicBezTo>
                  <a:close/>
                </a:path>
              </a:pathLst>
            </a:custGeom>
            <a:noFill/>
            <a:ln cap="flat" cmpd="sng" w="425">
              <a:solidFill>
                <a:srgbClr val="064949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900925" y="2001850"/>
              <a:ext cx="83475" cy="51750"/>
            </a:xfrm>
            <a:custGeom>
              <a:rect b="b" l="l" r="r" t="t"/>
              <a:pathLst>
                <a:path extrusionOk="0" h="2070" w="3339">
                  <a:moveTo>
                    <a:pt x="363" y="0"/>
                  </a:moveTo>
                  <a:lnTo>
                    <a:pt x="0" y="209"/>
                  </a:lnTo>
                  <a:lnTo>
                    <a:pt x="3224" y="2069"/>
                  </a:lnTo>
                  <a:cubicBezTo>
                    <a:pt x="3246" y="1947"/>
                    <a:pt x="3285" y="1830"/>
                    <a:pt x="3338" y="171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3021825" y="1993075"/>
              <a:ext cx="82050" cy="77825"/>
            </a:xfrm>
            <a:custGeom>
              <a:rect b="b" l="l" r="r" t="t"/>
              <a:pathLst>
                <a:path extrusionOk="0" h="3113" w="3282">
                  <a:moveTo>
                    <a:pt x="2810" y="0"/>
                  </a:moveTo>
                  <a:cubicBezTo>
                    <a:pt x="2654" y="23"/>
                    <a:pt x="2139" y="1900"/>
                    <a:pt x="2139" y="1900"/>
                  </a:cubicBezTo>
                  <a:cubicBezTo>
                    <a:pt x="2081" y="1946"/>
                    <a:pt x="1297" y="2343"/>
                    <a:pt x="1044" y="2444"/>
                  </a:cubicBezTo>
                  <a:cubicBezTo>
                    <a:pt x="1022" y="2452"/>
                    <a:pt x="998" y="2457"/>
                    <a:pt x="975" y="2457"/>
                  </a:cubicBezTo>
                  <a:cubicBezTo>
                    <a:pt x="951" y="2457"/>
                    <a:pt x="928" y="2452"/>
                    <a:pt x="905" y="2444"/>
                  </a:cubicBezTo>
                  <a:cubicBezTo>
                    <a:pt x="783" y="2400"/>
                    <a:pt x="702" y="2407"/>
                    <a:pt x="583" y="2396"/>
                  </a:cubicBezTo>
                  <a:cubicBezTo>
                    <a:pt x="511" y="2389"/>
                    <a:pt x="467" y="2367"/>
                    <a:pt x="444" y="2367"/>
                  </a:cubicBezTo>
                  <a:cubicBezTo>
                    <a:pt x="438" y="2367"/>
                    <a:pt x="434" y="2369"/>
                    <a:pt x="431" y="2374"/>
                  </a:cubicBezTo>
                  <a:cubicBezTo>
                    <a:pt x="416" y="2399"/>
                    <a:pt x="409" y="2462"/>
                    <a:pt x="477" y="2510"/>
                  </a:cubicBezTo>
                  <a:cubicBezTo>
                    <a:pt x="511" y="2535"/>
                    <a:pt x="567" y="2555"/>
                    <a:pt x="638" y="2581"/>
                  </a:cubicBezTo>
                  <a:cubicBezTo>
                    <a:pt x="547" y="2609"/>
                    <a:pt x="450" y="2624"/>
                    <a:pt x="353" y="2624"/>
                  </a:cubicBezTo>
                  <a:cubicBezTo>
                    <a:pt x="344" y="2624"/>
                    <a:pt x="335" y="2624"/>
                    <a:pt x="327" y="2623"/>
                  </a:cubicBezTo>
                  <a:cubicBezTo>
                    <a:pt x="320" y="2623"/>
                    <a:pt x="314" y="2623"/>
                    <a:pt x="308" y="2623"/>
                  </a:cubicBezTo>
                  <a:cubicBezTo>
                    <a:pt x="79" y="2623"/>
                    <a:pt x="1" y="2730"/>
                    <a:pt x="184" y="2968"/>
                  </a:cubicBezTo>
                  <a:cubicBezTo>
                    <a:pt x="253" y="3059"/>
                    <a:pt x="346" y="3113"/>
                    <a:pt x="496" y="3113"/>
                  </a:cubicBezTo>
                  <a:cubicBezTo>
                    <a:pt x="604" y="3113"/>
                    <a:pt x="740" y="3085"/>
                    <a:pt x="918" y="3024"/>
                  </a:cubicBezTo>
                  <a:cubicBezTo>
                    <a:pt x="1041" y="2981"/>
                    <a:pt x="1208" y="2899"/>
                    <a:pt x="1362" y="2842"/>
                  </a:cubicBezTo>
                  <a:cubicBezTo>
                    <a:pt x="1682" y="2725"/>
                    <a:pt x="1765" y="2713"/>
                    <a:pt x="2011" y="2631"/>
                  </a:cubicBezTo>
                  <a:cubicBezTo>
                    <a:pt x="2365" y="2512"/>
                    <a:pt x="2613" y="2391"/>
                    <a:pt x="2689" y="2251"/>
                  </a:cubicBezTo>
                  <a:cubicBezTo>
                    <a:pt x="2857" y="1930"/>
                    <a:pt x="3050" y="1212"/>
                    <a:pt x="3145" y="851"/>
                  </a:cubicBezTo>
                  <a:cubicBezTo>
                    <a:pt x="3282" y="337"/>
                    <a:pt x="3061" y="13"/>
                    <a:pt x="2810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3076675" y="1991875"/>
              <a:ext cx="26400" cy="47525"/>
            </a:xfrm>
            <a:custGeom>
              <a:rect b="b" l="l" r="r" t="t"/>
              <a:pathLst>
                <a:path extrusionOk="0" h="1901" w="1056">
                  <a:moveTo>
                    <a:pt x="522" y="0"/>
                  </a:moveTo>
                  <a:cubicBezTo>
                    <a:pt x="293" y="48"/>
                    <a:pt x="251" y="677"/>
                    <a:pt x="251" y="677"/>
                  </a:cubicBezTo>
                  <a:lnTo>
                    <a:pt x="0" y="1648"/>
                  </a:lnTo>
                  <a:cubicBezTo>
                    <a:pt x="204" y="1855"/>
                    <a:pt x="401" y="1901"/>
                    <a:pt x="535" y="1901"/>
                  </a:cubicBezTo>
                  <a:cubicBezTo>
                    <a:pt x="641" y="1901"/>
                    <a:pt x="708" y="1872"/>
                    <a:pt x="708" y="1872"/>
                  </a:cubicBezTo>
                  <a:cubicBezTo>
                    <a:pt x="708" y="1872"/>
                    <a:pt x="883" y="1382"/>
                    <a:pt x="970" y="921"/>
                  </a:cubicBezTo>
                  <a:cubicBezTo>
                    <a:pt x="1056" y="460"/>
                    <a:pt x="985" y="290"/>
                    <a:pt x="898" y="173"/>
                  </a:cubicBezTo>
                  <a:cubicBezTo>
                    <a:pt x="812" y="54"/>
                    <a:pt x="670" y="21"/>
                    <a:pt x="52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3"/>
          <p:cNvGrpSpPr/>
          <p:nvPr/>
        </p:nvGrpSpPr>
        <p:grpSpPr>
          <a:xfrm>
            <a:off x="3905993" y="887499"/>
            <a:ext cx="5033926" cy="1872725"/>
            <a:chOff x="2812355" y="780248"/>
            <a:chExt cx="5955900" cy="3496500"/>
          </a:xfrm>
        </p:grpSpPr>
        <p:sp>
          <p:nvSpPr>
            <p:cNvPr id="411" name="Google Shape;411;p13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13"/>
          <p:cNvSpPr txBox="1"/>
          <p:nvPr>
            <p:ph type="ctrTitle"/>
          </p:nvPr>
        </p:nvSpPr>
        <p:spPr>
          <a:xfrm>
            <a:off x="4432050" y="981762"/>
            <a:ext cx="4572000" cy="16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Webscraping Project</a:t>
            </a:r>
            <a:endParaRPr sz="2500"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800"/>
              <a:t>Property Rental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2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80" name="Google Shape;19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0425"/>
            <a:ext cx="2794661" cy="294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055" y="1930425"/>
            <a:ext cx="2809891" cy="294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639" y="1930425"/>
            <a:ext cx="2794661" cy="29469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22"/>
          <p:cNvSpPr/>
          <p:nvPr/>
        </p:nvSpPr>
        <p:spPr>
          <a:xfrm>
            <a:off x="372075" y="2109275"/>
            <a:ext cx="8565300" cy="27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2"/>
          <p:cNvSpPr txBox="1"/>
          <p:nvPr/>
        </p:nvSpPr>
        <p:spPr>
          <a:xfrm>
            <a:off x="699700" y="1037775"/>
            <a:ext cx="81327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No significant difference on rent/ft2 between the height of floor towards most of the districts.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However, only to the particular districts with high rent/ft2 (in the red frame), 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  we could observe that the higher the floor, the higher the rent.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37" y="2382087"/>
            <a:ext cx="8436125" cy="27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23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3"/>
          <p:cNvSpPr txBox="1"/>
          <p:nvPr>
            <p:ph idx="4294967295" type="title"/>
          </p:nvPr>
        </p:nvSpPr>
        <p:spPr>
          <a:xfrm>
            <a:off x="699700" y="385025"/>
            <a:ext cx="77415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</a:t>
            </a:r>
            <a:r>
              <a:rPr lang="zh-TW" sz="1722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- Variance on rent/ft2</a:t>
            </a:r>
            <a:endParaRPr sz="1388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2" name="Google Shape;1992;p23"/>
          <p:cNvSpPr txBox="1"/>
          <p:nvPr/>
        </p:nvSpPr>
        <p:spPr>
          <a:xfrm>
            <a:off x="699700" y="907729"/>
            <a:ext cx="79311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Central &amp; Western resulted the highest variance, followed by Wan Chai, Southern, Sham Shui Po.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4949"/>
              </a:buClr>
              <a:buSzPts val="1200"/>
              <a:buFont typeface="Muli"/>
              <a:buChar char="-"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Sham Shui Po may be out of a common expectation, as its rent/ft2 variance is high and its avg. price is also higher than the overall average. 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Most of the districts resulted low variance (&lt; 40) are in New Territories, while some in Kowloon </a:t>
            </a:r>
            <a:b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  (e.g. Kwun Tong &amp; Wong Tai Sin). 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4949"/>
              </a:buClr>
              <a:buSzPts val="1200"/>
              <a:buFont typeface="Muli"/>
              <a:buChar char="-"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These districts would be nice options for the 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tenants 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who seek for a stable rent price.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7" name="Google Shape;1997;p24"/>
          <p:cNvGraphicFramePr/>
          <p:nvPr/>
        </p:nvGraphicFramePr>
        <p:xfrm>
          <a:off x="6812175" y="3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{676E21E5-F3FA-4E81-A8DF-E6BA8BDDDE64}</a:tableStyleId>
              </a:tblPr>
              <a:tblGrid>
                <a:gridCol w="1105625"/>
                <a:gridCol w="669150"/>
              </a:tblGrid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WONG TAI SIN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8.323637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CENTRAL &amp; WESTERN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7.062706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SHAM SHUI PO	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5.769079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TSUEN WAN	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0.860433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ISLANDS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0.829210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SHATIN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0.699741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98" name="Google Shape;1998;p24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4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000" name="Google Shape;20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5" y="1131950"/>
            <a:ext cx="4150252" cy="18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75" y="3147550"/>
            <a:ext cx="4150224" cy="18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075" y="3147550"/>
            <a:ext cx="4150249" cy="18748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3" name="Google Shape;2003;p24"/>
          <p:cNvGraphicFramePr/>
          <p:nvPr/>
        </p:nvGraphicFramePr>
        <p:xfrm>
          <a:off x="4665300" y="3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{676E21E5-F3FA-4E81-A8DF-E6BA8BDDDE64}</a:tableStyleId>
              </a:tblPr>
              <a:tblGrid>
                <a:gridCol w="1105625"/>
                <a:gridCol w="669150"/>
              </a:tblGrid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CENTRAL &amp; WESTERN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11.242219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SHAM SHUI PO	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6.595380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SOUTHERN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5.534533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SAI KUNG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0.965890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ISLANDS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0.949330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TUEN MUN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0.946066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4" name="Google Shape;2004;p24"/>
          <p:cNvGraphicFramePr/>
          <p:nvPr/>
        </p:nvGraphicFramePr>
        <p:xfrm>
          <a:off x="4665300" y="188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{676E21E5-F3FA-4E81-A8DF-E6BA8BDDDE64}</a:tableStyleId>
              </a:tblPr>
              <a:tblGrid>
                <a:gridCol w="1105625"/>
                <a:gridCol w="669150"/>
              </a:tblGrid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CENTRAL &amp; WESTERN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13.465971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SHAM SHUI PO	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9.463576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WONG TAI SIN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6.354713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SHA TIN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0.658602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YUEN LONG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0.619874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NORTH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latin typeface="Muli"/>
                          <a:ea typeface="Muli"/>
                          <a:cs typeface="Muli"/>
                          <a:sym typeface="Muli"/>
                        </a:rPr>
                        <a:t>0.292442</a:t>
                      </a:r>
                      <a:endParaRPr sz="7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005" name="Google Shape;2005;p24"/>
          <p:cNvSpPr txBox="1"/>
          <p:nvPr/>
        </p:nvSpPr>
        <p:spPr>
          <a:xfrm>
            <a:off x="4572000" y="0"/>
            <a:ext cx="212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Upper Floor (Variance)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6" name="Google Shape;2006;p24"/>
          <p:cNvSpPr txBox="1"/>
          <p:nvPr/>
        </p:nvSpPr>
        <p:spPr>
          <a:xfrm>
            <a:off x="4557050" y="1573575"/>
            <a:ext cx="210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Middle Floor 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(Variance)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7" name="Google Shape;2007;p24"/>
          <p:cNvSpPr txBox="1"/>
          <p:nvPr/>
        </p:nvSpPr>
        <p:spPr>
          <a:xfrm>
            <a:off x="6753875" y="0"/>
            <a:ext cx="192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Lower Floor 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(Variance)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27125"/>
            <a:ext cx="7521164" cy="339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3" name="Google Shape;2013;p25"/>
          <p:cNvGraphicFramePr/>
          <p:nvPr/>
        </p:nvGraphicFramePr>
        <p:xfrm>
          <a:off x="6523450" y="329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{676E21E5-F3FA-4E81-A8DF-E6BA8BDDDE64}</a:tableStyleId>
              </a:tblPr>
              <a:tblGrid>
                <a:gridCol w="1452650"/>
                <a:gridCol w="879150"/>
              </a:tblGrid>
              <a:tr h="2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CENTRAL &amp; WESTERN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6.409197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SHAM SHUI PO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4.479968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EASTERN	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2.866646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A9E"/>
                    </a:solidFill>
                  </a:tcPr>
                </a:tc>
              </a:tr>
              <a:tr h="2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TAI PO</a:t>
                      </a: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	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0.427730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KWUN TONG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0.374557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SHATIN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Muli"/>
                          <a:ea typeface="Muli"/>
                          <a:cs typeface="Muli"/>
                          <a:sym typeface="Muli"/>
                        </a:rPr>
                        <a:t>0.699741</a:t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18000" marB="18000" marR="18000" marL="360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014" name="Google Shape;2014;p2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5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16" name="Google Shape;2016;p25"/>
          <p:cNvSpPr txBox="1"/>
          <p:nvPr/>
        </p:nvSpPr>
        <p:spPr>
          <a:xfrm>
            <a:off x="6427277" y="2966025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Variance (Flutucation)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26"/>
          <p:cNvSpPr/>
          <p:nvPr/>
        </p:nvSpPr>
        <p:spPr>
          <a:xfrm flipH="1">
            <a:off x="609025" y="1215200"/>
            <a:ext cx="3762300" cy="1109400"/>
          </a:xfrm>
          <a:prstGeom prst="rect">
            <a:avLst/>
          </a:prstGeom>
          <a:solidFill>
            <a:srgbClr val="E3F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6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6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024" name="Google Shape;2024;p26"/>
          <p:cNvPicPr preferRelativeResize="0"/>
          <p:nvPr/>
        </p:nvPicPr>
        <p:blipFill rotWithShape="1">
          <a:blip r:embed="rId3">
            <a:alphaModFix/>
          </a:blip>
          <a:srcRect b="3079" l="0" r="0" t="-3080"/>
          <a:stretch/>
        </p:blipFill>
        <p:spPr>
          <a:xfrm>
            <a:off x="4593450" y="95225"/>
            <a:ext cx="4231201" cy="247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50" y="2600475"/>
            <a:ext cx="4202723" cy="247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650" y="2629575"/>
            <a:ext cx="4006799" cy="24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7" name="Google Shape;2027;p26"/>
          <p:cNvSpPr txBox="1"/>
          <p:nvPr/>
        </p:nvSpPr>
        <p:spPr>
          <a:xfrm>
            <a:off x="609050" y="1279413"/>
            <a:ext cx="37623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</a:rPr>
              <a:t>The most </a:t>
            </a:r>
            <a:r>
              <a:rPr lang="zh-TW" sz="1300" u="sng">
                <a:solidFill>
                  <a:srgbClr val="064949"/>
                </a:solidFill>
              </a:rPr>
              <a:t>upper level</a:t>
            </a:r>
            <a:r>
              <a:rPr lang="zh-TW" sz="1300">
                <a:solidFill>
                  <a:srgbClr val="064949"/>
                </a:solidFill>
              </a:rPr>
              <a:t> transactions: </a:t>
            </a:r>
            <a:r>
              <a:rPr b="1" lang="zh-TW" sz="1300">
                <a:solidFill>
                  <a:srgbClr val="064949"/>
                </a:solidFill>
              </a:rPr>
              <a:t>Lohas Park</a:t>
            </a:r>
            <a:endParaRPr b="1" sz="1300">
              <a:solidFill>
                <a:srgbClr val="06494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</a:rPr>
              <a:t>The most </a:t>
            </a:r>
            <a:r>
              <a:rPr lang="zh-TW" sz="1300" u="sng">
                <a:solidFill>
                  <a:srgbClr val="064949"/>
                </a:solidFill>
              </a:rPr>
              <a:t>middle and lower level</a:t>
            </a:r>
            <a:r>
              <a:rPr lang="zh-TW" sz="1300">
                <a:solidFill>
                  <a:srgbClr val="064949"/>
                </a:solidFill>
              </a:rPr>
              <a:t> transactions: </a:t>
            </a:r>
            <a:endParaRPr sz="1300">
              <a:solidFill>
                <a:srgbClr val="0649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064949"/>
                </a:solidFill>
              </a:rPr>
              <a:t>Tung Chung Town Center</a:t>
            </a:r>
            <a:endParaRPr b="1" sz="1300">
              <a:solidFill>
                <a:srgbClr val="0649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6494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27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27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034" name="Google Shape;20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5" y="1755450"/>
            <a:ext cx="3244374" cy="288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7"/>
          <p:cNvPicPr preferRelativeResize="0"/>
          <p:nvPr/>
        </p:nvPicPr>
        <p:blipFill rotWithShape="1">
          <a:blip r:embed="rId4">
            <a:alphaModFix/>
          </a:blip>
          <a:srcRect b="0" l="4287" r="0" t="0"/>
          <a:stretch/>
        </p:blipFill>
        <p:spPr>
          <a:xfrm>
            <a:off x="3398300" y="569609"/>
            <a:ext cx="5745700" cy="382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28"/>
          <p:cNvSpPr/>
          <p:nvPr/>
        </p:nvSpPr>
        <p:spPr>
          <a:xfrm>
            <a:off x="695225" y="3187459"/>
            <a:ext cx="1544749" cy="812664"/>
          </a:xfrm>
          <a:custGeom>
            <a:rect b="b" l="l" r="r" t="t"/>
            <a:pathLst>
              <a:path extrusionOk="0" h="8193" w="17216">
                <a:moveTo>
                  <a:pt x="8607" y="0"/>
                </a:moveTo>
                <a:cubicBezTo>
                  <a:pt x="6601" y="0"/>
                  <a:pt x="4594" y="400"/>
                  <a:pt x="3063" y="1200"/>
                </a:cubicBezTo>
                <a:cubicBezTo>
                  <a:pt x="0" y="2799"/>
                  <a:pt x="2" y="5393"/>
                  <a:pt x="3063" y="6993"/>
                </a:cubicBezTo>
                <a:cubicBezTo>
                  <a:pt x="4595" y="7793"/>
                  <a:pt x="6602" y="8192"/>
                  <a:pt x="8608" y="8192"/>
                </a:cubicBezTo>
                <a:cubicBezTo>
                  <a:pt x="10615" y="8192"/>
                  <a:pt x="12622" y="7793"/>
                  <a:pt x="14153" y="6993"/>
                </a:cubicBezTo>
                <a:cubicBezTo>
                  <a:pt x="17215" y="5393"/>
                  <a:pt x="17215" y="2799"/>
                  <a:pt x="14153" y="1200"/>
                </a:cubicBezTo>
                <a:cubicBezTo>
                  <a:pt x="12621" y="400"/>
                  <a:pt x="10614" y="0"/>
                  <a:pt x="8607" y="0"/>
                </a:cubicBezTo>
                <a:close/>
              </a:path>
            </a:pathLst>
          </a:cu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28"/>
          <p:cNvSpPr/>
          <p:nvPr/>
        </p:nvSpPr>
        <p:spPr>
          <a:xfrm>
            <a:off x="4611450" y="4353456"/>
            <a:ext cx="82011" cy="47501"/>
          </a:xfrm>
          <a:custGeom>
            <a:rect b="b" l="l" r="r" t="t"/>
            <a:pathLst>
              <a:path extrusionOk="0" fill="none" h="362" w="625">
                <a:moveTo>
                  <a:pt x="514" y="297"/>
                </a:moveTo>
                <a:cubicBezTo>
                  <a:pt x="624" y="233"/>
                  <a:pt x="624" y="128"/>
                  <a:pt x="514" y="65"/>
                </a:cubicBezTo>
                <a:cubicBezTo>
                  <a:pt x="402" y="1"/>
                  <a:pt x="224" y="1"/>
                  <a:pt x="112" y="65"/>
                </a:cubicBezTo>
                <a:cubicBezTo>
                  <a:pt x="1" y="128"/>
                  <a:pt x="1" y="233"/>
                  <a:pt x="112" y="297"/>
                </a:cubicBezTo>
                <a:cubicBezTo>
                  <a:pt x="223" y="360"/>
                  <a:pt x="402" y="362"/>
                  <a:pt x="514" y="297"/>
                </a:cubicBezTo>
                <a:close/>
              </a:path>
            </a:pathLst>
          </a:custGeom>
          <a:noFill/>
          <a:ln cap="flat" cmpd="sng" w="475">
            <a:solidFill>
              <a:srgbClr val="595959"/>
            </a:solidFill>
            <a:prstDash val="solid"/>
            <a:miter lim="14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28"/>
          <p:cNvSpPr/>
          <p:nvPr/>
        </p:nvSpPr>
        <p:spPr>
          <a:xfrm>
            <a:off x="4255064" y="2985907"/>
            <a:ext cx="290516" cy="104449"/>
          </a:xfrm>
          <a:custGeom>
            <a:rect b="b" l="l" r="r" t="t"/>
            <a:pathLst>
              <a:path extrusionOk="0" h="796" w="2214">
                <a:moveTo>
                  <a:pt x="89" y="0"/>
                </a:moveTo>
                <a:cubicBezTo>
                  <a:pt x="57" y="0"/>
                  <a:pt x="26" y="11"/>
                  <a:pt x="1" y="32"/>
                </a:cubicBezTo>
                <a:lnTo>
                  <a:pt x="70" y="72"/>
                </a:lnTo>
                <a:cubicBezTo>
                  <a:pt x="95" y="51"/>
                  <a:pt x="126" y="41"/>
                  <a:pt x="158" y="41"/>
                </a:cubicBezTo>
                <a:cubicBezTo>
                  <a:pt x="172" y="41"/>
                  <a:pt x="187" y="43"/>
                  <a:pt x="201" y="48"/>
                </a:cubicBezTo>
                <a:lnTo>
                  <a:pt x="2195" y="787"/>
                </a:lnTo>
                <a:cubicBezTo>
                  <a:pt x="2202" y="789"/>
                  <a:pt x="2208" y="793"/>
                  <a:pt x="2214" y="796"/>
                </a:cubicBezTo>
                <a:lnTo>
                  <a:pt x="2144" y="755"/>
                </a:lnTo>
                <a:cubicBezTo>
                  <a:pt x="2138" y="752"/>
                  <a:pt x="2131" y="749"/>
                  <a:pt x="2125" y="747"/>
                </a:cubicBezTo>
                <a:lnTo>
                  <a:pt x="131" y="7"/>
                </a:lnTo>
                <a:cubicBezTo>
                  <a:pt x="118" y="3"/>
                  <a:pt x="103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28"/>
          <p:cNvSpPr/>
          <p:nvPr/>
        </p:nvSpPr>
        <p:spPr>
          <a:xfrm>
            <a:off x="4253358" y="2989975"/>
            <a:ext cx="1837" cy="1706"/>
          </a:xfrm>
          <a:custGeom>
            <a:rect b="b" l="l" r="r" t="t"/>
            <a:pathLst>
              <a:path extrusionOk="0" h="13" w="14">
                <a:moveTo>
                  <a:pt x="1" y="12"/>
                </a:moveTo>
                <a:cubicBezTo>
                  <a:pt x="5" y="8"/>
                  <a:pt x="9" y="4"/>
                  <a:pt x="14" y="1"/>
                </a:cubicBezTo>
                <a:cubicBezTo>
                  <a:pt x="9" y="4"/>
                  <a:pt x="5" y="8"/>
                  <a:pt x="1" y="12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28"/>
          <p:cNvSpPr/>
          <p:nvPr/>
        </p:nvSpPr>
        <p:spPr>
          <a:xfrm>
            <a:off x="4255064" y="2989975"/>
            <a:ext cx="131" cy="13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28"/>
          <p:cNvSpPr/>
          <p:nvPr/>
        </p:nvSpPr>
        <p:spPr>
          <a:xfrm>
            <a:off x="4252046" y="2991550"/>
            <a:ext cx="1443" cy="1837"/>
          </a:xfrm>
          <a:custGeom>
            <a:rect b="b" l="l" r="r" t="t"/>
            <a:pathLst>
              <a:path extrusionOk="0" h="14" w="11">
                <a:moveTo>
                  <a:pt x="1" y="13"/>
                </a:moveTo>
                <a:cubicBezTo>
                  <a:pt x="3" y="9"/>
                  <a:pt x="8" y="5"/>
                  <a:pt x="11" y="0"/>
                </a:cubicBezTo>
                <a:cubicBezTo>
                  <a:pt x="8" y="5"/>
                  <a:pt x="3" y="9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28"/>
          <p:cNvSpPr txBox="1"/>
          <p:nvPr/>
        </p:nvSpPr>
        <p:spPr>
          <a:xfrm>
            <a:off x="4196575" y="1219825"/>
            <a:ext cx="44442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○ </a:t>
            </a: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URL on each page do not have pattern, need to use selenium to click through, time-consuming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○ Limited </a:t>
            </a: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data on agencies’ web (up to 8 months), hard to get a wider picture of the market trend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7" name="Google Shape;2047;p28"/>
          <p:cNvSpPr txBox="1"/>
          <p:nvPr/>
        </p:nvSpPr>
        <p:spPr>
          <a:xfrm>
            <a:off x="4196575" y="2937100"/>
            <a:ext cx="45513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○ </a:t>
            </a: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Scrape through more agencies in order to get a more comprehensive view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○ </a:t>
            </a: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Forecast trend based on historical data with time series models, generate investment insight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8" name="Google Shape;2048;p28"/>
          <p:cNvSpPr txBox="1"/>
          <p:nvPr/>
        </p:nvSpPr>
        <p:spPr>
          <a:xfrm>
            <a:off x="2573879" y="1917363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Challenges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49" name="Google Shape;2049;p28"/>
          <p:cNvSpPr txBox="1"/>
          <p:nvPr/>
        </p:nvSpPr>
        <p:spPr>
          <a:xfrm>
            <a:off x="2384115" y="3497888"/>
            <a:ext cx="200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Next Steps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50" name="Google Shape;2050;p28"/>
          <p:cNvSpPr txBox="1"/>
          <p:nvPr/>
        </p:nvSpPr>
        <p:spPr>
          <a:xfrm>
            <a:off x="2573879" y="1600818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01</a:t>
            </a:r>
            <a:endParaRPr b="1" sz="18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51" name="Google Shape;2051;p28"/>
          <p:cNvSpPr txBox="1"/>
          <p:nvPr/>
        </p:nvSpPr>
        <p:spPr>
          <a:xfrm>
            <a:off x="2384115" y="3181343"/>
            <a:ext cx="200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02</a:t>
            </a:r>
            <a:endParaRPr b="1" sz="18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2052" name="Google Shape;2052;p28"/>
          <p:cNvGrpSpPr/>
          <p:nvPr/>
        </p:nvGrpSpPr>
        <p:grpSpPr>
          <a:xfrm>
            <a:off x="656222" y="1290100"/>
            <a:ext cx="1622750" cy="1237294"/>
            <a:chOff x="930750" y="2109301"/>
            <a:chExt cx="2155333" cy="1597333"/>
          </a:xfrm>
        </p:grpSpPr>
        <p:sp>
          <p:nvSpPr>
            <p:cNvPr id="2053" name="Google Shape;2053;p28"/>
            <p:cNvSpPr/>
            <p:nvPr/>
          </p:nvSpPr>
          <p:spPr>
            <a:xfrm>
              <a:off x="2196455" y="2109426"/>
              <a:ext cx="347361" cy="221127"/>
            </a:xfrm>
            <a:custGeom>
              <a:rect b="b" l="l" r="r" t="t"/>
              <a:pathLst>
                <a:path extrusionOk="0" h="1771" w="2782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2196455" y="2109301"/>
              <a:ext cx="337247" cy="203522"/>
            </a:xfrm>
            <a:custGeom>
              <a:rect b="b" l="l" r="r" t="t"/>
              <a:pathLst>
                <a:path extrusionOk="0" h="1630" w="2701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196455" y="2289723"/>
              <a:ext cx="30591" cy="40704"/>
            </a:xfrm>
            <a:custGeom>
              <a:rect b="b" l="l" r="r" t="t"/>
              <a:pathLst>
                <a:path extrusionOk="0" h="326" w="245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2138770" y="2295342"/>
              <a:ext cx="82283" cy="62180"/>
            </a:xfrm>
            <a:custGeom>
              <a:rect b="b" l="l" r="r" t="t"/>
              <a:pathLst>
                <a:path extrusionOk="0" h="498" w="659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138770" y="2295342"/>
              <a:ext cx="77413" cy="48446"/>
            </a:xfrm>
            <a:custGeom>
              <a:rect b="b" l="l" r="r" t="t"/>
              <a:pathLst>
                <a:path extrusionOk="0" h="388" w="62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1708128" y="2240404"/>
              <a:ext cx="505808" cy="360845"/>
            </a:xfrm>
            <a:custGeom>
              <a:rect b="b" l="l" r="r" t="t"/>
              <a:pathLst>
                <a:path extrusionOk="0" h="2890" w="4051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1683406" y="2240404"/>
              <a:ext cx="555377" cy="292048"/>
            </a:xfrm>
            <a:custGeom>
              <a:rect b="b" l="l" r="r" t="t"/>
              <a:pathLst>
                <a:path extrusionOk="0" h="2339" w="4448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1732600" y="2264876"/>
              <a:ext cx="456988" cy="155950"/>
            </a:xfrm>
            <a:custGeom>
              <a:rect b="b" l="l" r="r" t="t"/>
              <a:pathLst>
                <a:path extrusionOk="0" h="1249" w="366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1732600" y="2264876"/>
              <a:ext cx="456988" cy="155950"/>
            </a:xfrm>
            <a:custGeom>
              <a:rect b="b" l="l" r="r" t="t"/>
              <a:pathLst>
                <a:path extrusionOk="0" h="1249" w="366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1734598" y="2295966"/>
              <a:ext cx="452742" cy="212012"/>
            </a:xfrm>
            <a:custGeom>
              <a:rect b="b" l="l" r="r" t="t"/>
              <a:pathLst>
                <a:path extrusionOk="0" h="1698" w="3626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1707753" y="2363765"/>
              <a:ext cx="193658" cy="233488"/>
            </a:xfrm>
            <a:custGeom>
              <a:rect b="b" l="l" r="r" t="t"/>
              <a:pathLst>
                <a:path extrusionOk="0" h="1870" w="1551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930750" y="2654314"/>
              <a:ext cx="2155333" cy="1052320"/>
            </a:xfrm>
            <a:custGeom>
              <a:rect b="b" l="l" r="r" t="t"/>
              <a:pathLst>
                <a:path extrusionOk="0" h="8428" w="17262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1096939" y="2837733"/>
              <a:ext cx="634289" cy="382196"/>
            </a:xfrm>
            <a:custGeom>
              <a:rect b="b" l="l" r="r" t="t"/>
              <a:pathLst>
                <a:path extrusionOk="0" h="3061" w="508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1096939" y="3028768"/>
              <a:ext cx="303410" cy="191161"/>
            </a:xfrm>
            <a:custGeom>
              <a:rect b="b" l="l" r="r" t="t"/>
              <a:pathLst>
                <a:path extrusionOk="0" h="1531" w="243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1400223" y="3012786"/>
              <a:ext cx="331004" cy="207143"/>
            </a:xfrm>
            <a:custGeom>
              <a:rect b="b" l="l" r="r" t="t"/>
              <a:pathLst>
                <a:path extrusionOk="0" h="1659" w="2651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1687027" y="2953727"/>
              <a:ext cx="15233" cy="26970"/>
            </a:xfrm>
            <a:custGeom>
              <a:rect b="b" l="l" r="r" t="t"/>
              <a:pathLst>
                <a:path extrusionOk="0" h="216" w="122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1675040" y="2951979"/>
              <a:ext cx="14983" cy="21975"/>
            </a:xfrm>
            <a:custGeom>
              <a:rect b="b" l="l" r="r" t="t"/>
              <a:pathLst>
                <a:path extrusionOk="0" h="176" w="12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1687651" y="2950856"/>
              <a:ext cx="4120" cy="63429"/>
            </a:xfrm>
            <a:custGeom>
              <a:rect b="b" l="l" r="r" t="t"/>
              <a:pathLst>
                <a:path extrusionOk="0" h="508" w="33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1671169" y="2902660"/>
              <a:ext cx="67549" cy="57935"/>
            </a:xfrm>
            <a:custGeom>
              <a:rect b="b" l="l" r="r" t="t"/>
              <a:pathLst>
                <a:path extrusionOk="0" h="464" w="541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1678037" y="2902660"/>
              <a:ext cx="54189" cy="57935"/>
            </a:xfrm>
            <a:custGeom>
              <a:rect b="b" l="l" r="r" t="t"/>
              <a:pathLst>
                <a:path extrusionOk="0" h="464" w="434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1636958" y="2919391"/>
              <a:ext cx="47821" cy="40954"/>
            </a:xfrm>
            <a:custGeom>
              <a:rect b="b" l="l" r="r" t="t"/>
              <a:pathLst>
                <a:path extrusionOk="0" h="328" w="383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1646822" y="2919516"/>
              <a:ext cx="43077" cy="40829"/>
            </a:xfrm>
            <a:custGeom>
              <a:rect b="b" l="l" r="r" t="t"/>
              <a:pathLst>
                <a:path extrusionOk="0" h="327" w="345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1652440" y="2880685"/>
              <a:ext cx="74541" cy="74541"/>
            </a:xfrm>
            <a:custGeom>
              <a:rect b="b" l="l" r="r" t="t"/>
              <a:pathLst>
                <a:path extrusionOk="0" h="597" w="597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1645823" y="2885554"/>
              <a:ext cx="80160" cy="69672"/>
            </a:xfrm>
            <a:custGeom>
              <a:rect b="b" l="l" r="r" t="t"/>
              <a:pathLst>
                <a:path extrusionOk="0" h="558" w="642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1135645" y="2969585"/>
              <a:ext cx="15358" cy="26845"/>
            </a:xfrm>
            <a:custGeom>
              <a:rect b="b" l="l" r="r" t="t"/>
              <a:pathLst>
                <a:path extrusionOk="0" h="215" w="123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1123659" y="2967712"/>
              <a:ext cx="14983" cy="21975"/>
            </a:xfrm>
            <a:custGeom>
              <a:rect b="b" l="l" r="r" t="t"/>
              <a:pathLst>
                <a:path extrusionOk="0" h="176" w="12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1136394" y="2966838"/>
              <a:ext cx="4120" cy="63179"/>
            </a:xfrm>
            <a:custGeom>
              <a:rect b="b" l="l" r="r" t="t"/>
              <a:pathLst>
                <a:path extrusionOk="0" h="506" w="33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1119913" y="2918642"/>
              <a:ext cx="67424" cy="57810"/>
            </a:xfrm>
            <a:custGeom>
              <a:rect b="b" l="l" r="r" t="t"/>
              <a:pathLst>
                <a:path extrusionOk="0" h="463" w="54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1126530" y="2918517"/>
              <a:ext cx="54189" cy="57810"/>
            </a:xfrm>
            <a:custGeom>
              <a:rect b="b" l="l" r="r" t="t"/>
              <a:pathLst>
                <a:path extrusionOk="0" h="463" w="434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1085701" y="2935123"/>
              <a:ext cx="47697" cy="40954"/>
            </a:xfrm>
            <a:custGeom>
              <a:rect b="b" l="l" r="r" t="t"/>
              <a:pathLst>
                <a:path extrusionOk="0" h="328" w="382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1095440" y="2935248"/>
              <a:ext cx="43202" cy="40954"/>
            </a:xfrm>
            <a:custGeom>
              <a:rect b="b" l="l" r="r" t="t"/>
              <a:pathLst>
                <a:path extrusionOk="0" h="328" w="346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1101059" y="2896542"/>
              <a:ext cx="74541" cy="74417"/>
            </a:xfrm>
            <a:custGeom>
              <a:rect b="b" l="l" r="r" t="t"/>
              <a:pathLst>
                <a:path extrusionOk="0" h="596" w="597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1096564" y="2901286"/>
              <a:ext cx="78162" cy="69672"/>
            </a:xfrm>
            <a:custGeom>
              <a:rect b="b" l="l" r="r" t="t"/>
              <a:pathLst>
                <a:path extrusionOk="0" h="558" w="626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1502858" y="3069972"/>
              <a:ext cx="87777" cy="50818"/>
            </a:xfrm>
            <a:custGeom>
              <a:rect b="b" l="l" r="r" t="t"/>
              <a:pathLst>
                <a:path extrusionOk="0" h="407" w="703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1179596" y="2885304"/>
              <a:ext cx="220752" cy="270821"/>
            </a:xfrm>
            <a:custGeom>
              <a:rect b="b" l="l" r="r" t="t"/>
              <a:pathLst>
                <a:path extrusionOk="0" h="2169" w="1768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1179596" y="2885304"/>
              <a:ext cx="220752" cy="184418"/>
            </a:xfrm>
            <a:custGeom>
              <a:rect b="b" l="l" r="r" t="t"/>
              <a:pathLst>
                <a:path extrusionOk="0" h="1477" w="1768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1400223" y="2837733"/>
              <a:ext cx="248347" cy="318393"/>
            </a:xfrm>
            <a:custGeom>
              <a:rect b="b" l="l" r="r" t="t"/>
              <a:pathLst>
                <a:path extrusionOk="0" h="2550" w="1989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1565663" y="2837733"/>
              <a:ext cx="96642" cy="39705"/>
            </a:xfrm>
            <a:custGeom>
              <a:rect b="b" l="l" r="r" t="t"/>
              <a:pathLst>
                <a:path extrusionOk="0" h="318" w="774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1344910" y="2710251"/>
              <a:ext cx="317394" cy="151330"/>
            </a:xfrm>
            <a:custGeom>
              <a:rect b="b" l="l" r="r" t="t"/>
              <a:pathLst>
                <a:path extrusionOk="0" h="1212" w="2542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1372629" y="2821751"/>
              <a:ext cx="193158" cy="223000"/>
            </a:xfrm>
            <a:custGeom>
              <a:rect b="b" l="l" r="r" t="t"/>
              <a:pathLst>
                <a:path extrusionOk="0" h="1786" w="1547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1152002" y="2694269"/>
              <a:ext cx="413786" cy="350732"/>
            </a:xfrm>
            <a:custGeom>
              <a:rect b="b" l="l" r="r" t="t"/>
              <a:pathLst>
                <a:path extrusionOk="0" h="2809" w="3314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1275988" y="2900787"/>
              <a:ext cx="27844" cy="56312"/>
            </a:xfrm>
            <a:custGeom>
              <a:rect b="b" l="l" r="r" t="t"/>
              <a:pathLst>
                <a:path extrusionOk="0" h="451" w="223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1303707" y="2900787"/>
              <a:ext cx="27844" cy="56312"/>
            </a:xfrm>
            <a:custGeom>
              <a:rect b="b" l="l" r="r" t="t"/>
              <a:pathLst>
                <a:path extrusionOk="0" h="451" w="223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1273116" y="2873443"/>
              <a:ext cx="61306" cy="43576"/>
            </a:xfrm>
            <a:custGeom>
              <a:rect b="b" l="l" r="r" t="t"/>
              <a:pathLst>
                <a:path extrusionOk="0" h="349" w="491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1273116" y="289117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1303707" y="289117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1283230" y="2879311"/>
              <a:ext cx="40829" cy="23723"/>
            </a:xfrm>
            <a:custGeom>
              <a:rect b="b" l="l" r="r" t="t"/>
              <a:pathLst>
                <a:path extrusionOk="0" h="190" w="327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1283230" y="2879311"/>
              <a:ext cx="20602" cy="23723"/>
            </a:xfrm>
            <a:custGeom>
              <a:rect b="b" l="l" r="r" t="t"/>
              <a:pathLst>
                <a:path extrusionOk="0" h="190" w="165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1303707" y="2879311"/>
              <a:ext cx="20352" cy="23723"/>
            </a:xfrm>
            <a:custGeom>
              <a:rect b="b" l="l" r="r" t="t"/>
              <a:pathLst>
                <a:path extrusionOk="0" h="190" w="163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1418078" y="3014409"/>
              <a:ext cx="62305" cy="83656"/>
            </a:xfrm>
            <a:custGeom>
              <a:rect b="b" l="l" r="r" t="t"/>
              <a:pathLst>
                <a:path extrusionOk="0" h="670" w="499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1418078" y="3015908"/>
              <a:ext cx="59308" cy="79036"/>
            </a:xfrm>
            <a:custGeom>
              <a:rect b="b" l="l" r="r" t="t"/>
              <a:pathLst>
                <a:path extrusionOk="0" h="633" w="475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1418078" y="3060607"/>
              <a:ext cx="62305" cy="37458"/>
            </a:xfrm>
            <a:custGeom>
              <a:rect b="b" l="l" r="r" t="t"/>
              <a:pathLst>
                <a:path extrusionOk="0" h="300" w="499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1418078" y="3035011"/>
              <a:ext cx="62305" cy="39081"/>
            </a:xfrm>
            <a:custGeom>
              <a:rect b="b" l="l" r="r" t="t"/>
              <a:pathLst>
                <a:path extrusionOk="0" h="313" w="499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1569783" y="2926758"/>
              <a:ext cx="62055" cy="83781"/>
            </a:xfrm>
            <a:custGeom>
              <a:rect b="b" l="l" r="r" t="t"/>
              <a:pathLst>
                <a:path extrusionOk="0" h="671" w="497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1569783" y="2928381"/>
              <a:ext cx="59433" cy="78912"/>
            </a:xfrm>
            <a:custGeom>
              <a:rect b="b" l="l" r="r" t="t"/>
              <a:pathLst>
                <a:path extrusionOk="0" h="632" w="476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1569783" y="2972956"/>
              <a:ext cx="62055" cy="37583"/>
            </a:xfrm>
            <a:custGeom>
              <a:rect b="b" l="l" r="r" t="t"/>
              <a:pathLst>
                <a:path extrusionOk="0" h="301" w="497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1569783" y="2947485"/>
              <a:ext cx="62055" cy="39206"/>
            </a:xfrm>
            <a:custGeom>
              <a:rect b="b" l="l" r="r" t="t"/>
              <a:pathLst>
                <a:path extrusionOk="0" h="314" w="497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1502858" y="2974579"/>
              <a:ext cx="46323" cy="122363"/>
            </a:xfrm>
            <a:custGeom>
              <a:rect b="b" l="l" r="r" t="t"/>
              <a:pathLst>
                <a:path extrusionOk="0" h="980" w="371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1502858" y="2975453"/>
              <a:ext cx="44700" cy="119366"/>
            </a:xfrm>
            <a:custGeom>
              <a:rect b="b" l="l" r="r" t="t"/>
              <a:pathLst>
                <a:path extrusionOk="0" h="956" w="358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1547433" y="2974579"/>
              <a:ext cx="1748" cy="95518"/>
            </a:xfrm>
            <a:custGeom>
              <a:rect b="b" l="l" r="r" t="t"/>
              <a:pathLst>
                <a:path extrusionOk="0" h="765" w="14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1317441" y="3012786"/>
              <a:ext cx="32588" cy="66550"/>
            </a:xfrm>
            <a:custGeom>
              <a:rect b="b" l="l" r="r" t="t"/>
              <a:pathLst>
                <a:path extrusionOk="0" h="533" w="261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1320188" y="3014409"/>
              <a:ext cx="29842" cy="61681"/>
            </a:xfrm>
            <a:custGeom>
              <a:rect b="b" l="l" r="r" t="t"/>
              <a:pathLst>
                <a:path extrusionOk="0" h="494" w="239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1317441" y="3058984"/>
              <a:ext cx="32588" cy="20352"/>
            </a:xfrm>
            <a:custGeom>
              <a:rect b="b" l="l" r="r" t="t"/>
              <a:pathLst>
                <a:path extrusionOk="0" h="163" w="261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1317441" y="3033388"/>
              <a:ext cx="32588" cy="21851"/>
            </a:xfrm>
            <a:custGeom>
              <a:rect b="b" l="l" r="r" t="t"/>
              <a:pathLst>
                <a:path extrusionOk="0" h="175" w="261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1320188" y="3014409"/>
              <a:ext cx="29842" cy="26345"/>
            </a:xfrm>
            <a:custGeom>
              <a:rect b="b" l="l" r="r" t="t"/>
              <a:pathLst>
                <a:path extrusionOk="0" h="211" w="239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1220924" y="2956974"/>
              <a:ext cx="32588" cy="66675"/>
            </a:xfrm>
            <a:custGeom>
              <a:rect b="b" l="l" r="r" t="t"/>
              <a:pathLst>
                <a:path extrusionOk="0" h="534" w="261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1223671" y="2958722"/>
              <a:ext cx="29842" cy="61681"/>
            </a:xfrm>
            <a:custGeom>
              <a:rect b="b" l="l" r="r" t="t"/>
              <a:pathLst>
                <a:path extrusionOk="0" h="494" w="239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1220924" y="3003172"/>
              <a:ext cx="32588" cy="20477"/>
            </a:xfrm>
            <a:custGeom>
              <a:rect b="b" l="l" r="r" t="t"/>
              <a:pathLst>
                <a:path extrusionOk="0" h="164" w="261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1220924" y="2977701"/>
              <a:ext cx="32588" cy="21851"/>
            </a:xfrm>
            <a:custGeom>
              <a:rect b="b" l="l" r="r" t="t"/>
              <a:pathLst>
                <a:path extrusionOk="0" h="175" w="261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1223671" y="2958722"/>
              <a:ext cx="29842" cy="25971"/>
            </a:xfrm>
            <a:custGeom>
              <a:rect b="b" l="l" r="r" t="t"/>
              <a:pathLst>
                <a:path extrusionOk="0" h="208" w="239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2244401" y="2823748"/>
              <a:ext cx="661883" cy="398054"/>
            </a:xfrm>
            <a:custGeom>
              <a:rect b="b" l="l" r="r" t="t"/>
              <a:pathLst>
                <a:path extrusionOk="0" h="3188" w="5301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2244401" y="3014784"/>
              <a:ext cx="331129" cy="207018"/>
            </a:xfrm>
            <a:custGeom>
              <a:rect b="b" l="l" r="r" t="t"/>
              <a:pathLst>
                <a:path extrusionOk="0" h="1658" w="2652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2575405" y="3014784"/>
              <a:ext cx="330879" cy="207018"/>
            </a:xfrm>
            <a:custGeom>
              <a:rect b="b" l="l" r="r" t="t"/>
              <a:pathLst>
                <a:path extrusionOk="0" h="1658" w="265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2863082" y="2956100"/>
              <a:ext cx="15358" cy="27095"/>
            </a:xfrm>
            <a:custGeom>
              <a:rect b="b" l="l" r="r" t="t"/>
              <a:pathLst>
                <a:path extrusionOk="0" h="217" w="123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2851221" y="2954102"/>
              <a:ext cx="14858" cy="22100"/>
            </a:xfrm>
            <a:custGeom>
              <a:rect b="b" l="l" r="r" t="t"/>
              <a:pathLst>
                <a:path extrusionOk="0" h="177" w="119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2863831" y="2953353"/>
              <a:ext cx="4120" cy="63429"/>
            </a:xfrm>
            <a:custGeom>
              <a:rect b="b" l="l" r="r" t="t"/>
              <a:pathLst>
                <a:path extrusionOk="0" h="508" w="33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2847350" y="2905282"/>
              <a:ext cx="67549" cy="57935"/>
            </a:xfrm>
            <a:custGeom>
              <a:rect b="b" l="l" r="r" t="t"/>
              <a:pathLst>
                <a:path extrusionOk="0" h="464" w="541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2854092" y="2905407"/>
              <a:ext cx="54189" cy="57810"/>
            </a:xfrm>
            <a:custGeom>
              <a:rect b="b" l="l" r="r" t="t"/>
              <a:pathLst>
                <a:path extrusionOk="0" h="463" w="434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2813138" y="2921888"/>
              <a:ext cx="47697" cy="40954"/>
            </a:xfrm>
            <a:custGeom>
              <a:rect b="b" l="l" r="r" t="t"/>
              <a:pathLst>
                <a:path extrusionOk="0" h="328" w="382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2822877" y="2922138"/>
              <a:ext cx="43451" cy="40704"/>
            </a:xfrm>
            <a:custGeom>
              <a:rect b="b" l="l" r="r" t="t"/>
              <a:pathLst>
                <a:path extrusionOk="0" h="326" w="348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2828746" y="2883182"/>
              <a:ext cx="74292" cy="74541"/>
            </a:xfrm>
            <a:custGeom>
              <a:rect b="b" l="l" r="r" t="t"/>
              <a:pathLst>
                <a:path extrusionOk="0" h="597" w="595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2822003" y="2888051"/>
              <a:ext cx="80160" cy="69672"/>
            </a:xfrm>
            <a:custGeom>
              <a:rect b="b" l="l" r="r" t="t"/>
              <a:pathLst>
                <a:path extrusionOk="0" h="558" w="642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2283233" y="2954851"/>
              <a:ext cx="15233" cy="26970"/>
            </a:xfrm>
            <a:custGeom>
              <a:rect b="b" l="l" r="r" t="t"/>
              <a:pathLst>
                <a:path extrusionOk="0" h="216" w="122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2271246" y="2952729"/>
              <a:ext cx="14983" cy="21975"/>
            </a:xfrm>
            <a:custGeom>
              <a:rect b="b" l="l" r="r" t="t"/>
              <a:pathLst>
                <a:path extrusionOk="0" h="176" w="12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2283857" y="2952104"/>
              <a:ext cx="4120" cy="63429"/>
            </a:xfrm>
            <a:custGeom>
              <a:rect b="b" l="l" r="r" t="t"/>
              <a:pathLst>
                <a:path extrusionOk="0" h="508" w="33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2267500" y="2904033"/>
              <a:ext cx="67424" cy="57685"/>
            </a:xfrm>
            <a:custGeom>
              <a:rect b="b" l="l" r="r" t="t"/>
              <a:pathLst>
                <a:path extrusionOk="0" h="462" w="54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2274118" y="2903908"/>
              <a:ext cx="54314" cy="57810"/>
            </a:xfrm>
            <a:custGeom>
              <a:rect b="b" l="l" r="r" t="t"/>
              <a:pathLst>
                <a:path extrusionOk="0" h="463" w="435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2233289" y="2920640"/>
              <a:ext cx="47697" cy="40704"/>
            </a:xfrm>
            <a:custGeom>
              <a:rect b="b" l="l" r="r" t="t"/>
              <a:pathLst>
                <a:path extrusionOk="0" h="326" w="382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2243028" y="2920640"/>
              <a:ext cx="43326" cy="40829"/>
            </a:xfrm>
            <a:custGeom>
              <a:rect b="b" l="l" r="r" t="t"/>
              <a:pathLst>
                <a:path extrusionOk="0" h="327" w="347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2248771" y="2881933"/>
              <a:ext cx="74541" cy="74541"/>
            </a:xfrm>
            <a:custGeom>
              <a:rect b="b" l="l" r="r" t="t"/>
              <a:pathLst>
                <a:path extrusionOk="0" h="597" w="597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2242154" y="2886803"/>
              <a:ext cx="80035" cy="69672"/>
            </a:xfrm>
            <a:custGeom>
              <a:rect b="b" l="l" r="r" t="t"/>
              <a:pathLst>
                <a:path extrusionOk="0" h="558" w="641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2642080" y="2740717"/>
              <a:ext cx="27844" cy="48196"/>
            </a:xfrm>
            <a:custGeom>
              <a:rect b="b" l="l" r="r" t="t"/>
              <a:pathLst>
                <a:path extrusionOk="0" h="386" w="223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2669799" y="2740717"/>
              <a:ext cx="27969" cy="64178"/>
            </a:xfrm>
            <a:custGeom>
              <a:rect b="b" l="l" r="r" t="t"/>
              <a:pathLst>
                <a:path extrusionOk="0" h="514" w="224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2639208" y="2713372"/>
              <a:ext cx="61306" cy="43576"/>
            </a:xfrm>
            <a:custGeom>
              <a:rect b="b" l="l" r="r" t="t"/>
              <a:pathLst>
                <a:path extrusionOk="0" h="349" w="491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2639208" y="273110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2669799" y="273110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2649447" y="2719366"/>
              <a:ext cx="40829" cy="23599"/>
            </a:xfrm>
            <a:custGeom>
              <a:rect b="b" l="l" r="r" t="t"/>
              <a:pathLst>
                <a:path extrusionOk="0" h="189" w="327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2649447" y="2719366"/>
              <a:ext cx="20477" cy="23599"/>
            </a:xfrm>
            <a:custGeom>
              <a:rect b="b" l="l" r="r" t="t"/>
              <a:pathLst>
                <a:path extrusionOk="0" h="189" w="164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2669799" y="2719366"/>
              <a:ext cx="20477" cy="23599"/>
            </a:xfrm>
            <a:custGeom>
              <a:rect b="b" l="l" r="r" t="t"/>
              <a:pathLst>
                <a:path extrusionOk="0" h="189" w="164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2575405" y="2919141"/>
              <a:ext cx="82657" cy="191161"/>
            </a:xfrm>
            <a:custGeom>
              <a:rect b="b" l="l" r="r" t="t"/>
              <a:pathLst>
                <a:path extrusionOk="0" h="1531" w="662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2575405" y="2919141"/>
              <a:ext cx="82657" cy="105007"/>
            </a:xfrm>
            <a:custGeom>
              <a:rect b="b" l="l" r="r" t="t"/>
              <a:pathLst>
                <a:path extrusionOk="0" h="841" w="662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2657937" y="2823748"/>
              <a:ext cx="165689" cy="286554"/>
            </a:xfrm>
            <a:custGeom>
              <a:rect b="b" l="l" r="r" t="t"/>
              <a:pathLst>
                <a:path extrusionOk="0" h="2295" w="1327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2630468" y="2807891"/>
              <a:ext cx="110376" cy="191036"/>
            </a:xfrm>
            <a:custGeom>
              <a:rect b="b" l="l" r="r" t="t"/>
              <a:pathLst>
                <a:path extrusionOk="0" h="1530" w="884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2575405" y="2712249"/>
              <a:ext cx="165440" cy="286679"/>
            </a:xfrm>
            <a:custGeom>
              <a:rect b="b" l="l" r="r" t="t"/>
              <a:pathLst>
                <a:path extrusionOk="0" h="2296" w="1325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2740719" y="2807891"/>
              <a:ext cx="110626" cy="71545"/>
            </a:xfrm>
            <a:custGeom>
              <a:rect b="b" l="l" r="r" t="t"/>
              <a:pathLst>
                <a:path extrusionOk="0" h="573" w="886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2775306" y="2931502"/>
              <a:ext cx="32588" cy="66426"/>
            </a:xfrm>
            <a:custGeom>
              <a:rect b="b" l="l" r="r" t="t"/>
              <a:pathLst>
                <a:path extrusionOk="0" h="532" w="261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2775306" y="2933126"/>
              <a:ext cx="29592" cy="61681"/>
            </a:xfrm>
            <a:custGeom>
              <a:rect b="b" l="l" r="r" t="t"/>
              <a:pathLst>
                <a:path extrusionOk="0" h="494" w="237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2775306" y="2977701"/>
              <a:ext cx="32588" cy="20227"/>
            </a:xfrm>
            <a:custGeom>
              <a:rect b="b" l="l" r="r" t="t"/>
              <a:pathLst>
                <a:path extrusionOk="0" h="162" w="261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2775306" y="2952104"/>
              <a:ext cx="32588" cy="22100"/>
            </a:xfrm>
            <a:custGeom>
              <a:rect b="b" l="l" r="r" t="t"/>
              <a:pathLst>
                <a:path extrusionOk="0" h="177" w="261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2673545" y="2990187"/>
              <a:ext cx="32588" cy="66550"/>
            </a:xfrm>
            <a:custGeom>
              <a:rect b="b" l="l" r="r" t="t"/>
              <a:pathLst>
                <a:path extrusionOk="0" h="533" w="261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2673545" y="2991810"/>
              <a:ext cx="29842" cy="61681"/>
            </a:xfrm>
            <a:custGeom>
              <a:rect b="b" l="l" r="r" t="t"/>
              <a:pathLst>
                <a:path extrusionOk="0" h="494" w="239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2673545" y="3036385"/>
              <a:ext cx="32588" cy="20352"/>
            </a:xfrm>
            <a:custGeom>
              <a:rect b="b" l="l" r="r" t="t"/>
              <a:pathLst>
                <a:path extrusionOk="0" h="163" w="261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2673545" y="3010788"/>
              <a:ext cx="32588" cy="22100"/>
            </a:xfrm>
            <a:custGeom>
              <a:rect b="b" l="l" r="r" t="t"/>
              <a:pathLst>
                <a:path extrusionOk="0" h="177" w="261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2720118" y="2871570"/>
              <a:ext cx="41329" cy="59683"/>
            </a:xfrm>
            <a:custGeom>
              <a:rect b="b" l="l" r="r" t="t"/>
              <a:pathLst>
                <a:path extrusionOk="0" h="478" w="331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2720118" y="2873068"/>
              <a:ext cx="38707" cy="54938"/>
            </a:xfrm>
            <a:custGeom>
              <a:rect b="b" l="l" r="r" t="t"/>
              <a:pathLst>
                <a:path extrusionOk="0" h="440" w="31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2720118" y="2905781"/>
              <a:ext cx="41329" cy="25471"/>
            </a:xfrm>
            <a:custGeom>
              <a:rect b="b" l="l" r="r" t="t"/>
              <a:pathLst>
                <a:path extrusionOk="0" h="204" w="331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2823502" y="2871570"/>
              <a:ext cx="13984" cy="7866"/>
            </a:xfrm>
            <a:custGeom>
              <a:rect b="b" l="l" r="r" t="t"/>
              <a:pathLst>
                <a:path extrusionOk="0" h="63" w="112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2717496" y="2953603"/>
              <a:ext cx="46323" cy="122363"/>
            </a:xfrm>
            <a:custGeom>
              <a:rect b="b" l="l" r="r" t="t"/>
              <a:pathLst>
                <a:path extrusionOk="0" h="980" w="371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2717496" y="2954726"/>
              <a:ext cx="44700" cy="118992"/>
            </a:xfrm>
            <a:custGeom>
              <a:rect b="b" l="l" r="r" t="t"/>
              <a:pathLst>
                <a:path extrusionOk="0" h="953" w="358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2762071" y="2953603"/>
              <a:ext cx="1748" cy="95768"/>
            </a:xfrm>
            <a:custGeom>
              <a:rect b="b" l="l" r="r" t="t"/>
              <a:pathLst>
                <a:path extrusionOk="0" h="767" w="14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2492873" y="2919141"/>
              <a:ext cx="82657" cy="191161"/>
            </a:xfrm>
            <a:custGeom>
              <a:rect b="b" l="l" r="r" t="t"/>
              <a:pathLst>
                <a:path extrusionOk="0" h="1531" w="662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2492873" y="2919141"/>
              <a:ext cx="82657" cy="105007"/>
            </a:xfrm>
            <a:custGeom>
              <a:rect b="b" l="l" r="r" t="t"/>
              <a:pathLst>
                <a:path extrusionOk="0" h="841" w="662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2327183" y="2823748"/>
              <a:ext cx="165814" cy="286554"/>
            </a:xfrm>
            <a:custGeom>
              <a:rect b="b" l="l" r="r" t="t"/>
              <a:pathLst>
                <a:path extrusionOk="0" h="2295" w="1328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2410090" y="2807891"/>
              <a:ext cx="110251" cy="191036"/>
            </a:xfrm>
            <a:custGeom>
              <a:rect b="b" l="l" r="r" t="t"/>
              <a:pathLst>
                <a:path extrusionOk="0" h="1530" w="883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2410090" y="2712249"/>
              <a:ext cx="165440" cy="286679"/>
            </a:xfrm>
            <a:custGeom>
              <a:rect b="b" l="l" r="r" t="t"/>
              <a:pathLst>
                <a:path extrusionOk="0" h="2296" w="1325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2299714" y="2807891"/>
              <a:ext cx="110501" cy="71545"/>
            </a:xfrm>
            <a:custGeom>
              <a:rect b="b" l="l" r="r" t="t"/>
              <a:pathLst>
                <a:path extrusionOk="0" h="573" w="885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2354902" y="2935123"/>
              <a:ext cx="32464" cy="66550"/>
            </a:xfrm>
            <a:custGeom>
              <a:rect b="b" l="l" r="r" t="t"/>
              <a:pathLst>
                <a:path extrusionOk="0" h="533" w="26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2357649" y="2936747"/>
              <a:ext cx="29717" cy="61681"/>
            </a:xfrm>
            <a:custGeom>
              <a:rect b="b" l="l" r="r" t="t"/>
              <a:pathLst>
                <a:path extrusionOk="0" h="494" w="238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2357649" y="2936747"/>
              <a:ext cx="29717" cy="23099"/>
            </a:xfrm>
            <a:custGeom>
              <a:rect b="b" l="l" r="r" t="t"/>
              <a:pathLst>
                <a:path extrusionOk="0" h="185" w="238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2435437" y="2981696"/>
              <a:ext cx="29842" cy="23099"/>
            </a:xfrm>
            <a:custGeom>
              <a:rect b="b" l="l" r="r" t="t"/>
              <a:pathLst>
                <a:path extrusionOk="0" h="185" w="239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2354902" y="2981321"/>
              <a:ext cx="32464" cy="20352"/>
            </a:xfrm>
            <a:custGeom>
              <a:rect b="b" l="l" r="r" t="t"/>
              <a:pathLst>
                <a:path extrusionOk="0" h="163" w="26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2354902" y="2955725"/>
              <a:ext cx="32464" cy="22100"/>
            </a:xfrm>
            <a:custGeom>
              <a:rect b="b" l="l" r="r" t="t"/>
              <a:pathLst>
                <a:path extrusionOk="0" h="177" w="26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2389489" y="2871570"/>
              <a:ext cx="41329" cy="59683"/>
            </a:xfrm>
            <a:custGeom>
              <a:rect b="b" l="l" r="r" t="t"/>
              <a:pathLst>
                <a:path extrusionOk="0" h="478" w="331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2392235" y="2873068"/>
              <a:ext cx="38582" cy="54938"/>
            </a:xfrm>
            <a:custGeom>
              <a:rect b="b" l="l" r="r" t="t"/>
              <a:pathLst>
                <a:path extrusionOk="0" h="440" w="309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2392235" y="2873068"/>
              <a:ext cx="38582" cy="28343"/>
            </a:xfrm>
            <a:custGeom>
              <a:rect b="b" l="l" r="r" t="t"/>
              <a:pathLst>
                <a:path extrusionOk="0" h="227" w="309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2389489" y="2905781"/>
              <a:ext cx="41329" cy="25471"/>
            </a:xfrm>
            <a:custGeom>
              <a:rect b="b" l="l" r="r" t="t"/>
              <a:pathLst>
                <a:path extrusionOk="0" h="204" w="331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2313449" y="2871570"/>
              <a:ext cx="13859" cy="7866"/>
            </a:xfrm>
            <a:custGeom>
              <a:rect b="b" l="l" r="r" t="t"/>
              <a:pathLst>
                <a:path extrusionOk="0" h="63" w="111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2432690" y="2980198"/>
              <a:ext cx="32588" cy="66550"/>
            </a:xfrm>
            <a:custGeom>
              <a:rect b="b" l="l" r="r" t="t"/>
              <a:pathLst>
                <a:path extrusionOk="0" h="533" w="261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2435437" y="2981696"/>
              <a:ext cx="29842" cy="61806"/>
            </a:xfrm>
            <a:custGeom>
              <a:rect b="b" l="l" r="r" t="t"/>
              <a:pathLst>
                <a:path extrusionOk="0" h="495" w="239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2432690" y="3026146"/>
              <a:ext cx="32588" cy="20602"/>
            </a:xfrm>
            <a:custGeom>
              <a:rect b="b" l="l" r="r" t="t"/>
              <a:pathLst>
                <a:path extrusionOk="0" h="165" w="261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2432690" y="3000800"/>
              <a:ext cx="32588" cy="21851"/>
            </a:xfrm>
            <a:custGeom>
              <a:rect b="b" l="l" r="r" t="t"/>
              <a:pathLst>
                <a:path extrusionOk="0" h="175" w="261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2435437" y="2981696"/>
              <a:ext cx="29842" cy="23099"/>
            </a:xfrm>
            <a:custGeom>
              <a:rect b="b" l="l" r="r" t="t"/>
              <a:pathLst>
                <a:path extrusionOk="0" h="185" w="239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2589140" y="2974954"/>
              <a:ext cx="41454" cy="68049"/>
            </a:xfrm>
            <a:custGeom>
              <a:rect b="b" l="l" r="r" t="t"/>
              <a:pathLst>
                <a:path extrusionOk="0" h="545" w="332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2591762" y="2976452"/>
              <a:ext cx="38831" cy="63679"/>
            </a:xfrm>
            <a:custGeom>
              <a:rect b="b" l="l" r="r" t="t"/>
              <a:pathLst>
                <a:path extrusionOk="0" h="510" w="311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2591762" y="2976452"/>
              <a:ext cx="38831" cy="32089"/>
            </a:xfrm>
            <a:custGeom>
              <a:rect b="b" l="l" r="r" t="t"/>
              <a:pathLst>
                <a:path extrusionOk="0" h="257" w="311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2589140" y="3017531"/>
              <a:ext cx="41454" cy="25471"/>
            </a:xfrm>
            <a:custGeom>
              <a:rect b="b" l="l" r="r" t="t"/>
              <a:pathLst>
                <a:path extrusionOk="0" h="204" w="332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2589140" y="2995431"/>
              <a:ext cx="41454" cy="25596"/>
            </a:xfrm>
            <a:custGeom>
              <a:rect b="b" l="l" r="r" t="t"/>
              <a:pathLst>
                <a:path extrusionOk="0" h="205" w="332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2608867" y="2986316"/>
              <a:ext cx="2747" cy="45574"/>
            </a:xfrm>
            <a:custGeom>
              <a:rect b="b" l="l" r="r" t="t"/>
              <a:pathLst>
                <a:path extrusionOk="0" h="365" w="22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2522714" y="3024898"/>
              <a:ext cx="35460" cy="70046"/>
            </a:xfrm>
            <a:custGeom>
              <a:rect b="b" l="l" r="r" t="t"/>
              <a:pathLst>
                <a:path extrusionOk="0" h="561" w="284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2522714" y="3024898"/>
              <a:ext cx="35460" cy="70046"/>
            </a:xfrm>
            <a:custGeom>
              <a:rect b="b" l="l" r="r" t="t"/>
              <a:pathLst>
                <a:path extrusionOk="0" h="561" w="284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2533452" y="3028144"/>
              <a:ext cx="19978" cy="57436"/>
            </a:xfrm>
            <a:custGeom>
              <a:rect b="b" l="l" r="r" t="t"/>
              <a:pathLst>
                <a:path extrusionOk="0" h="460" w="16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2511851" y="3045000"/>
              <a:ext cx="40829" cy="61681"/>
            </a:xfrm>
            <a:custGeom>
              <a:rect b="b" l="l" r="r" t="t"/>
              <a:pathLst>
                <a:path extrusionOk="0" h="494" w="327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2511851" y="3045000"/>
              <a:ext cx="40829" cy="61681"/>
            </a:xfrm>
            <a:custGeom>
              <a:rect b="b" l="l" r="r" t="t"/>
              <a:pathLst>
                <a:path extrusionOk="0" h="494" w="327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2521840" y="3048371"/>
              <a:ext cx="18354" cy="51817"/>
            </a:xfrm>
            <a:custGeom>
              <a:rect b="b" l="l" r="r" t="t"/>
              <a:pathLst>
                <a:path extrusionOk="0" h="415" w="147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2519842" y="3072095"/>
              <a:ext cx="16357" cy="3621"/>
            </a:xfrm>
            <a:custGeom>
              <a:rect b="b" l="l" r="r" t="t"/>
              <a:pathLst>
                <a:path extrusionOk="0" h="29" w="131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2717496" y="3049245"/>
              <a:ext cx="87777" cy="50568"/>
            </a:xfrm>
            <a:custGeom>
              <a:rect b="b" l="l" r="r" t="t"/>
              <a:pathLst>
                <a:path extrusionOk="0" h="405" w="703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1567286" y="3145013"/>
              <a:ext cx="822078" cy="492698"/>
            </a:xfrm>
            <a:custGeom>
              <a:rect b="b" l="l" r="r" t="t"/>
              <a:pathLst>
                <a:path extrusionOk="0" h="3946" w="6584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2156625" y="3422701"/>
              <a:ext cx="123986" cy="71794"/>
            </a:xfrm>
            <a:custGeom>
              <a:rect b="b" l="l" r="r" t="t"/>
              <a:pathLst>
                <a:path extrusionOk="0" h="575" w="993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1567286" y="3377751"/>
              <a:ext cx="418780" cy="259959"/>
            </a:xfrm>
            <a:custGeom>
              <a:rect b="b" l="l" r="r" t="t"/>
              <a:pathLst>
                <a:path extrusionOk="0" h="2082" w="3354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1985941" y="3386866"/>
              <a:ext cx="403423" cy="250844"/>
            </a:xfrm>
            <a:custGeom>
              <a:rect b="b" l="l" r="r" t="t"/>
              <a:pathLst>
                <a:path extrusionOk="0" h="2009" w="3231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2327059" y="3308704"/>
              <a:ext cx="20852" cy="36959"/>
            </a:xfrm>
            <a:custGeom>
              <a:rect b="b" l="l" r="r" t="t"/>
              <a:pathLst>
                <a:path extrusionOk="0" h="296" w="167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2307456" y="3303085"/>
              <a:ext cx="20352" cy="30091"/>
            </a:xfrm>
            <a:custGeom>
              <a:rect b="b" l="l" r="r" t="t"/>
              <a:pathLst>
                <a:path extrusionOk="0" h="241" w="163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2324686" y="3301212"/>
              <a:ext cx="5494" cy="87027"/>
            </a:xfrm>
            <a:custGeom>
              <a:rect b="b" l="l" r="r" t="t"/>
              <a:pathLst>
                <a:path extrusionOk="0" h="697" w="44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2315197" y="3235161"/>
              <a:ext cx="79411" cy="79161"/>
            </a:xfrm>
            <a:custGeom>
              <a:rect b="b" l="l" r="r" t="t"/>
              <a:pathLst>
                <a:path extrusionOk="0" h="634" w="636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2311201" y="3234912"/>
              <a:ext cx="74417" cy="79536"/>
            </a:xfrm>
            <a:custGeom>
              <a:rect b="b" l="l" r="r" t="t"/>
              <a:pathLst>
                <a:path extrusionOk="0" h="637" w="596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2264504" y="3258136"/>
              <a:ext cx="55937" cy="55688"/>
            </a:xfrm>
            <a:custGeom>
              <a:rect b="b" l="l" r="r" t="t"/>
              <a:pathLst>
                <a:path extrusionOk="0" h="446" w="448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2268374" y="3258136"/>
              <a:ext cx="58934" cy="55688"/>
            </a:xfrm>
            <a:custGeom>
              <a:rect b="b" l="l" r="r" t="t"/>
              <a:pathLst>
                <a:path extrusionOk="0" h="446" w="472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2269998" y="3204071"/>
              <a:ext cx="112499" cy="102260"/>
            </a:xfrm>
            <a:custGeom>
              <a:rect b="b" l="l" r="r" t="t"/>
              <a:pathLst>
                <a:path extrusionOk="0" h="819" w="901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2269748" y="3211438"/>
              <a:ext cx="107380" cy="95643"/>
            </a:xfrm>
            <a:custGeom>
              <a:rect b="b" l="l" r="r" t="t"/>
              <a:pathLst>
                <a:path extrusionOk="0" h="766" w="86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1627219" y="3296343"/>
              <a:ext cx="21101" cy="36834"/>
            </a:xfrm>
            <a:custGeom>
              <a:rect b="b" l="l" r="r" t="t"/>
              <a:pathLst>
                <a:path extrusionOk="0" h="295" w="169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1609988" y="3293221"/>
              <a:ext cx="20477" cy="30091"/>
            </a:xfrm>
            <a:custGeom>
              <a:rect b="b" l="l" r="r" t="t"/>
              <a:pathLst>
                <a:path extrusionOk="0" h="241" w="164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1627219" y="3291223"/>
              <a:ext cx="5619" cy="87027"/>
            </a:xfrm>
            <a:custGeom>
              <a:rect b="b" l="l" r="r" t="t"/>
              <a:pathLst>
                <a:path extrusionOk="0" h="697" w="45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1617854" y="3225173"/>
              <a:ext cx="79411" cy="79286"/>
            </a:xfrm>
            <a:custGeom>
              <a:rect b="b" l="l" r="r" t="t"/>
              <a:pathLst>
                <a:path extrusionOk="0" h="635" w="636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1609114" y="3225173"/>
              <a:ext cx="79036" cy="79411"/>
            </a:xfrm>
            <a:custGeom>
              <a:rect b="b" l="l" r="r" t="t"/>
              <a:pathLst>
                <a:path extrusionOk="0" h="636" w="633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1567161" y="3248147"/>
              <a:ext cx="55812" cy="55688"/>
            </a:xfrm>
            <a:custGeom>
              <a:rect b="b" l="l" r="r" t="t"/>
              <a:pathLst>
                <a:path extrusionOk="0" h="446" w="447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1570907" y="3248147"/>
              <a:ext cx="58934" cy="55688"/>
            </a:xfrm>
            <a:custGeom>
              <a:rect b="b" l="l" r="r" t="t"/>
              <a:pathLst>
                <a:path extrusionOk="0" h="446" w="472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1573779" y="3194832"/>
              <a:ext cx="112249" cy="102260"/>
            </a:xfrm>
            <a:custGeom>
              <a:rect b="b" l="l" r="r" t="t"/>
              <a:pathLst>
                <a:path extrusionOk="0" h="819" w="899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1569658" y="3201449"/>
              <a:ext cx="110002" cy="95643"/>
            </a:xfrm>
            <a:custGeom>
              <a:rect b="b" l="l" r="r" t="t"/>
              <a:pathLst>
                <a:path extrusionOk="0" h="766" w="881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1753452" y="3037633"/>
              <a:ext cx="325635" cy="474593"/>
            </a:xfrm>
            <a:custGeom>
              <a:rect b="b" l="l" r="r" t="t"/>
              <a:pathLst>
                <a:path extrusionOk="0" h="3801" w="2608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1660307" y="3216682"/>
              <a:ext cx="325760" cy="349358"/>
            </a:xfrm>
            <a:custGeom>
              <a:rect b="b" l="l" r="r" t="t"/>
              <a:pathLst>
                <a:path extrusionOk="0" h="2798" w="2609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1660307" y="3216682"/>
              <a:ext cx="325760" cy="241979"/>
            </a:xfrm>
            <a:custGeom>
              <a:rect b="b" l="l" r="r" t="t"/>
              <a:pathLst>
                <a:path extrusionOk="0" h="1938" w="2609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1753452" y="3037633"/>
              <a:ext cx="325635" cy="241854"/>
            </a:xfrm>
            <a:custGeom>
              <a:rect b="b" l="l" r="r" t="t"/>
              <a:pathLst>
                <a:path extrusionOk="0" h="1937" w="2608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2078962" y="3100188"/>
              <a:ext cx="217381" cy="412038"/>
            </a:xfrm>
            <a:custGeom>
              <a:rect b="b" l="l" r="r" t="t"/>
              <a:pathLst>
                <a:path extrusionOk="0" h="3300" w="1741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1985941" y="3315196"/>
              <a:ext cx="93146" cy="250844"/>
            </a:xfrm>
            <a:custGeom>
              <a:rect b="b" l="l" r="r" t="t"/>
              <a:pathLst>
                <a:path extrusionOk="0" h="2009" w="746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2078962" y="3037633"/>
              <a:ext cx="217381" cy="188164"/>
            </a:xfrm>
            <a:custGeom>
              <a:rect b="b" l="l" r="r" t="t"/>
              <a:pathLst>
                <a:path extrusionOk="0" h="1507" w="1741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2063604" y="3024148"/>
              <a:ext cx="124111" cy="228494"/>
            </a:xfrm>
            <a:custGeom>
              <a:rect b="b" l="l" r="r" t="t"/>
              <a:pathLst>
                <a:path extrusionOk="0" h="1830" w="994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2063604" y="3024148"/>
              <a:ext cx="124111" cy="228494"/>
            </a:xfrm>
            <a:custGeom>
              <a:rect b="b" l="l" r="r" t="t"/>
              <a:pathLst>
                <a:path extrusionOk="0" h="1830" w="994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1737845" y="2836234"/>
              <a:ext cx="449995" cy="403173"/>
            </a:xfrm>
            <a:custGeom>
              <a:rect b="b" l="l" r="r" t="t"/>
              <a:pathLst>
                <a:path extrusionOk="0" h="3229" w="3604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1737845" y="3050993"/>
              <a:ext cx="325885" cy="201649"/>
            </a:xfrm>
            <a:custGeom>
              <a:rect b="b" l="l" r="r" t="t"/>
              <a:pathLst>
                <a:path extrusionOk="0" h="1615" w="261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1737845" y="3050993"/>
              <a:ext cx="325885" cy="201649"/>
            </a:xfrm>
            <a:custGeom>
              <a:rect b="b" l="l" r="r" t="t"/>
              <a:pathLst>
                <a:path extrusionOk="0" h="1615" w="261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2187590" y="3024148"/>
              <a:ext cx="135973" cy="85279"/>
            </a:xfrm>
            <a:custGeom>
              <a:rect b="b" l="l" r="r" t="t"/>
              <a:pathLst>
                <a:path extrusionOk="0" h="683" w="1089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2187590" y="3024148"/>
              <a:ext cx="135973" cy="85279"/>
            </a:xfrm>
            <a:custGeom>
              <a:rect b="b" l="l" r="r" t="t"/>
              <a:pathLst>
                <a:path extrusionOk="0" h="683" w="1089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2296218" y="3100188"/>
              <a:ext cx="15483" cy="9240"/>
            </a:xfrm>
            <a:custGeom>
              <a:rect b="b" l="l" r="r" t="t"/>
              <a:pathLst>
                <a:path extrusionOk="0" h="74" w="124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2296218" y="3100188"/>
              <a:ext cx="15483" cy="9240"/>
            </a:xfrm>
            <a:custGeom>
              <a:rect b="b" l="l" r="r" t="t"/>
              <a:pathLst>
                <a:path extrusionOk="0" h="74" w="124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1803271" y="2962593"/>
              <a:ext cx="74292" cy="128856"/>
            </a:xfrm>
            <a:custGeom>
              <a:rect b="b" l="l" r="r" t="t"/>
              <a:pathLst>
                <a:path extrusionOk="0" h="1032" w="595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1788787" y="2955725"/>
              <a:ext cx="51817" cy="33462"/>
            </a:xfrm>
            <a:custGeom>
              <a:rect b="b" l="l" r="r" t="t"/>
              <a:pathLst>
                <a:path extrusionOk="0" h="268" w="415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1877438" y="2994307"/>
              <a:ext cx="56062" cy="97141"/>
            </a:xfrm>
            <a:custGeom>
              <a:rect b="b" l="l" r="r" t="t"/>
              <a:pathLst>
                <a:path extrusionOk="0" h="778" w="449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1794656" y="2984068"/>
              <a:ext cx="8740" cy="5119"/>
            </a:xfrm>
            <a:custGeom>
              <a:rect b="b" l="l" r="r" t="t"/>
              <a:pathLst>
                <a:path extrusionOk="0" h="41" w="7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1840479" y="2955725"/>
              <a:ext cx="51567" cy="89649"/>
            </a:xfrm>
            <a:custGeom>
              <a:rect b="b" l="l" r="r" t="t"/>
              <a:pathLst>
                <a:path extrusionOk="0" h="718" w="413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1840479" y="2955725"/>
              <a:ext cx="51567" cy="89649"/>
            </a:xfrm>
            <a:custGeom>
              <a:rect b="b" l="l" r="r" t="t"/>
              <a:pathLst>
                <a:path extrusionOk="0" h="718" w="413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1840479" y="2925010"/>
              <a:ext cx="105007" cy="120365"/>
            </a:xfrm>
            <a:custGeom>
              <a:rect b="b" l="l" r="r" t="t"/>
              <a:pathLst>
                <a:path extrusionOk="0" h="964" w="841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1840479" y="2925010"/>
              <a:ext cx="105007" cy="120365"/>
            </a:xfrm>
            <a:custGeom>
              <a:rect b="b" l="l" r="r" t="t"/>
              <a:pathLst>
                <a:path extrusionOk="0" h="964" w="841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821875" y="2994931"/>
              <a:ext cx="37208" cy="64178"/>
            </a:xfrm>
            <a:custGeom>
              <a:rect b="b" l="l" r="r" t="t"/>
              <a:pathLst>
                <a:path extrusionOk="0" h="514" w="298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1825621" y="2997054"/>
              <a:ext cx="33462" cy="57685"/>
            </a:xfrm>
            <a:custGeom>
              <a:rect b="b" l="l" r="r" t="t"/>
              <a:pathLst>
                <a:path extrusionOk="0" h="462" w="268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1821875" y="3035386"/>
              <a:ext cx="37208" cy="23723"/>
            </a:xfrm>
            <a:custGeom>
              <a:rect b="b" l="l" r="r" t="t"/>
              <a:pathLst>
                <a:path extrusionOk="0" h="190" w="298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1958347" y="3052117"/>
              <a:ext cx="74167" cy="128856"/>
            </a:xfrm>
            <a:custGeom>
              <a:rect b="b" l="l" r="r" t="t"/>
              <a:pathLst>
                <a:path extrusionOk="0" h="1032" w="594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1943863" y="3045375"/>
              <a:ext cx="51817" cy="33213"/>
            </a:xfrm>
            <a:custGeom>
              <a:rect b="b" l="l" r="r" t="t"/>
              <a:pathLst>
                <a:path extrusionOk="0" h="266" w="415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2032389" y="3083831"/>
              <a:ext cx="56062" cy="97141"/>
            </a:xfrm>
            <a:custGeom>
              <a:rect b="b" l="l" r="r" t="t"/>
              <a:pathLst>
                <a:path extrusionOk="0" h="778" w="449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1949732" y="3073593"/>
              <a:ext cx="8740" cy="4994"/>
            </a:xfrm>
            <a:custGeom>
              <a:rect b="b" l="l" r="r" t="t"/>
              <a:pathLst>
                <a:path extrusionOk="0" h="40" w="7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1995555" y="3045375"/>
              <a:ext cx="51692" cy="89525"/>
            </a:xfrm>
            <a:custGeom>
              <a:rect b="b" l="l" r="r" t="t"/>
              <a:pathLst>
                <a:path extrusionOk="0" h="717" w="414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1995555" y="3045375"/>
              <a:ext cx="51692" cy="89525"/>
            </a:xfrm>
            <a:custGeom>
              <a:rect b="b" l="l" r="r" t="t"/>
              <a:pathLst>
                <a:path extrusionOk="0" h="717" w="414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1995555" y="3014659"/>
              <a:ext cx="104882" cy="120240"/>
            </a:xfrm>
            <a:custGeom>
              <a:rect b="b" l="l" r="r" t="t"/>
              <a:pathLst>
                <a:path extrusionOk="0" h="963" w="84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1995555" y="3014659"/>
              <a:ext cx="104882" cy="120240"/>
            </a:xfrm>
            <a:custGeom>
              <a:rect b="b" l="l" r="r" t="t"/>
              <a:pathLst>
                <a:path extrusionOk="0" h="963" w="84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1976826" y="3084456"/>
              <a:ext cx="37208" cy="64303"/>
            </a:xfrm>
            <a:custGeom>
              <a:rect b="b" l="l" r="r" t="t"/>
              <a:pathLst>
                <a:path extrusionOk="0" h="515" w="298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1980697" y="3086703"/>
              <a:ext cx="33338" cy="57685"/>
            </a:xfrm>
            <a:custGeom>
              <a:rect b="b" l="l" r="r" t="t"/>
              <a:pathLst>
                <a:path extrusionOk="0" h="462" w="267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1976826" y="3125035"/>
              <a:ext cx="37208" cy="23723"/>
            </a:xfrm>
            <a:custGeom>
              <a:rect b="b" l="l" r="r" t="t"/>
              <a:pathLst>
                <a:path extrusionOk="0" h="190" w="298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644824" y="3115046"/>
              <a:ext cx="434263" cy="316645"/>
            </a:xfrm>
            <a:custGeom>
              <a:rect b="b" l="l" r="r" t="t"/>
              <a:pathLst>
                <a:path extrusionOk="0" h="2536" w="3478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1644824" y="3115046"/>
              <a:ext cx="434263" cy="304534"/>
            </a:xfrm>
            <a:custGeom>
              <a:rect b="b" l="l" r="r" t="t"/>
              <a:pathLst>
                <a:path extrusionOk="0" h="2439" w="3478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1970459" y="3303085"/>
              <a:ext cx="108628" cy="128606"/>
            </a:xfrm>
            <a:custGeom>
              <a:rect b="b" l="l" r="r" t="t"/>
              <a:pathLst>
                <a:path extrusionOk="0" h="1030" w="87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1644824" y="3231540"/>
              <a:ext cx="325760" cy="200151"/>
            </a:xfrm>
            <a:custGeom>
              <a:rect b="b" l="l" r="r" t="t"/>
              <a:pathLst>
                <a:path extrusionOk="0" h="1603" w="2609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1706879" y="3279362"/>
              <a:ext cx="77663" cy="127357"/>
            </a:xfrm>
            <a:custGeom>
              <a:rect b="b" l="l" r="r" t="t"/>
              <a:pathLst>
                <a:path extrusionOk="0" h="1020" w="622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1711624" y="3282233"/>
              <a:ext cx="72918" cy="118867"/>
            </a:xfrm>
            <a:custGeom>
              <a:rect b="b" l="l" r="r" t="t"/>
              <a:pathLst>
                <a:path extrusionOk="0" h="952" w="584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1711624" y="3282234"/>
              <a:ext cx="72918" cy="59808"/>
            </a:xfrm>
            <a:custGeom>
              <a:rect b="b" l="l" r="r" t="t"/>
              <a:pathLst>
                <a:path extrusionOk="0" h="479" w="584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1706879" y="3359022"/>
              <a:ext cx="77663" cy="47697"/>
            </a:xfrm>
            <a:custGeom>
              <a:rect b="b" l="l" r="r" t="t"/>
              <a:pathLst>
                <a:path extrusionOk="0" h="382" w="622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1706879" y="3317819"/>
              <a:ext cx="77663" cy="47572"/>
            </a:xfrm>
            <a:custGeom>
              <a:rect b="b" l="l" r="r" t="t"/>
              <a:pathLst>
                <a:path extrusionOk="0" h="381" w="622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1743963" y="3300838"/>
              <a:ext cx="4870" cy="85279"/>
            </a:xfrm>
            <a:custGeom>
              <a:rect b="b" l="l" r="r" t="t"/>
              <a:pathLst>
                <a:path extrusionOk="0" h="683" w="39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1846348" y="3359896"/>
              <a:ext cx="77788" cy="127357"/>
            </a:xfrm>
            <a:custGeom>
              <a:rect b="b" l="l" r="r" t="t"/>
              <a:pathLst>
                <a:path extrusionOk="0" h="1020" w="623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1851217" y="3362768"/>
              <a:ext cx="72918" cy="118867"/>
            </a:xfrm>
            <a:custGeom>
              <a:rect b="b" l="l" r="r" t="t"/>
              <a:pathLst>
                <a:path extrusionOk="0" h="952" w="584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1851217" y="3362768"/>
              <a:ext cx="72918" cy="60058"/>
            </a:xfrm>
            <a:custGeom>
              <a:rect b="b" l="l" r="r" t="t"/>
              <a:pathLst>
                <a:path extrusionOk="0" h="481" w="584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1846348" y="3439557"/>
              <a:ext cx="77788" cy="47697"/>
            </a:xfrm>
            <a:custGeom>
              <a:rect b="b" l="l" r="r" t="t"/>
              <a:pathLst>
                <a:path extrusionOk="0" h="382" w="623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1846348" y="3398478"/>
              <a:ext cx="77788" cy="47572"/>
            </a:xfrm>
            <a:custGeom>
              <a:rect b="b" l="l" r="r" t="t"/>
              <a:pathLst>
                <a:path extrusionOk="0" h="381" w="623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1883556" y="3381372"/>
              <a:ext cx="4870" cy="85279"/>
            </a:xfrm>
            <a:custGeom>
              <a:rect b="b" l="l" r="r" t="t"/>
              <a:pathLst>
                <a:path extrusionOk="0" h="683" w="39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2032389" y="3368886"/>
              <a:ext cx="77788" cy="127232"/>
            </a:xfrm>
            <a:custGeom>
              <a:rect b="b" l="l" r="r" t="t"/>
              <a:pathLst>
                <a:path extrusionOk="0" h="1019" w="623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2032389" y="3371633"/>
              <a:ext cx="72918" cy="119116"/>
            </a:xfrm>
            <a:custGeom>
              <a:rect b="b" l="l" r="r" t="t"/>
              <a:pathLst>
                <a:path extrusionOk="0" h="954" w="584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2032389" y="3371633"/>
              <a:ext cx="72918" cy="50069"/>
            </a:xfrm>
            <a:custGeom>
              <a:rect b="b" l="l" r="r" t="t"/>
              <a:pathLst>
                <a:path extrusionOk="0" h="401" w="584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2032389" y="3448547"/>
              <a:ext cx="77788" cy="47572"/>
            </a:xfrm>
            <a:custGeom>
              <a:rect b="b" l="l" r="r" t="t"/>
              <a:pathLst>
                <a:path extrusionOk="0" h="381" w="623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2032389" y="3407343"/>
              <a:ext cx="77788" cy="47697"/>
            </a:xfrm>
            <a:custGeom>
              <a:rect b="b" l="l" r="r" t="t"/>
              <a:pathLst>
                <a:path extrusionOk="0" h="382" w="623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2068099" y="3390237"/>
              <a:ext cx="4870" cy="85404"/>
            </a:xfrm>
            <a:custGeom>
              <a:rect b="b" l="l" r="r" t="t"/>
              <a:pathLst>
                <a:path extrusionOk="0" h="684" w="39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2155126" y="3102435"/>
              <a:ext cx="77663" cy="127232"/>
            </a:xfrm>
            <a:custGeom>
              <a:rect b="b" l="l" r="r" t="t"/>
              <a:pathLst>
                <a:path extrusionOk="0" h="1019" w="622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2155126" y="3105182"/>
              <a:ext cx="72918" cy="118867"/>
            </a:xfrm>
            <a:custGeom>
              <a:rect b="b" l="l" r="r" t="t"/>
              <a:pathLst>
                <a:path extrusionOk="0" h="952" w="584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2155126" y="3105182"/>
              <a:ext cx="72918" cy="49819"/>
            </a:xfrm>
            <a:custGeom>
              <a:rect b="b" l="l" r="r" t="t"/>
              <a:pathLst>
                <a:path extrusionOk="0" h="399" w="584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2155126" y="3181846"/>
              <a:ext cx="77663" cy="47821"/>
            </a:xfrm>
            <a:custGeom>
              <a:rect b="b" l="l" r="r" t="t"/>
              <a:pathLst>
                <a:path extrusionOk="0" h="383" w="622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2155126" y="3140767"/>
              <a:ext cx="77663" cy="47572"/>
            </a:xfrm>
            <a:custGeom>
              <a:rect b="b" l="l" r="r" t="t"/>
              <a:pathLst>
                <a:path extrusionOk="0" h="381" w="622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2190836" y="3123786"/>
              <a:ext cx="4870" cy="85279"/>
            </a:xfrm>
            <a:custGeom>
              <a:rect b="b" l="l" r="r" t="t"/>
              <a:pathLst>
                <a:path extrusionOk="0" h="683" w="39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2156625" y="3279362"/>
              <a:ext cx="77663" cy="188164"/>
            </a:xfrm>
            <a:custGeom>
              <a:rect b="b" l="l" r="r" t="t"/>
              <a:pathLst>
                <a:path extrusionOk="0" h="1507" w="622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2156625" y="3280985"/>
              <a:ext cx="74916" cy="182795"/>
            </a:xfrm>
            <a:custGeom>
              <a:rect b="b" l="l" r="r" t="t"/>
              <a:pathLst>
                <a:path extrusionOk="0" h="1464" w="60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2231416" y="3279362"/>
              <a:ext cx="2872" cy="143464"/>
            </a:xfrm>
            <a:custGeom>
              <a:rect b="b" l="l" r="r" t="t"/>
              <a:pathLst>
                <a:path extrusionOk="0" h="1149" w="23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0" name="Google Shape;2300;p28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CHALLENGES &amp; NEXT STEPS</a:t>
            </a:r>
            <a:endParaRPr sz="2500"/>
          </a:p>
        </p:txBody>
      </p:sp>
      <p:sp>
        <p:nvSpPr>
          <p:cNvPr id="2301" name="Google Shape;2301;p2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2" name="Google Shape;2302;p28"/>
          <p:cNvGrpSpPr/>
          <p:nvPr/>
        </p:nvGrpSpPr>
        <p:grpSpPr>
          <a:xfrm>
            <a:off x="1025233" y="3028512"/>
            <a:ext cx="884737" cy="705917"/>
            <a:chOff x="5319821" y="1986242"/>
            <a:chExt cx="348103" cy="348103"/>
          </a:xfrm>
        </p:grpSpPr>
        <p:sp>
          <p:nvSpPr>
            <p:cNvPr id="2303" name="Google Shape;2303;p28"/>
            <p:cNvSpPr/>
            <p:nvPr/>
          </p:nvSpPr>
          <p:spPr>
            <a:xfrm>
              <a:off x="5319821" y="2134506"/>
              <a:ext cx="104830" cy="115150"/>
            </a:xfrm>
            <a:custGeom>
              <a:rect b="b" l="l" r="r" t="t"/>
              <a:pathLst>
                <a:path extrusionOk="0" h="4385" w="3992">
                  <a:moveTo>
                    <a:pt x="1264" y="1"/>
                  </a:moveTo>
                  <a:cubicBezTo>
                    <a:pt x="1015" y="1"/>
                    <a:pt x="824" y="202"/>
                    <a:pt x="824" y="441"/>
                  </a:cubicBezTo>
                  <a:lnTo>
                    <a:pt x="824" y="1159"/>
                  </a:lnTo>
                  <a:lnTo>
                    <a:pt x="728" y="1140"/>
                  </a:lnTo>
                  <a:cubicBezTo>
                    <a:pt x="680" y="1129"/>
                    <a:pt x="630" y="1124"/>
                    <a:pt x="580" y="1124"/>
                  </a:cubicBezTo>
                  <a:cubicBezTo>
                    <a:pt x="453" y="1124"/>
                    <a:pt x="324" y="1160"/>
                    <a:pt x="221" y="1235"/>
                  </a:cubicBezTo>
                  <a:cubicBezTo>
                    <a:pt x="1" y="1427"/>
                    <a:pt x="1" y="1800"/>
                    <a:pt x="39" y="2346"/>
                  </a:cubicBezTo>
                  <a:cubicBezTo>
                    <a:pt x="77" y="2996"/>
                    <a:pt x="728" y="3551"/>
                    <a:pt x="881" y="3666"/>
                  </a:cubicBezTo>
                  <a:lnTo>
                    <a:pt x="881" y="4384"/>
                  </a:lnTo>
                  <a:lnTo>
                    <a:pt x="3485" y="4384"/>
                  </a:lnTo>
                  <a:lnTo>
                    <a:pt x="3485" y="3465"/>
                  </a:lnTo>
                  <a:cubicBezTo>
                    <a:pt x="3944" y="3073"/>
                    <a:pt x="3992" y="2298"/>
                    <a:pt x="3953" y="1934"/>
                  </a:cubicBezTo>
                  <a:lnTo>
                    <a:pt x="3953" y="939"/>
                  </a:lnTo>
                  <a:cubicBezTo>
                    <a:pt x="3953" y="700"/>
                    <a:pt x="3762" y="508"/>
                    <a:pt x="3523" y="508"/>
                  </a:cubicBezTo>
                  <a:lnTo>
                    <a:pt x="3494" y="508"/>
                  </a:lnTo>
                  <a:cubicBezTo>
                    <a:pt x="3408" y="602"/>
                    <a:pt x="3293" y="646"/>
                    <a:pt x="3180" y="646"/>
                  </a:cubicBezTo>
                  <a:cubicBezTo>
                    <a:pt x="3004" y="646"/>
                    <a:pt x="2831" y="541"/>
                    <a:pt x="2767" y="355"/>
                  </a:cubicBezTo>
                  <a:lnTo>
                    <a:pt x="2738" y="355"/>
                  </a:lnTo>
                  <a:cubicBezTo>
                    <a:pt x="2650" y="447"/>
                    <a:pt x="2537" y="490"/>
                    <a:pt x="2426" y="490"/>
                  </a:cubicBezTo>
                  <a:cubicBezTo>
                    <a:pt x="2259" y="490"/>
                    <a:pt x="2095" y="393"/>
                    <a:pt x="2020" y="221"/>
                  </a:cubicBezTo>
                  <a:lnTo>
                    <a:pt x="2001" y="221"/>
                  </a:lnTo>
                  <a:cubicBezTo>
                    <a:pt x="1917" y="298"/>
                    <a:pt x="1813" y="334"/>
                    <a:pt x="1710" y="334"/>
                  </a:cubicBezTo>
                  <a:cubicBezTo>
                    <a:pt x="1519" y="334"/>
                    <a:pt x="1333" y="212"/>
                    <a:pt x="128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5320083" y="2164258"/>
              <a:ext cx="29437" cy="85634"/>
            </a:xfrm>
            <a:custGeom>
              <a:rect b="b" l="l" r="r" t="t"/>
              <a:pathLst>
                <a:path extrusionOk="0" h="3261" w="1121">
                  <a:moveTo>
                    <a:pt x="585" y="0"/>
                  </a:moveTo>
                  <a:cubicBezTo>
                    <a:pt x="457" y="0"/>
                    <a:pt x="334" y="36"/>
                    <a:pt x="230" y="112"/>
                  </a:cubicBezTo>
                  <a:cubicBezTo>
                    <a:pt x="0" y="303"/>
                    <a:pt x="10" y="677"/>
                    <a:pt x="39" y="1213"/>
                  </a:cubicBezTo>
                  <a:cubicBezTo>
                    <a:pt x="77" y="1873"/>
                    <a:pt x="737" y="2428"/>
                    <a:pt x="881" y="2543"/>
                  </a:cubicBezTo>
                  <a:lnTo>
                    <a:pt x="881" y="3261"/>
                  </a:lnTo>
                  <a:lnTo>
                    <a:pt x="1120" y="3261"/>
                  </a:lnTo>
                  <a:lnTo>
                    <a:pt x="1120" y="2447"/>
                  </a:lnTo>
                  <a:cubicBezTo>
                    <a:pt x="862" y="2246"/>
                    <a:pt x="335" y="1768"/>
                    <a:pt x="297" y="1213"/>
                  </a:cubicBezTo>
                  <a:cubicBezTo>
                    <a:pt x="268" y="658"/>
                    <a:pt x="230" y="294"/>
                    <a:pt x="460" y="112"/>
                  </a:cubicBezTo>
                  <a:cubicBezTo>
                    <a:pt x="556" y="64"/>
                    <a:pt x="651" y="35"/>
                    <a:pt x="757" y="16"/>
                  </a:cubicBezTo>
                  <a:lnTo>
                    <a:pt x="737" y="16"/>
                  </a:lnTo>
                  <a:cubicBezTo>
                    <a:pt x="686" y="6"/>
                    <a:pt x="636" y="0"/>
                    <a:pt x="585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5341695" y="2134506"/>
              <a:ext cx="13104" cy="47793"/>
            </a:xfrm>
            <a:custGeom>
              <a:rect b="b" l="l" r="r" t="t"/>
              <a:pathLst>
                <a:path extrusionOk="0" h="1820" w="499">
                  <a:moveTo>
                    <a:pt x="431" y="1"/>
                  </a:moveTo>
                  <a:cubicBezTo>
                    <a:pt x="316" y="1"/>
                    <a:pt x="202" y="58"/>
                    <a:pt x="125" y="144"/>
                  </a:cubicBezTo>
                  <a:cubicBezTo>
                    <a:pt x="48" y="221"/>
                    <a:pt x="1" y="336"/>
                    <a:pt x="1" y="451"/>
                  </a:cubicBezTo>
                  <a:lnTo>
                    <a:pt x="1" y="1465"/>
                  </a:lnTo>
                  <a:lnTo>
                    <a:pt x="1" y="1532"/>
                  </a:lnTo>
                  <a:lnTo>
                    <a:pt x="10" y="1676"/>
                  </a:lnTo>
                  <a:cubicBezTo>
                    <a:pt x="1" y="1743"/>
                    <a:pt x="48" y="1810"/>
                    <a:pt x="115" y="1819"/>
                  </a:cubicBezTo>
                  <a:cubicBezTo>
                    <a:pt x="119" y="1820"/>
                    <a:pt x="123" y="1820"/>
                    <a:pt x="127" y="1820"/>
                  </a:cubicBezTo>
                  <a:cubicBezTo>
                    <a:pt x="240" y="1820"/>
                    <a:pt x="240" y="1685"/>
                    <a:pt x="240" y="1685"/>
                  </a:cubicBezTo>
                  <a:lnTo>
                    <a:pt x="230" y="1417"/>
                  </a:lnTo>
                  <a:lnTo>
                    <a:pt x="230" y="422"/>
                  </a:lnTo>
                  <a:cubicBezTo>
                    <a:pt x="221" y="240"/>
                    <a:pt x="326" y="68"/>
                    <a:pt x="498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5363701" y="2140047"/>
              <a:ext cx="8429" cy="43276"/>
            </a:xfrm>
            <a:custGeom>
              <a:rect b="b" l="l" r="r" t="t"/>
              <a:pathLst>
                <a:path extrusionOk="0" h="1648" w="321">
                  <a:moveTo>
                    <a:pt x="254" y="1"/>
                  </a:moveTo>
                  <a:cubicBezTo>
                    <a:pt x="111" y="1"/>
                    <a:pt x="0" y="129"/>
                    <a:pt x="33" y="278"/>
                  </a:cubicBezTo>
                  <a:lnTo>
                    <a:pt x="33" y="1350"/>
                  </a:lnTo>
                  <a:lnTo>
                    <a:pt x="33" y="1503"/>
                  </a:lnTo>
                  <a:cubicBezTo>
                    <a:pt x="24" y="1570"/>
                    <a:pt x="72" y="1637"/>
                    <a:pt x="148" y="1647"/>
                  </a:cubicBezTo>
                  <a:cubicBezTo>
                    <a:pt x="152" y="1647"/>
                    <a:pt x="156" y="1647"/>
                    <a:pt x="160" y="1647"/>
                  </a:cubicBezTo>
                  <a:cubicBezTo>
                    <a:pt x="263" y="1647"/>
                    <a:pt x="263" y="1522"/>
                    <a:pt x="263" y="1522"/>
                  </a:cubicBezTo>
                  <a:lnTo>
                    <a:pt x="254" y="1245"/>
                  </a:lnTo>
                  <a:lnTo>
                    <a:pt x="254" y="249"/>
                  </a:lnTo>
                  <a:cubicBezTo>
                    <a:pt x="254" y="163"/>
                    <a:pt x="273" y="77"/>
                    <a:pt x="321" y="10"/>
                  </a:cubicBezTo>
                  <a:cubicBezTo>
                    <a:pt x="298" y="4"/>
                    <a:pt x="275" y="1"/>
                    <a:pt x="254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5382241" y="2143907"/>
              <a:ext cx="8981" cy="43171"/>
            </a:xfrm>
            <a:custGeom>
              <a:rect b="b" l="l" r="r" t="t"/>
              <a:pathLst>
                <a:path extrusionOk="0" h="1644" w="342">
                  <a:moveTo>
                    <a:pt x="288" y="1"/>
                  </a:moveTo>
                  <a:cubicBezTo>
                    <a:pt x="130" y="1"/>
                    <a:pt x="0" y="149"/>
                    <a:pt x="26" y="313"/>
                  </a:cubicBezTo>
                  <a:lnTo>
                    <a:pt x="45" y="1289"/>
                  </a:lnTo>
                  <a:lnTo>
                    <a:pt x="45" y="1356"/>
                  </a:lnTo>
                  <a:lnTo>
                    <a:pt x="55" y="1500"/>
                  </a:lnTo>
                  <a:cubicBezTo>
                    <a:pt x="45" y="1567"/>
                    <a:pt x="93" y="1634"/>
                    <a:pt x="160" y="1643"/>
                  </a:cubicBezTo>
                  <a:cubicBezTo>
                    <a:pt x="164" y="1643"/>
                    <a:pt x="168" y="1644"/>
                    <a:pt x="172" y="1644"/>
                  </a:cubicBezTo>
                  <a:cubicBezTo>
                    <a:pt x="284" y="1644"/>
                    <a:pt x="284" y="1519"/>
                    <a:pt x="284" y="1519"/>
                  </a:cubicBezTo>
                  <a:lnTo>
                    <a:pt x="275" y="1241"/>
                  </a:lnTo>
                  <a:lnTo>
                    <a:pt x="256" y="275"/>
                  </a:lnTo>
                  <a:cubicBezTo>
                    <a:pt x="246" y="179"/>
                    <a:pt x="284" y="83"/>
                    <a:pt x="342" y="7"/>
                  </a:cubicBezTo>
                  <a:cubicBezTo>
                    <a:pt x="324" y="3"/>
                    <a:pt x="306" y="1"/>
                    <a:pt x="288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5403012" y="2147846"/>
              <a:ext cx="6565" cy="39784"/>
            </a:xfrm>
            <a:custGeom>
              <a:rect b="b" l="l" r="r" t="t"/>
              <a:pathLst>
                <a:path extrusionOk="0" h="1515" w="250">
                  <a:moveTo>
                    <a:pt x="250" y="0"/>
                  </a:moveTo>
                  <a:lnTo>
                    <a:pt x="221" y="10"/>
                  </a:lnTo>
                  <a:cubicBezTo>
                    <a:pt x="135" y="29"/>
                    <a:pt x="68" y="77"/>
                    <a:pt x="10" y="134"/>
                  </a:cubicBezTo>
                  <a:lnTo>
                    <a:pt x="10" y="153"/>
                  </a:lnTo>
                  <a:lnTo>
                    <a:pt x="10" y="1225"/>
                  </a:lnTo>
                  <a:lnTo>
                    <a:pt x="10" y="1378"/>
                  </a:lnTo>
                  <a:cubicBezTo>
                    <a:pt x="1" y="1445"/>
                    <a:pt x="49" y="1503"/>
                    <a:pt x="125" y="1512"/>
                  </a:cubicBezTo>
                  <a:cubicBezTo>
                    <a:pt x="133" y="1513"/>
                    <a:pt x="141" y="1514"/>
                    <a:pt x="148" y="1514"/>
                  </a:cubicBezTo>
                  <a:cubicBezTo>
                    <a:pt x="248" y="1514"/>
                    <a:pt x="240" y="1397"/>
                    <a:pt x="240" y="1397"/>
                  </a:cubicBezTo>
                  <a:lnTo>
                    <a:pt x="230" y="1120"/>
                  </a:lnTo>
                  <a:lnTo>
                    <a:pt x="230" y="125"/>
                  </a:lnTo>
                  <a:cubicBezTo>
                    <a:pt x="230" y="77"/>
                    <a:pt x="240" y="38"/>
                    <a:pt x="250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5396736" y="1986242"/>
              <a:ext cx="43749" cy="30173"/>
            </a:xfrm>
            <a:custGeom>
              <a:rect b="b" l="l" r="r" t="t"/>
              <a:pathLst>
                <a:path extrusionOk="0" h="1149" w="1666">
                  <a:moveTo>
                    <a:pt x="173" y="0"/>
                  </a:moveTo>
                  <a:cubicBezTo>
                    <a:pt x="96" y="0"/>
                    <a:pt x="0" y="29"/>
                    <a:pt x="144" y="163"/>
                  </a:cubicBezTo>
                  <a:lnTo>
                    <a:pt x="1120" y="1120"/>
                  </a:lnTo>
                  <a:lnTo>
                    <a:pt x="1178" y="1149"/>
                  </a:lnTo>
                  <a:lnTo>
                    <a:pt x="1666" y="125"/>
                  </a:lnTo>
                  <a:lnTo>
                    <a:pt x="1589" y="8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5398233" y="1987003"/>
              <a:ext cx="35976" cy="29411"/>
            </a:xfrm>
            <a:custGeom>
              <a:rect b="b" l="l" r="r" t="t"/>
              <a:pathLst>
                <a:path extrusionOk="0" h="1120" w="1370">
                  <a:moveTo>
                    <a:pt x="10" y="0"/>
                  </a:moveTo>
                  <a:cubicBezTo>
                    <a:pt x="1" y="29"/>
                    <a:pt x="10" y="67"/>
                    <a:pt x="77" y="134"/>
                  </a:cubicBezTo>
                  <a:lnTo>
                    <a:pt x="1054" y="1091"/>
                  </a:lnTo>
                  <a:lnTo>
                    <a:pt x="1121" y="1120"/>
                  </a:lnTo>
                  <a:lnTo>
                    <a:pt x="1369" y="58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5425648" y="1988500"/>
              <a:ext cx="61081" cy="49290"/>
            </a:xfrm>
            <a:custGeom>
              <a:rect b="b" l="l" r="r" t="t"/>
              <a:pathLst>
                <a:path extrusionOk="0" h="1877" w="2326">
                  <a:moveTo>
                    <a:pt x="479" y="1"/>
                  </a:moveTo>
                  <a:lnTo>
                    <a:pt x="0" y="1025"/>
                  </a:lnTo>
                  <a:lnTo>
                    <a:pt x="2029" y="1876"/>
                  </a:lnTo>
                  <a:lnTo>
                    <a:pt x="2326" y="776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5548782" y="2038000"/>
              <a:ext cx="32956" cy="37998"/>
            </a:xfrm>
            <a:custGeom>
              <a:rect b="b" l="l" r="r" t="t"/>
              <a:pathLst>
                <a:path extrusionOk="0" h="1447" w="1255">
                  <a:moveTo>
                    <a:pt x="278" y="1"/>
                  </a:moveTo>
                  <a:lnTo>
                    <a:pt x="39" y="853"/>
                  </a:lnTo>
                  <a:lnTo>
                    <a:pt x="39" y="862"/>
                  </a:lnTo>
                  <a:lnTo>
                    <a:pt x="39" y="891"/>
                  </a:lnTo>
                  <a:lnTo>
                    <a:pt x="0" y="1121"/>
                  </a:lnTo>
                  <a:lnTo>
                    <a:pt x="776" y="1446"/>
                  </a:lnTo>
                  <a:lnTo>
                    <a:pt x="1254" y="412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5552038" y="2038000"/>
              <a:ext cx="29700" cy="24159"/>
            </a:xfrm>
            <a:custGeom>
              <a:rect b="b" l="l" r="r" t="t"/>
              <a:pathLst>
                <a:path extrusionOk="0" h="920" w="1131">
                  <a:moveTo>
                    <a:pt x="154" y="1"/>
                  </a:moveTo>
                  <a:lnTo>
                    <a:pt x="1" y="546"/>
                  </a:lnTo>
                  <a:lnTo>
                    <a:pt x="891" y="920"/>
                  </a:lnTo>
                  <a:lnTo>
                    <a:pt x="1111" y="460"/>
                  </a:lnTo>
                  <a:lnTo>
                    <a:pt x="1130" y="41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5432161" y="1988500"/>
              <a:ext cx="54568" cy="34453"/>
            </a:xfrm>
            <a:custGeom>
              <a:rect b="b" l="l" r="r" t="t"/>
              <a:pathLst>
                <a:path extrusionOk="0" h="1312" w="2078">
                  <a:moveTo>
                    <a:pt x="231" y="1"/>
                  </a:moveTo>
                  <a:lnTo>
                    <a:pt x="1" y="489"/>
                  </a:lnTo>
                  <a:lnTo>
                    <a:pt x="1934" y="1312"/>
                  </a:lnTo>
                  <a:lnTo>
                    <a:pt x="2078" y="776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5563093" y="2104097"/>
              <a:ext cx="104830" cy="115150"/>
            </a:xfrm>
            <a:custGeom>
              <a:rect b="b" l="l" r="r" t="t"/>
              <a:pathLst>
                <a:path extrusionOk="0" h="4385" w="3992">
                  <a:moveTo>
                    <a:pt x="1264" y="1"/>
                  </a:moveTo>
                  <a:cubicBezTo>
                    <a:pt x="1025" y="1"/>
                    <a:pt x="834" y="202"/>
                    <a:pt x="834" y="441"/>
                  </a:cubicBezTo>
                  <a:lnTo>
                    <a:pt x="834" y="1159"/>
                  </a:lnTo>
                  <a:lnTo>
                    <a:pt x="738" y="1140"/>
                  </a:lnTo>
                  <a:cubicBezTo>
                    <a:pt x="690" y="1129"/>
                    <a:pt x="640" y="1124"/>
                    <a:pt x="590" y="1124"/>
                  </a:cubicBezTo>
                  <a:cubicBezTo>
                    <a:pt x="462" y="1124"/>
                    <a:pt x="334" y="1160"/>
                    <a:pt x="231" y="1235"/>
                  </a:cubicBezTo>
                  <a:cubicBezTo>
                    <a:pt x="1" y="1427"/>
                    <a:pt x="11" y="1800"/>
                    <a:pt x="39" y="2336"/>
                  </a:cubicBezTo>
                  <a:cubicBezTo>
                    <a:pt x="87" y="2996"/>
                    <a:pt x="738" y="3551"/>
                    <a:pt x="891" y="3666"/>
                  </a:cubicBezTo>
                  <a:lnTo>
                    <a:pt x="891" y="4384"/>
                  </a:lnTo>
                  <a:lnTo>
                    <a:pt x="3494" y="4384"/>
                  </a:lnTo>
                  <a:lnTo>
                    <a:pt x="3494" y="3456"/>
                  </a:lnTo>
                  <a:cubicBezTo>
                    <a:pt x="3944" y="3063"/>
                    <a:pt x="3992" y="2298"/>
                    <a:pt x="3963" y="1934"/>
                  </a:cubicBezTo>
                  <a:lnTo>
                    <a:pt x="3963" y="939"/>
                  </a:lnTo>
                  <a:cubicBezTo>
                    <a:pt x="3963" y="700"/>
                    <a:pt x="3772" y="499"/>
                    <a:pt x="3523" y="499"/>
                  </a:cubicBezTo>
                  <a:lnTo>
                    <a:pt x="3504" y="499"/>
                  </a:lnTo>
                  <a:cubicBezTo>
                    <a:pt x="3416" y="594"/>
                    <a:pt x="3298" y="640"/>
                    <a:pt x="3182" y="640"/>
                  </a:cubicBezTo>
                  <a:cubicBezTo>
                    <a:pt x="3009" y="640"/>
                    <a:pt x="2839" y="539"/>
                    <a:pt x="2776" y="355"/>
                  </a:cubicBezTo>
                  <a:lnTo>
                    <a:pt x="2748" y="355"/>
                  </a:lnTo>
                  <a:cubicBezTo>
                    <a:pt x="2660" y="446"/>
                    <a:pt x="2549" y="489"/>
                    <a:pt x="2438" y="489"/>
                  </a:cubicBezTo>
                  <a:cubicBezTo>
                    <a:pt x="2270" y="489"/>
                    <a:pt x="2105" y="390"/>
                    <a:pt x="2030" y="211"/>
                  </a:cubicBezTo>
                  <a:lnTo>
                    <a:pt x="2011" y="211"/>
                  </a:lnTo>
                  <a:cubicBezTo>
                    <a:pt x="1925" y="294"/>
                    <a:pt x="1818" y="332"/>
                    <a:pt x="1713" y="332"/>
                  </a:cubicBezTo>
                  <a:cubicBezTo>
                    <a:pt x="1525" y="332"/>
                    <a:pt x="1342" y="210"/>
                    <a:pt x="129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5563618" y="2133849"/>
              <a:ext cx="29175" cy="85634"/>
            </a:xfrm>
            <a:custGeom>
              <a:rect b="b" l="l" r="r" t="t"/>
              <a:pathLst>
                <a:path extrusionOk="0" h="3261" w="1111">
                  <a:moveTo>
                    <a:pt x="580" y="0"/>
                  </a:moveTo>
                  <a:cubicBezTo>
                    <a:pt x="452" y="0"/>
                    <a:pt x="324" y="36"/>
                    <a:pt x="220" y="112"/>
                  </a:cubicBezTo>
                  <a:cubicBezTo>
                    <a:pt x="0" y="303"/>
                    <a:pt x="0" y="677"/>
                    <a:pt x="38" y="1213"/>
                  </a:cubicBezTo>
                  <a:cubicBezTo>
                    <a:pt x="77" y="1873"/>
                    <a:pt x="727" y="2428"/>
                    <a:pt x="881" y="2543"/>
                  </a:cubicBezTo>
                  <a:lnTo>
                    <a:pt x="881" y="3261"/>
                  </a:lnTo>
                  <a:lnTo>
                    <a:pt x="1110" y="3261"/>
                  </a:lnTo>
                  <a:lnTo>
                    <a:pt x="1110" y="2447"/>
                  </a:lnTo>
                  <a:cubicBezTo>
                    <a:pt x="852" y="2246"/>
                    <a:pt x="326" y="1768"/>
                    <a:pt x="287" y="1213"/>
                  </a:cubicBezTo>
                  <a:cubicBezTo>
                    <a:pt x="259" y="658"/>
                    <a:pt x="230" y="294"/>
                    <a:pt x="450" y="112"/>
                  </a:cubicBezTo>
                  <a:cubicBezTo>
                    <a:pt x="546" y="64"/>
                    <a:pt x="651" y="35"/>
                    <a:pt x="756" y="16"/>
                  </a:cubicBezTo>
                  <a:lnTo>
                    <a:pt x="727" y="16"/>
                  </a:lnTo>
                  <a:cubicBezTo>
                    <a:pt x="679" y="6"/>
                    <a:pt x="629" y="0"/>
                    <a:pt x="580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5448258" y="1994934"/>
              <a:ext cx="115124" cy="129803"/>
            </a:xfrm>
            <a:custGeom>
              <a:rect b="b" l="l" r="r" t="t"/>
              <a:pathLst>
                <a:path extrusionOk="0" h="4943" w="4384">
                  <a:moveTo>
                    <a:pt x="1827" y="1"/>
                  </a:moveTo>
                  <a:cubicBezTo>
                    <a:pt x="1749" y="1"/>
                    <a:pt x="1671" y="22"/>
                    <a:pt x="1599" y="62"/>
                  </a:cubicBezTo>
                  <a:cubicBezTo>
                    <a:pt x="1503" y="119"/>
                    <a:pt x="1436" y="215"/>
                    <a:pt x="1407" y="330"/>
                  </a:cubicBezTo>
                  <a:lnTo>
                    <a:pt x="1063" y="1593"/>
                  </a:lnTo>
                  <a:lnTo>
                    <a:pt x="335" y="1287"/>
                  </a:lnTo>
                  <a:lnTo>
                    <a:pt x="240" y="1583"/>
                  </a:lnTo>
                  <a:cubicBezTo>
                    <a:pt x="192" y="1775"/>
                    <a:pt x="144" y="1976"/>
                    <a:pt x="115" y="2167"/>
                  </a:cubicBezTo>
                  <a:cubicBezTo>
                    <a:pt x="0" y="2828"/>
                    <a:pt x="536" y="3536"/>
                    <a:pt x="642" y="3670"/>
                  </a:cubicBezTo>
                  <a:lnTo>
                    <a:pt x="642" y="4943"/>
                  </a:lnTo>
                  <a:lnTo>
                    <a:pt x="3216" y="4943"/>
                  </a:lnTo>
                  <a:lnTo>
                    <a:pt x="3216" y="4053"/>
                  </a:lnTo>
                  <a:cubicBezTo>
                    <a:pt x="3838" y="3708"/>
                    <a:pt x="3991" y="2808"/>
                    <a:pt x="4001" y="2675"/>
                  </a:cubicBezTo>
                  <a:lnTo>
                    <a:pt x="4317" y="1545"/>
                  </a:lnTo>
                  <a:lnTo>
                    <a:pt x="4317" y="1526"/>
                  </a:lnTo>
                  <a:cubicBezTo>
                    <a:pt x="4384" y="1296"/>
                    <a:pt x="4240" y="1057"/>
                    <a:pt x="4001" y="1000"/>
                  </a:cubicBezTo>
                  <a:lnTo>
                    <a:pt x="3982" y="1000"/>
                  </a:lnTo>
                  <a:cubicBezTo>
                    <a:pt x="3947" y="991"/>
                    <a:pt x="3912" y="987"/>
                    <a:pt x="3876" y="987"/>
                  </a:cubicBezTo>
                  <a:cubicBezTo>
                    <a:pt x="3794" y="987"/>
                    <a:pt x="3711" y="1010"/>
                    <a:pt x="3637" y="1057"/>
                  </a:cubicBezTo>
                  <a:cubicBezTo>
                    <a:pt x="3618" y="875"/>
                    <a:pt x="3484" y="732"/>
                    <a:pt x="3302" y="684"/>
                  </a:cubicBezTo>
                  <a:lnTo>
                    <a:pt x="3283" y="684"/>
                  </a:lnTo>
                  <a:cubicBezTo>
                    <a:pt x="3249" y="675"/>
                    <a:pt x="3214" y="671"/>
                    <a:pt x="3180" y="671"/>
                  </a:cubicBezTo>
                  <a:cubicBezTo>
                    <a:pt x="3100" y="671"/>
                    <a:pt x="3022" y="694"/>
                    <a:pt x="2948" y="741"/>
                  </a:cubicBezTo>
                  <a:cubicBezTo>
                    <a:pt x="2919" y="569"/>
                    <a:pt x="2795" y="425"/>
                    <a:pt x="2623" y="378"/>
                  </a:cubicBezTo>
                  <a:lnTo>
                    <a:pt x="2594" y="378"/>
                  </a:lnTo>
                  <a:cubicBezTo>
                    <a:pt x="2565" y="372"/>
                    <a:pt x="2534" y="369"/>
                    <a:pt x="2503" y="369"/>
                  </a:cubicBezTo>
                  <a:cubicBezTo>
                    <a:pt x="2430" y="369"/>
                    <a:pt x="2354" y="385"/>
                    <a:pt x="2288" y="425"/>
                  </a:cubicBezTo>
                  <a:cubicBezTo>
                    <a:pt x="2288" y="225"/>
                    <a:pt x="2144" y="52"/>
                    <a:pt x="1953" y="14"/>
                  </a:cubicBezTo>
                  <a:lnTo>
                    <a:pt x="1934" y="14"/>
                  </a:lnTo>
                  <a:cubicBezTo>
                    <a:pt x="1898" y="5"/>
                    <a:pt x="1862" y="1"/>
                    <a:pt x="1827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5448258" y="2028205"/>
              <a:ext cx="25157" cy="96033"/>
            </a:xfrm>
            <a:custGeom>
              <a:rect b="b" l="l" r="r" t="t"/>
              <a:pathLst>
                <a:path extrusionOk="0" h="3657" w="958">
                  <a:moveTo>
                    <a:pt x="345" y="1"/>
                  </a:moveTo>
                  <a:lnTo>
                    <a:pt x="249" y="297"/>
                  </a:lnTo>
                  <a:cubicBezTo>
                    <a:pt x="192" y="489"/>
                    <a:pt x="144" y="690"/>
                    <a:pt x="115" y="891"/>
                  </a:cubicBezTo>
                  <a:cubicBezTo>
                    <a:pt x="0" y="1541"/>
                    <a:pt x="536" y="2250"/>
                    <a:pt x="642" y="2384"/>
                  </a:cubicBezTo>
                  <a:lnTo>
                    <a:pt x="642" y="3657"/>
                  </a:lnTo>
                  <a:lnTo>
                    <a:pt x="957" y="3657"/>
                  </a:lnTo>
                  <a:lnTo>
                    <a:pt x="957" y="2384"/>
                  </a:lnTo>
                  <a:cubicBezTo>
                    <a:pt x="852" y="2259"/>
                    <a:pt x="316" y="1551"/>
                    <a:pt x="431" y="891"/>
                  </a:cubicBezTo>
                  <a:cubicBezTo>
                    <a:pt x="460" y="690"/>
                    <a:pt x="508" y="498"/>
                    <a:pt x="565" y="307"/>
                  </a:cubicBezTo>
                  <a:lnTo>
                    <a:pt x="622" y="125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5567636" y="2048058"/>
              <a:ext cx="32195" cy="33902"/>
            </a:xfrm>
            <a:custGeom>
              <a:rect b="b" l="l" r="r" t="t"/>
              <a:pathLst>
                <a:path extrusionOk="0" h="1291" w="1226">
                  <a:moveTo>
                    <a:pt x="479" y="1"/>
                  </a:moveTo>
                  <a:lnTo>
                    <a:pt x="0" y="1034"/>
                  </a:lnTo>
                  <a:lnTo>
                    <a:pt x="517" y="1254"/>
                  </a:lnTo>
                  <a:cubicBezTo>
                    <a:pt x="570" y="1279"/>
                    <a:pt x="626" y="1290"/>
                    <a:pt x="681" y="1290"/>
                  </a:cubicBezTo>
                  <a:cubicBezTo>
                    <a:pt x="843" y="1290"/>
                    <a:pt x="998" y="1192"/>
                    <a:pt x="1063" y="1034"/>
                  </a:cubicBezTo>
                  <a:lnTo>
                    <a:pt x="1187" y="757"/>
                  </a:lnTo>
                  <a:cubicBezTo>
                    <a:pt x="1225" y="652"/>
                    <a:pt x="1225" y="537"/>
                    <a:pt x="1187" y="431"/>
                  </a:cubicBezTo>
                  <a:cubicBezTo>
                    <a:pt x="1149" y="326"/>
                    <a:pt x="1063" y="250"/>
                    <a:pt x="967" y="202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5454561" y="2149842"/>
              <a:ext cx="86212" cy="184266"/>
            </a:xfrm>
            <a:custGeom>
              <a:rect b="b" l="l" r="r" t="t"/>
              <a:pathLst>
                <a:path extrusionOk="0" h="7017" w="3283">
                  <a:moveTo>
                    <a:pt x="9" y="1"/>
                  </a:moveTo>
                  <a:lnTo>
                    <a:pt x="9" y="6776"/>
                  </a:lnTo>
                  <a:cubicBezTo>
                    <a:pt x="9" y="6776"/>
                    <a:pt x="9" y="6786"/>
                    <a:pt x="9" y="6796"/>
                  </a:cubicBezTo>
                  <a:cubicBezTo>
                    <a:pt x="0" y="6915"/>
                    <a:pt x="87" y="7016"/>
                    <a:pt x="204" y="7016"/>
                  </a:cubicBezTo>
                  <a:cubicBezTo>
                    <a:pt x="209" y="7016"/>
                    <a:pt x="214" y="7016"/>
                    <a:pt x="220" y="7016"/>
                  </a:cubicBezTo>
                  <a:lnTo>
                    <a:pt x="3081" y="7016"/>
                  </a:lnTo>
                  <a:cubicBezTo>
                    <a:pt x="3087" y="7016"/>
                    <a:pt x="3093" y="7016"/>
                    <a:pt x="3099" y="7016"/>
                  </a:cubicBezTo>
                  <a:cubicBezTo>
                    <a:pt x="3196" y="7016"/>
                    <a:pt x="3273" y="6943"/>
                    <a:pt x="3282" y="6843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8"/>
            <p:cNvSpPr/>
            <p:nvPr/>
          </p:nvSpPr>
          <p:spPr>
            <a:xfrm>
              <a:off x="5578193" y="2244089"/>
              <a:ext cx="85975" cy="90019"/>
            </a:xfrm>
            <a:custGeom>
              <a:rect b="b" l="l" r="r" t="t"/>
              <a:pathLst>
                <a:path extrusionOk="0" h="3428" w="3274">
                  <a:moveTo>
                    <a:pt x="0" y="1"/>
                  </a:moveTo>
                  <a:lnTo>
                    <a:pt x="0" y="3235"/>
                  </a:lnTo>
                  <a:cubicBezTo>
                    <a:pt x="0" y="3336"/>
                    <a:pt x="87" y="3427"/>
                    <a:pt x="195" y="3427"/>
                  </a:cubicBezTo>
                  <a:cubicBezTo>
                    <a:pt x="200" y="3427"/>
                    <a:pt x="205" y="3427"/>
                    <a:pt x="211" y="3427"/>
                  </a:cubicBezTo>
                  <a:lnTo>
                    <a:pt x="3072" y="3427"/>
                  </a:lnTo>
                  <a:cubicBezTo>
                    <a:pt x="3078" y="3427"/>
                    <a:pt x="3083" y="3427"/>
                    <a:pt x="3088" y="3427"/>
                  </a:cubicBezTo>
                  <a:cubicBezTo>
                    <a:pt x="3195" y="3427"/>
                    <a:pt x="3273" y="3336"/>
                    <a:pt x="3273" y="3235"/>
                  </a:cubicBezTo>
                  <a:lnTo>
                    <a:pt x="3273" y="1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8"/>
            <p:cNvSpPr/>
            <p:nvPr/>
          </p:nvSpPr>
          <p:spPr>
            <a:xfrm>
              <a:off x="5473389" y="2149842"/>
              <a:ext cx="67383" cy="184266"/>
            </a:xfrm>
            <a:custGeom>
              <a:rect b="b" l="l" r="r" t="t"/>
              <a:pathLst>
                <a:path extrusionOk="0" h="7017" w="2566">
                  <a:moveTo>
                    <a:pt x="0" y="1"/>
                  </a:moveTo>
                  <a:lnTo>
                    <a:pt x="0" y="7016"/>
                  </a:lnTo>
                  <a:lnTo>
                    <a:pt x="2364" y="7016"/>
                  </a:lnTo>
                  <a:cubicBezTo>
                    <a:pt x="2370" y="7016"/>
                    <a:pt x="2375" y="7016"/>
                    <a:pt x="2380" y="7016"/>
                  </a:cubicBezTo>
                  <a:cubicBezTo>
                    <a:pt x="2478" y="7016"/>
                    <a:pt x="2556" y="6934"/>
                    <a:pt x="2565" y="6843"/>
                  </a:cubicBezTo>
                  <a:lnTo>
                    <a:pt x="2565" y="1"/>
                  </a:lnTo>
                  <a:close/>
                </a:path>
              </a:pathLst>
            </a:custGeom>
            <a:solidFill>
              <a:srgbClr val="0AA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8"/>
            <p:cNvSpPr/>
            <p:nvPr/>
          </p:nvSpPr>
          <p:spPr>
            <a:xfrm>
              <a:off x="5595262" y="2244089"/>
              <a:ext cx="69143" cy="90019"/>
            </a:xfrm>
            <a:custGeom>
              <a:rect b="b" l="l" r="r" t="t"/>
              <a:pathLst>
                <a:path extrusionOk="0" h="3428" w="2633">
                  <a:moveTo>
                    <a:pt x="1" y="1"/>
                  </a:moveTo>
                  <a:lnTo>
                    <a:pt x="1" y="3427"/>
                  </a:lnTo>
                  <a:lnTo>
                    <a:pt x="2422" y="3427"/>
                  </a:lnTo>
                  <a:cubicBezTo>
                    <a:pt x="2428" y="3427"/>
                    <a:pt x="2433" y="3427"/>
                    <a:pt x="2438" y="3427"/>
                  </a:cubicBezTo>
                  <a:cubicBezTo>
                    <a:pt x="2545" y="3427"/>
                    <a:pt x="2624" y="3336"/>
                    <a:pt x="2633" y="3235"/>
                  </a:cubicBezTo>
                  <a:lnTo>
                    <a:pt x="2633" y="1"/>
                  </a:lnTo>
                  <a:close/>
                </a:path>
              </a:pathLst>
            </a:custGeom>
            <a:solidFill>
              <a:srgbClr val="0AA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8"/>
            <p:cNvSpPr/>
            <p:nvPr/>
          </p:nvSpPr>
          <p:spPr>
            <a:xfrm>
              <a:off x="5334421" y="2274997"/>
              <a:ext cx="86973" cy="59348"/>
            </a:xfrm>
            <a:custGeom>
              <a:rect b="b" l="l" r="r" t="t"/>
              <a:pathLst>
                <a:path extrusionOk="0" h="2260" w="3312">
                  <a:moveTo>
                    <a:pt x="19" y="1"/>
                  </a:moveTo>
                  <a:lnTo>
                    <a:pt x="19" y="2039"/>
                  </a:lnTo>
                  <a:cubicBezTo>
                    <a:pt x="0" y="2154"/>
                    <a:pt x="86" y="2250"/>
                    <a:pt x="201" y="2259"/>
                  </a:cubicBezTo>
                  <a:lnTo>
                    <a:pt x="3110" y="2259"/>
                  </a:lnTo>
                  <a:cubicBezTo>
                    <a:pt x="3225" y="2250"/>
                    <a:pt x="3311" y="2154"/>
                    <a:pt x="3292" y="2039"/>
                  </a:cubicBezTo>
                  <a:lnTo>
                    <a:pt x="3292" y="1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8"/>
            <p:cNvSpPr/>
            <p:nvPr/>
          </p:nvSpPr>
          <p:spPr>
            <a:xfrm>
              <a:off x="5353512" y="2274997"/>
              <a:ext cx="67619" cy="59085"/>
            </a:xfrm>
            <a:custGeom>
              <a:rect b="b" l="l" r="r" t="t"/>
              <a:pathLst>
                <a:path extrusionOk="0" h="2250" w="2575">
                  <a:moveTo>
                    <a:pt x="0" y="1"/>
                  </a:moveTo>
                  <a:lnTo>
                    <a:pt x="0" y="2250"/>
                  </a:lnTo>
                  <a:lnTo>
                    <a:pt x="2383" y="2250"/>
                  </a:lnTo>
                  <a:cubicBezTo>
                    <a:pt x="2498" y="2250"/>
                    <a:pt x="2575" y="2144"/>
                    <a:pt x="2565" y="2039"/>
                  </a:cubicBezTo>
                  <a:lnTo>
                    <a:pt x="2565" y="1"/>
                  </a:lnTo>
                  <a:close/>
                </a:path>
              </a:pathLst>
            </a:custGeom>
            <a:solidFill>
              <a:srgbClr val="0AA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8"/>
            <p:cNvSpPr/>
            <p:nvPr/>
          </p:nvSpPr>
          <p:spPr>
            <a:xfrm>
              <a:off x="5454298" y="2121192"/>
              <a:ext cx="86973" cy="32457"/>
            </a:xfrm>
            <a:custGeom>
              <a:rect b="b" l="l" r="r" t="t"/>
              <a:pathLst>
                <a:path extrusionOk="0" h="1236" w="3312">
                  <a:moveTo>
                    <a:pt x="201" y="1"/>
                  </a:moveTo>
                  <a:cubicBezTo>
                    <a:pt x="86" y="1"/>
                    <a:pt x="0" y="106"/>
                    <a:pt x="19" y="221"/>
                  </a:cubicBezTo>
                  <a:lnTo>
                    <a:pt x="19" y="1235"/>
                  </a:lnTo>
                  <a:lnTo>
                    <a:pt x="3292" y="1235"/>
                  </a:lnTo>
                  <a:lnTo>
                    <a:pt x="3292" y="249"/>
                  </a:lnTo>
                  <a:cubicBezTo>
                    <a:pt x="3292" y="240"/>
                    <a:pt x="3292" y="230"/>
                    <a:pt x="3292" y="221"/>
                  </a:cubicBezTo>
                  <a:cubicBezTo>
                    <a:pt x="3311" y="106"/>
                    <a:pt x="3225" y="1"/>
                    <a:pt x="311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8"/>
            <p:cNvSpPr/>
            <p:nvPr/>
          </p:nvSpPr>
          <p:spPr>
            <a:xfrm>
              <a:off x="5473389" y="2121192"/>
              <a:ext cx="67882" cy="32457"/>
            </a:xfrm>
            <a:custGeom>
              <a:rect b="b" l="l" r="r" t="t"/>
              <a:pathLst>
                <a:path extrusionOk="0" h="1236" w="2585">
                  <a:moveTo>
                    <a:pt x="0" y="1"/>
                  </a:moveTo>
                  <a:lnTo>
                    <a:pt x="0" y="1235"/>
                  </a:lnTo>
                  <a:lnTo>
                    <a:pt x="2565" y="1235"/>
                  </a:lnTo>
                  <a:lnTo>
                    <a:pt x="2565" y="249"/>
                  </a:lnTo>
                  <a:cubicBezTo>
                    <a:pt x="2565" y="240"/>
                    <a:pt x="2565" y="230"/>
                    <a:pt x="2565" y="221"/>
                  </a:cubicBezTo>
                  <a:cubicBezTo>
                    <a:pt x="2584" y="106"/>
                    <a:pt x="2498" y="1"/>
                    <a:pt x="2383" y="1"/>
                  </a:cubicBez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8"/>
            <p:cNvSpPr/>
            <p:nvPr/>
          </p:nvSpPr>
          <p:spPr>
            <a:xfrm>
              <a:off x="5476146" y="1994435"/>
              <a:ext cx="24658" cy="44537"/>
            </a:xfrm>
            <a:custGeom>
              <a:rect b="b" l="l" r="r" t="t"/>
              <a:pathLst>
                <a:path extrusionOk="0" h="1696" w="939">
                  <a:moveTo>
                    <a:pt x="769" y="1"/>
                  </a:moveTo>
                  <a:cubicBezTo>
                    <a:pt x="690" y="1"/>
                    <a:pt x="613" y="24"/>
                    <a:pt x="546" y="71"/>
                  </a:cubicBezTo>
                  <a:cubicBezTo>
                    <a:pt x="441" y="129"/>
                    <a:pt x="374" y="224"/>
                    <a:pt x="345" y="339"/>
                  </a:cubicBezTo>
                  <a:lnTo>
                    <a:pt x="77" y="1315"/>
                  </a:lnTo>
                  <a:lnTo>
                    <a:pt x="58" y="1382"/>
                  </a:lnTo>
                  <a:lnTo>
                    <a:pt x="29" y="1516"/>
                  </a:lnTo>
                  <a:cubicBezTo>
                    <a:pt x="1" y="1583"/>
                    <a:pt x="29" y="1660"/>
                    <a:pt x="96" y="1689"/>
                  </a:cubicBezTo>
                  <a:cubicBezTo>
                    <a:pt x="111" y="1693"/>
                    <a:pt x="124" y="1696"/>
                    <a:pt x="135" y="1696"/>
                  </a:cubicBezTo>
                  <a:cubicBezTo>
                    <a:pt x="218" y="1696"/>
                    <a:pt x="240" y="1593"/>
                    <a:pt x="240" y="1593"/>
                  </a:cubicBezTo>
                  <a:lnTo>
                    <a:pt x="307" y="1335"/>
                  </a:lnTo>
                  <a:lnTo>
                    <a:pt x="575" y="368"/>
                  </a:lnTo>
                  <a:cubicBezTo>
                    <a:pt x="613" y="186"/>
                    <a:pt x="766" y="62"/>
                    <a:pt x="939" y="43"/>
                  </a:cubicBezTo>
                  <a:cubicBezTo>
                    <a:pt x="929" y="33"/>
                    <a:pt x="910" y="23"/>
                    <a:pt x="891" y="14"/>
                  </a:cubicBezTo>
                  <a:lnTo>
                    <a:pt x="872" y="14"/>
                  </a:lnTo>
                  <a:cubicBezTo>
                    <a:pt x="837" y="5"/>
                    <a:pt x="803" y="1"/>
                    <a:pt x="769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8"/>
            <p:cNvSpPr/>
            <p:nvPr/>
          </p:nvSpPr>
          <p:spPr>
            <a:xfrm>
              <a:off x="5497758" y="2003731"/>
              <a:ext cx="18382" cy="41281"/>
            </a:xfrm>
            <a:custGeom>
              <a:rect b="b" l="l" r="r" t="t"/>
              <a:pathLst>
                <a:path extrusionOk="0" h="1572" w="700">
                  <a:moveTo>
                    <a:pt x="580" y="1"/>
                  </a:moveTo>
                  <a:cubicBezTo>
                    <a:pt x="464" y="1"/>
                    <a:pt x="362" y="87"/>
                    <a:pt x="355" y="215"/>
                  </a:cubicBezTo>
                  <a:lnTo>
                    <a:pt x="87" y="1191"/>
                  </a:lnTo>
                  <a:lnTo>
                    <a:pt x="68" y="1258"/>
                  </a:lnTo>
                  <a:lnTo>
                    <a:pt x="29" y="1402"/>
                  </a:lnTo>
                  <a:cubicBezTo>
                    <a:pt x="1" y="1459"/>
                    <a:pt x="39" y="1536"/>
                    <a:pt x="106" y="1564"/>
                  </a:cubicBezTo>
                  <a:cubicBezTo>
                    <a:pt x="120" y="1569"/>
                    <a:pt x="133" y="1571"/>
                    <a:pt x="145" y="1571"/>
                  </a:cubicBezTo>
                  <a:cubicBezTo>
                    <a:pt x="228" y="1571"/>
                    <a:pt x="250" y="1469"/>
                    <a:pt x="250" y="1469"/>
                  </a:cubicBezTo>
                  <a:lnTo>
                    <a:pt x="317" y="1210"/>
                  </a:lnTo>
                  <a:lnTo>
                    <a:pt x="584" y="244"/>
                  </a:lnTo>
                  <a:cubicBezTo>
                    <a:pt x="594" y="167"/>
                    <a:pt x="642" y="90"/>
                    <a:pt x="699" y="33"/>
                  </a:cubicBezTo>
                  <a:cubicBezTo>
                    <a:pt x="660" y="11"/>
                    <a:pt x="619" y="1"/>
                    <a:pt x="580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8"/>
            <p:cNvSpPr/>
            <p:nvPr/>
          </p:nvSpPr>
          <p:spPr>
            <a:xfrm>
              <a:off x="5515615" y="2011872"/>
              <a:ext cx="18618" cy="41176"/>
            </a:xfrm>
            <a:custGeom>
              <a:rect b="b" l="l" r="r" t="t"/>
              <a:pathLst>
                <a:path extrusionOk="0" h="1568" w="709">
                  <a:moveTo>
                    <a:pt x="586" y="0"/>
                  </a:moveTo>
                  <a:cubicBezTo>
                    <a:pt x="453" y="0"/>
                    <a:pt x="331" y="100"/>
                    <a:pt x="316" y="240"/>
                  </a:cubicBezTo>
                  <a:lnTo>
                    <a:pt x="77" y="1187"/>
                  </a:lnTo>
                  <a:lnTo>
                    <a:pt x="67" y="1254"/>
                  </a:lnTo>
                  <a:lnTo>
                    <a:pt x="29" y="1398"/>
                  </a:lnTo>
                  <a:cubicBezTo>
                    <a:pt x="0" y="1455"/>
                    <a:pt x="29" y="1532"/>
                    <a:pt x="96" y="1561"/>
                  </a:cubicBezTo>
                  <a:cubicBezTo>
                    <a:pt x="111" y="1565"/>
                    <a:pt x="125" y="1567"/>
                    <a:pt x="138" y="1567"/>
                  </a:cubicBezTo>
                  <a:cubicBezTo>
                    <a:pt x="227" y="1567"/>
                    <a:pt x="249" y="1465"/>
                    <a:pt x="249" y="1465"/>
                  </a:cubicBezTo>
                  <a:lnTo>
                    <a:pt x="306" y="1206"/>
                  </a:lnTo>
                  <a:lnTo>
                    <a:pt x="546" y="269"/>
                  </a:lnTo>
                  <a:cubicBezTo>
                    <a:pt x="574" y="173"/>
                    <a:pt x="622" y="87"/>
                    <a:pt x="708" y="29"/>
                  </a:cubicBezTo>
                  <a:cubicBezTo>
                    <a:pt x="668" y="9"/>
                    <a:pt x="627" y="0"/>
                    <a:pt x="586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8"/>
            <p:cNvSpPr/>
            <p:nvPr/>
          </p:nvSpPr>
          <p:spPr>
            <a:xfrm>
              <a:off x="5534706" y="2020669"/>
              <a:ext cx="16360" cy="37657"/>
            </a:xfrm>
            <a:custGeom>
              <a:rect b="b" l="l" r="r" t="t"/>
              <a:pathLst>
                <a:path extrusionOk="0" h="1434" w="623">
                  <a:moveTo>
                    <a:pt x="594" y="1"/>
                  </a:moveTo>
                  <a:cubicBezTo>
                    <a:pt x="508" y="1"/>
                    <a:pt x="422" y="20"/>
                    <a:pt x="355" y="68"/>
                  </a:cubicBezTo>
                  <a:lnTo>
                    <a:pt x="355" y="87"/>
                  </a:lnTo>
                  <a:lnTo>
                    <a:pt x="87" y="1063"/>
                  </a:lnTo>
                  <a:lnTo>
                    <a:pt x="68" y="1120"/>
                  </a:lnTo>
                  <a:lnTo>
                    <a:pt x="29" y="1264"/>
                  </a:lnTo>
                  <a:cubicBezTo>
                    <a:pt x="1" y="1331"/>
                    <a:pt x="29" y="1407"/>
                    <a:pt x="96" y="1427"/>
                  </a:cubicBezTo>
                  <a:cubicBezTo>
                    <a:pt x="113" y="1432"/>
                    <a:pt x="128" y="1434"/>
                    <a:pt x="141" y="1434"/>
                  </a:cubicBezTo>
                  <a:cubicBezTo>
                    <a:pt x="228" y="1434"/>
                    <a:pt x="249" y="1340"/>
                    <a:pt x="249" y="1340"/>
                  </a:cubicBezTo>
                  <a:lnTo>
                    <a:pt x="316" y="1072"/>
                  </a:lnTo>
                  <a:lnTo>
                    <a:pt x="575" y="106"/>
                  </a:lnTo>
                  <a:cubicBezTo>
                    <a:pt x="584" y="68"/>
                    <a:pt x="603" y="39"/>
                    <a:pt x="623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5585230" y="2104097"/>
              <a:ext cx="13077" cy="47793"/>
            </a:xfrm>
            <a:custGeom>
              <a:rect b="b" l="l" r="r" t="t"/>
              <a:pathLst>
                <a:path extrusionOk="0" h="1820" w="498">
                  <a:moveTo>
                    <a:pt x="431" y="1"/>
                  </a:moveTo>
                  <a:cubicBezTo>
                    <a:pt x="306" y="10"/>
                    <a:pt x="201" y="58"/>
                    <a:pt x="125" y="144"/>
                  </a:cubicBezTo>
                  <a:cubicBezTo>
                    <a:pt x="38" y="221"/>
                    <a:pt x="0" y="336"/>
                    <a:pt x="0" y="451"/>
                  </a:cubicBezTo>
                  <a:lnTo>
                    <a:pt x="0" y="1465"/>
                  </a:lnTo>
                  <a:lnTo>
                    <a:pt x="0" y="1532"/>
                  </a:lnTo>
                  <a:lnTo>
                    <a:pt x="10" y="1676"/>
                  </a:lnTo>
                  <a:cubicBezTo>
                    <a:pt x="0" y="1743"/>
                    <a:pt x="48" y="1810"/>
                    <a:pt x="115" y="1819"/>
                  </a:cubicBezTo>
                  <a:cubicBezTo>
                    <a:pt x="119" y="1820"/>
                    <a:pt x="123" y="1820"/>
                    <a:pt x="127" y="1820"/>
                  </a:cubicBezTo>
                  <a:cubicBezTo>
                    <a:pt x="239" y="1820"/>
                    <a:pt x="239" y="1685"/>
                    <a:pt x="239" y="1685"/>
                  </a:cubicBezTo>
                  <a:lnTo>
                    <a:pt x="230" y="1417"/>
                  </a:lnTo>
                  <a:lnTo>
                    <a:pt x="230" y="422"/>
                  </a:lnTo>
                  <a:cubicBezTo>
                    <a:pt x="220" y="240"/>
                    <a:pt x="326" y="68"/>
                    <a:pt x="498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5606947" y="2109480"/>
              <a:ext cx="8456" cy="43171"/>
            </a:xfrm>
            <a:custGeom>
              <a:rect b="b" l="l" r="r" t="t"/>
              <a:pathLst>
                <a:path extrusionOk="0" h="1644" w="322">
                  <a:moveTo>
                    <a:pt x="268" y="0"/>
                  </a:moveTo>
                  <a:cubicBezTo>
                    <a:pt x="125" y="0"/>
                    <a:pt x="0" y="131"/>
                    <a:pt x="34" y="284"/>
                  </a:cubicBezTo>
                  <a:lnTo>
                    <a:pt x="34" y="1356"/>
                  </a:lnTo>
                  <a:lnTo>
                    <a:pt x="34" y="1499"/>
                  </a:lnTo>
                  <a:cubicBezTo>
                    <a:pt x="25" y="1576"/>
                    <a:pt x="73" y="1643"/>
                    <a:pt x="149" y="1643"/>
                  </a:cubicBezTo>
                  <a:cubicBezTo>
                    <a:pt x="153" y="1643"/>
                    <a:pt x="157" y="1643"/>
                    <a:pt x="161" y="1643"/>
                  </a:cubicBezTo>
                  <a:cubicBezTo>
                    <a:pt x="264" y="1643"/>
                    <a:pt x="264" y="1519"/>
                    <a:pt x="264" y="1519"/>
                  </a:cubicBezTo>
                  <a:lnTo>
                    <a:pt x="264" y="1251"/>
                  </a:lnTo>
                  <a:lnTo>
                    <a:pt x="264" y="246"/>
                  </a:lnTo>
                  <a:cubicBezTo>
                    <a:pt x="255" y="169"/>
                    <a:pt x="283" y="83"/>
                    <a:pt x="322" y="6"/>
                  </a:cubicBezTo>
                  <a:cubicBezTo>
                    <a:pt x="304" y="2"/>
                    <a:pt x="286" y="0"/>
                    <a:pt x="268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5625513" y="2113314"/>
              <a:ext cx="8981" cy="43093"/>
            </a:xfrm>
            <a:custGeom>
              <a:rect b="b" l="l" r="r" t="t"/>
              <a:pathLst>
                <a:path extrusionOk="0" h="1641" w="342">
                  <a:moveTo>
                    <a:pt x="298" y="1"/>
                  </a:moveTo>
                  <a:cubicBezTo>
                    <a:pt x="135" y="1"/>
                    <a:pt x="1" y="143"/>
                    <a:pt x="36" y="310"/>
                  </a:cubicBezTo>
                  <a:lnTo>
                    <a:pt x="55" y="1296"/>
                  </a:lnTo>
                  <a:lnTo>
                    <a:pt x="55" y="1353"/>
                  </a:lnTo>
                  <a:lnTo>
                    <a:pt x="55" y="1507"/>
                  </a:lnTo>
                  <a:cubicBezTo>
                    <a:pt x="45" y="1574"/>
                    <a:pt x="93" y="1631"/>
                    <a:pt x="170" y="1641"/>
                  </a:cubicBezTo>
                  <a:cubicBezTo>
                    <a:pt x="174" y="1641"/>
                    <a:pt x="177" y="1641"/>
                    <a:pt x="181" y="1641"/>
                  </a:cubicBezTo>
                  <a:cubicBezTo>
                    <a:pt x="285" y="1641"/>
                    <a:pt x="285" y="1516"/>
                    <a:pt x="285" y="1516"/>
                  </a:cubicBezTo>
                  <a:lnTo>
                    <a:pt x="275" y="1248"/>
                  </a:lnTo>
                  <a:lnTo>
                    <a:pt x="256" y="282"/>
                  </a:lnTo>
                  <a:cubicBezTo>
                    <a:pt x="256" y="176"/>
                    <a:pt x="285" y="81"/>
                    <a:pt x="342" y="4"/>
                  </a:cubicBezTo>
                  <a:cubicBezTo>
                    <a:pt x="327" y="2"/>
                    <a:pt x="312" y="1"/>
                    <a:pt x="298" y="1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8"/>
            <p:cNvSpPr/>
            <p:nvPr/>
          </p:nvSpPr>
          <p:spPr>
            <a:xfrm>
              <a:off x="5646285" y="2117437"/>
              <a:ext cx="6801" cy="39731"/>
            </a:xfrm>
            <a:custGeom>
              <a:rect b="b" l="l" r="r" t="t"/>
              <a:pathLst>
                <a:path extrusionOk="0" h="1513" w="259">
                  <a:moveTo>
                    <a:pt x="221" y="0"/>
                  </a:moveTo>
                  <a:cubicBezTo>
                    <a:pt x="144" y="29"/>
                    <a:pt x="68" y="67"/>
                    <a:pt x="10" y="134"/>
                  </a:cubicBezTo>
                  <a:lnTo>
                    <a:pt x="10" y="144"/>
                  </a:lnTo>
                  <a:lnTo>
                    <a:pt x="10" y="1225"/>
                  </a:lnTo>
                  <a:lnTo>
                    <a:pt x="20" y="1369"/>
                  </a:lnTo>
                  <a:cubicBezTo>
                    <a:pt x="1" y="1436"/>
                    <a:pt x="58" y="1503"/>
                    <a:pt x="125" y="1512"/>
                  </a:cubicBezTo>
                  <a:cubicBezTo>
                    <a:pt x="130" y="1513"/>
                    <a:pt x="134" y="1513"/>
                    <a:pt x="139" y="1513"/>
                  </a:cubicBezTo>
                  <a:cubicBezTo>
                    <a:pt x="258" y="1513"/>
                    <a:pt x="250" y="1388"/>
                    <a:pt x="250" y="1388"/>
                  </a:cubicBezTo>
                  <a:lnTo>
                    <a:pt x="240" y="1120"/>
                  </a:lnTo>
                  <a:lnTo>
                    <a:pt x="240" y="115"/>
                  </a:lnTo>
                  <a:cubicBezTo>
                    <a:pt x="240" y="77"/>
                    <a:pt x="240" y="38"/>
                    <a:pt x="250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8"/>
            <p:cNvSpPr/>
            <p:nvPr/>
          </p:nvSpPr>
          <p:spPr>
            <a:xfrm>
              <a:off x="5577694" y="2215439"/>
              <a:ext cx="86973" cy="32694"/>
            </a:xfrm>
            <a:custGeom>
              <a:rect b="b" l="l" r="r" t="t"/>
              <a:pathLst>
                <a:path extrusionOk="0" h="1245" w="3312">
                  <a:moveTo>
                    <a:pt x="201" y="1"/>
                  </a:moveTo>
                  <a:cubicBezTo>
                    <a:pt x="86" y="10"/>
                    <a:pt x="0" y="115"/>
                    <a:pt x="19" y="221"/>
                  </a:cubicBezTo>
                  <a:lnTo>
                    <a:pt x="19" y="1245"/>
                  </a:lnTo>
                  <a:lnTo>
                    <a:pt x="3302" y="1245"/>
                  </a:lnTo>
                  <a:lnTo>
                    <a:pt x="3302" y="249"/>
                  </a:lnTo>
                  <a:cubicBezTo>
                    <a:pt x="3292" y="240"/>
                    <a:pt x="3292" y="230"/>
                    <a:pt x="3292" y="221"/>
                  </a:cubicBezTo>
                  <a:cubicBezTo>
                    <a:pt x="3311" y="115"/>
                    <a:pt x="3225" y="10"/>
                    <a:pt x="311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8"/>
            <p:cNvSpPr/>
            <p:nvPr/>
          </p:nvSpPr>
          <p:spPr>
            <a:xfrm>
              <a:off x="5595262" y="2215439"/>
              <a:ext cx="69405" cy="32694"/>
            </a:xfrm>
            <a:custGeom>
              <a:rect b="b" l="l" r="r" t="t"/>
              <a:pathLst>
                <a:path extrusionOk="0" h="1245" w="2643">
                  <a:moveTo>
                    <a:pt x="1" y="1"/>
                  </a:moveTo>
                  <a:lnTo>
                    <a:pt x="1" y="1245"/>
                  </a:lnTo>
                  <a:lnTo>
                    <a:pt x="2633" y="1245"/>
                  </a:lnTo>
                  <a:lnTo>
                    <a:pt x="2633" y="249"/>
                  </a:lnTo>
                  <a:cubicBezTo>
                    <a:pt x="2623" y="240"/>
                    <a:pt x="2623" y="230"/>
                    <a:pt x="2623" y="221"/>
                  </a:cubicBezTo>
                  <a:cubicBezTo>
                    <a:pt x="2642" y="115"/>
                    <a:pt x="2556" y="10"/>
                    <a:pt x="2441" y="1"/>
                  </a:cubicBez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8"/>
            <p:cNvSpPr/>
            <p:nvPr/>
          </p:nvSpPr>
          <p:spPr>
            <a:xfrm>
              <a:off x="5334421" y="2246111"/>
              <a:ext cx="86973" cy="32431"/>
            </a:xfrm>
            <a:custGeom>
              <a:rect b="b" l="l" r="r" t="t"/>
              <a:pathLst>
                <a:path extrusionOk="0" h="1235" w="3312">
                  <a:moveTo>
                    <a:pt x="201" y="0"/>
                  </a:moveTo>
                  <a:cubicBezTo>
                    <a:pt x="86" y="10"/>
                    <a:pt x="0" y="105"/>
                    <a:pt x="19" y="220"/>
                  </a:cubicBezTo>
                  <a:lnTo>
                    <a:pt x="19" y="1235"/>
                  </a:lnTo>
                  <a:lnTo>
                    <a:pt x="3292" y="1235"/>
                  </a:lnTo>
                  <a:lnTo>
                    <a:pt x="3292" y="249"/>
                  </a:lnTo>
                  <a:cubicBezTo>
                    <a:pt x="3292" y="239"/>
                    <a:pt x="3292" y="230"/>
                    <a:pt x="3292" y="220"/>
                  </a:cubicBezTo>
                  <a:cubicBezTo>
                    <a:pt x="3311" y="105"/>
                    <a:pt x="3225" y="10"/>
                    <a:pt x="311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8"/>
            <p:cNvSpPr/>
            <p:nvPr/>
          </p:nvSpPr>
          <p:spPr>
            <a:xfrm>
              <a:off x="5353512" y="2246111"/>
              <a:ext cx="67882" cy="32431"/>
            </a:xfrm>
            <a:custGeom>
              <a:rect b="b" l="l" r="r" t="t"/>
              <a:pathLst>
                <a:path extrusionOk="0" h="1235" w="2585">
                  <a:moveTo>
                    <a:pt x="0" y="0"/>
                  </a:moveTo>
                  <a:lnTo>
                    <a:pt x="0" y="1235"/>
                  </a:lnTo>
                  <a:lnTo>
                    <a:pt x="2565" y="1235"/>
                  </a:lnTo>
                  <a:lnTo>
                    <a:pt x="2565" y="249"/>
                  </a:lnTo>
                  <a:cubicBezTo>
                    <a:pt x="2565" y="239"/>
                    <a:pt x="2565" y="230"/>
                    <a:pt x="2565" y="220"/>
                  </a:cubicBezTo>
                  <a:cubicBezTo>
                    <a:pt x="2584" y="105"/>
                    <a:pt x="2498" y="10"/>
                    <a:pt x="2383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29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CONCLUSION</a:t>
            </a:r>
            <a:endParaRPr sz="2500"/>
          </a:p>
        </p:txBody>
      </p:sp>
      <p:sp>
        <p:nvSpPr>
          <p:cNvPr id="2345" name="Google Shape;2345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6" name="Google Shape;2346;p29"/>
          <p:cNvGrpSpPr/>
          <p:nvPr/>
        </p:nvGrpSpPr>
        <p:grpSpPr>
          <a:xfrm>
            <a:off x="6406004" y="3487100"/>
            <a:ext cx="1197001" cy="837056"/>
            <a:chOff x="4897789" y="3525144"/>
            <a:chExt cx="1589643" cy="1134991"/>
          </a:xfrm>
        </p:grpSpPr>
        <p:grpSp>
          <p:nvGrpSpPr>
            <p:cNvPr id="2347" name="Google Shape;2347;p29"/>
            <p:cNvGrpSpPr/>
            <p:nvPr/>
          </p:nvGrpSpPr>
          <p:grpSpPr>
            <a:xfrm>
              <a:off x="4898914" y="3994789"/>
              <a:ext cx="775078" cy="665347"/>
              <a:chOff x="4898914" y="3994789"/>
              <a:chExt cx="775078" cy="665347"/>
            </a:xfrm>
          </p:grpSpPr>
          <p:sp>
            <p:nvSpPr>
              <p:cNvPr id="2348" name="Google Shape;2348;p29"/>
              <p:cNvSpPr/>
              <p:nvPr/>
            </p:nvSpPr>
            <p:spPr>
              <a:xfrm>
                <a:off x="4898914" y="3994789"/>
                <a:ext cx="775078" cy="447490"/>
              </a:xfrm>
              <a:custGeom>
                <a:rect b="b" l="l" r="r" t="t"/>
                <a:pathLst>
                  <a:path extrusionOk="0" h="15048" w="26064">
                    <a:moveTo>
                      <a:pt x="13618" y="0"/>
                    </a:moveTo>
                    <a:lnTo>
                      <a:pt x="1047" y="7258"/>
                    </a:lnTo>
                    <a:lnTo>
                      <a:pt x="0" y="15047"/>
                    </a:lnTo>
                    <a:lnTo>
                      <a:pt x="13493" y="14443"/>
                    </a:lnTo>
                    <a:lnTo>
                      <a:pt x="26063" y="7187"/>
                    </a:lnTo>
                    <a:lnTo>
                      <a:pt x="12571" y="7791"/>
                    </a:lnTo>
                    <a:lnTo>
                      <a:pt x="1361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4898914" y="4424287"/>
                <a:ext cx="401248" cy="235848"/>
              </a:xfrm>
              <a:custGeom>
                <a:rect b="b" l="l" r="r" t="t"/>
                <a:pathLst>
                  <a:path extrusionOk="0" h="7931" w="13493">
                    <a:moveTo>
                      <a:pt x="13493" y="0"/>
                    </a:moveTo>
                    <a:lnTo>
                      <a:pt x="0" y="604"/>
                    </a:lnTo>
                    <a:lnTo>
                      <a:pt x="0" y="7931"/>
                    </a:lnTo>
                    <a:lnTo>
                      <a:pt x="13493" y="7326"/>
                    </a:lnTo>
                    <a:lnTo>
                      <a:pt x="1349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5300132" y="4208482"/>
                <a:ext cx="373860" cy="433692"/>
              </a:xfrm>
              <a:custGeom>
                <a:rect b="b" l="l" r="r" t="t"/>
                <a:pathLst>
                  <a:path extrusionOk="0" h="14584" w="12572">
                    <a:moveTo>
                      <a:pt x="12571" y="1"/>
                    </a:moveTo>
                    <a:lnTo>
                      <a:pt x="1" y="7257"/>
                    </a:lnTo>
                    <a:lnTo>
                      <a:pt x="1" y="14583"/>
                    </a:lnTo>
                    <a:lnTo>
                      <a:pt x="12571" y="7325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1" name="Google Shape;2351;p29"/>
            <p:cNvGrpSpPr/>
            <p:nvPr/>
          </p:nvGrpSpPr>
          <p:grpSpPr>
            <a:xfrm>
              <a:off x="5272714" y="3769735"/>
              <a:ext cx="791047" cy="656604"/>
              <a:chOff x="5272714" y="3769735"/>
              <a:chExt cx="791047" cy="656604"/>
            </a:xfrm>
          </p:grpSpPr>
          <p:sp>
            <p:nvSpPr>
              <p:cNvPr id="2352" name="Google Shape;2352;p29"/>
              <p:cNvSpPr/>
              <p:nvPr/>
            </p:nvSpPr>
            <p:spPr>
              <a:xfrm>
                <a:off x="5272714" y="3769735"/>
                <a:ext cx="791047" cy="456738"/>
              </a:xfrm>
              <a:custGeom>
                <a:rect b="b" l="l" r="r" t="t"/>
                <a:pathLst>
                  <a:path extrusionOk="0" h="15359" w="26601">
                    <a:moveTo>
                      <a:pt x="14155" y="1"/>
                    </a:moveTo>
                    <a:lnTo>
                      <a:pt x="1048" y="7568"/>
                    </a:lnTo>
                    <a:lnTo>
                      <a:pt x="1" y="15359"/>
                    </a:lnTo>
                    <a:lnTo>
                      <a:pt x="13493" y="14755"/>
                    </a:lnTo>
                    <a:lnTo>
                      <a:pt x="26600" y="7187"/>
                    </a:lnTo>
                    <a:lnTo>
                      <a:pt x="13108" y="7791"/>
                    </a:lnTo>
                    <a:lnTo>
                      <a:pt x="1415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9"/>
              <p:cNvSpPr/>
              <p:nvPr/>
            </p:nvSpPr>
            <p:spPr>
              <a:xfrm>
                <a:off x="5673962" y="3983429"/>
                <a:ext cx="389799" cy="442910"/>
              </a:xfrm>
              <a:custGeom>
                <a:rect b="b" l="l" r="r" t="t"/>
                <a:pathLst>
                  <a:path extrusionOk="0" h="14894" w="13108">
                    <a:moveTo>
                      <a:pt x="13107" y="1"/>
                    </a:moveTo>
                    <a:lnTo>
                      <a:pt x="0" y="7569"/>
                    </a:lnTo>
                    <a:lnTo>
                      <a:pt x="0" y="14893"/>
                    </a:lnTo>
                    <a:lnTo>
                      <a:pt x="13107" y="7327"/>
                    </a:lnTo>
                    <a:lnTo>
                      <a:pt x="1310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4" name="Google Shape;2354;p29"/>
            <p:cNvGrpSpPr/>
            <p:nvPr/>
          </p:nvGrpSpPr>
          <p:grpSpPr>
            <a:xfrm>
              <a:off x="5662484" y="3525144"/>
              <a:ext cx="824948" cy="676171"/>
              <a:chOff x="5662484" y="3525144"/>
              <a:chExt cx="824948" cy="676171"/>
            </a:xfrm>
          </p:grpSpPr>
          <p:sp>
            <p:nvSpPr>
              <p:cNvPr id="2355" name="Google Shape;2355;p29"/>
              <p:cNvSpPr/>
              <p:nvPr/>
            </p:nvSpPr>
            <p:spPr>
              <a:xfrm>
                <a:off x="5662484" y="3525144"/>
                <a:ext cx="824948" cy="476276"/>
              </a:xfrm>
              <a:custGeom>
                <a:rect b="b" l="l" r="r" t="t"/>
                <a:pathLst>
                  <a:path extrusionOk="0" h="16016" w="27741">
                    <a:moveTo>
                      <a:pt x="15295" y="1"/>
                    </a:moveTo>
                    <a:lnTo>
                      <a:pt x="1048" y="8226"/>
                    </a:lnTo>
                    <a:lnTo>
                      <a:pt x="1" y="16016"/>
                    </a:lnTo>
                    <a:lnTo>
                      <a:pt x="13493" y="15412"/>
                    </a:lnTo>
                    <a:lnTo>
                      <a:pt x="27741" y="7186"/>
                    </a:lnTo>
                    <a:lnTo>
                      <a:pt x="14248" y="7790"/>
                    </a:lnTo>
                    <a:lnTo>
                      <a:pt x="14248" y="7790"/>
                    </a:lnTo>
                    <a:lnTo>
                      <a:pt x="152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6063732" y="3738808"/>
                <a:ext cx="423700" cy="462507"/>
              </a:xfrm>
              <a:custGeom>
                <a:rect b="b" l="l" r="r" t="t"/>
                <a:pathLst>
                  <a:path extrusionOk="0" h="15553" w="14248">
                    <a:moveTo>
                      <a:pt x="14248" y="1"/>
                    </a:moveTo>
                    <a:lnTo>
                      <a:pt x="0" y="8227"/>
                    </a:lnTo>
                    <a:lnTo>
                      <a:pt x="0" y="15553"/>
                    </a:lnTo>
                    <a:lnTo>
                      <a:pt x="14248" y="7327"/>
                    </a:lnTo>
                    <a:lnTo>
                      <a:pt x="1424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7" name="Google Shape;2357;p29"/>
            <p:cNvSpPr/>
            <p:nvPr/>
          </p:nvSpPr>
          <p:spPr>
            <a:xfrm>
              <a:off x="4897789" y="3994789"/>
              <a:ext cx="775078" cy="447490"/>
            </a:xfrm>
            <a:custGeom>
              <a:rect b="b" l="l" r="r" t="t"/>
              <a:pathLst>
                <a:path extrusionOk="0" h="15048" w="26064">
                  <a:moveTo>
                    <a:pt x="13618" y="0"/>
                  </a:moveTo>
                  <a:lnTo>
                    <a:pt x="1047" y="7258"/>
                  </a:lnTo>
                  <a:lnTo>
                    <a:pt x="0" y="15047"/>
                  </a:lnTo>
                  <a:lnTo>
                    <a:pt x="13493" y="14443"/>
                  </a:lnTo>
                  <a:lnTo>
                    <a:pt x="26063" y="7187"/>
                  </a:lnTo>
                  <a:lnTo>
                    <a:pt x="12571" y="7791"/>
                  </a:lnTo>
                  <a:lnTo>
                    <a:pt x="1361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5271589" y="3769735"/>
              <a:ext cx="791047" cy="456738"/>
            </a:xfrm>
            <a:custGeom>
              <a:rect b="b" l="l" r="r" t="t"/>
              <a:pathLst>
                <a:path extrusionOk="0" h="15359" w="26601">
                  <a:moveTo>
                    <a:pt x="14155" y="1"/>
                  </a:moveTo>
                  <a:lnTo>
                    <a:pt x="1048" y="7568"/>
                  </a:lnTo>
                  <a:lnTo>
                    <a:pt x="1" y="15359"/>
                  </a:lnTo>
                  <a:lnTo>
                    <a:pt x="13493" y="14755"/>
                  </a:lnTo>
                  <a:lnTo>
                    <a:pt x="26600" y="7187"/>
                  </a:lnTo>
                  <a:lnTo>
                    <a:pt x="13108" y="7791"/>
                  </a:lnTo>
                  <a:lnTo>
                    <a:pt x="141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5661359" y="3525144"/>
              <a:ext cx="824948" cy="476276"/>
            </a:xfrm>
            <a:custGeom>
              <a:rect b="b" l="l" r="r" t="t"/>
              <a:pathLst>
                <a:path extrusionOk="0" h="16016" w="27741">
                  <a:moveTo>
                    <a:pt x="15295" y="1"/>
                  </a:moveTo>
                  <a:lnTo>
                    <a:pt x="1048" y="8226"/>
                  </a:lnTo>
                  <a:lnTo>
                    <a:pt x="1" y="16016"/>
                  </a:lnTo>
                  <a:lnTo>
                    <a:pt x="13493" y="15412"/>
                  </a:lnTo>
                  <a:lnTo>
                    <a:pt x="27741" y="7186"/>
                  </a:lnTo>
                  <a:lnTo>
                    <a:pt x="14248" y="7790"/>
                  </a:lnTo>
                  <a:lnTo>
                    <a:pt x="14248" y="7790"/>
                  </a:lnTo>
                  <a:lnTo>
                    <a:pt x="1529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0" name="Google Shape;2360;p29"/>
          <p:cNvGrpSpPr/>
          <p:nvPr/>
        </p:nvGrpSpPr>
        <p:grpSpPr>
          <a:xfrm>
            <a:off x="6061300" y="824701"/>
            <a:ext cx="2782693" cy="2533014"/>
            <a:chOff x="1352125" y="3021750"/>
            <a:chExt cx="770125" cy="701025"/>
          </a:xfrm>
        </p:grpSpPr>
        <p:sp>
          <p:nvSpPr>
            <p:cNvPr id="2361" name="Google Shape;2361;p29"/>
            <p:cNvSpPr/>
            <p:nvPr/>
          </p:nvSpPr>
          <p:spPr>
            <a:xfrm>
              <a:off x="1527075" y="3377850"/>
              <a:ext cx="171650" cy="209125"/>
            </a:xfrm>
            <a:custGeom>
              <a:rect b="b" l="l" r="r" t="t"/>
              <a:pathLst>
                <a:path extrusionOk="0" h="8365" w="6866">
                  <a:moveTo>
                    <a:pt x="6865" y="0"/>
                  </a:moveTo>
                  <a:lnTo>
                    <a:pt x="1" y="3963"/>
                  </a:lnTo>
                  <a:lnTo>
                    <a:pt x="1" y="8364"/>
                  </a:lnTo>
                  <a:lnTo>
                    <a:pt x="6865" y="440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DFF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1527075" y="3476850"/>
              <a:ext cx="419550" cy="242175"/>
            </a:xfrm>
            <a:custGeom>
              <a:rect b="b" l="l" r="r" t="t"/>
              <a:pathLst>
                <a:path extrusionOk="0" h="9687" w="16782">
                  <a:moveTo>
                    <a:pt x="7628" y="0"/>
                  </a:moveTo>
                  <a:lnTo>
                    <a:pt x="1" y="4401"/>
                  </a:lnTo>
                  <a:lnTo>
                    <a:pt x="9154" y="9687"/>
                  </a:lnTo>
                  <a:lnTo>
                    <a:pt x="16781" y="5284"/>
                  </a:lnTo>
                  <a:lnTo>
                    <a:pt x="7628" y="0"/>
                  </a:ln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1711100" y="3504950"/>
              <a:ext cx="1025" cy="5575"/>
            </a:xfrm>
            <a:custGeom>
              <a:rect b="b" l="l" r="r" t="t"/>
              <a:pathLst>
                <a:path extrusionOk="0" h="223" w="41">
                  <a:moveTo>
                    <a:pt x="41" y="0"/>
                  </a:moveTo>
                  <a:lnTo>
                    <a:pt x="0" y="23"/>
                  </a:lnTo>
                  <a:lnTo>
                    <a:pt x="2" y="222"/>
                  </a:lnTo>
                  <a:lnTo>
                    <a:pt x="41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1710075" y="3504950"/>
              <a:ext cx="1075" cy="5575"/>
            </a:xfrm>
            <a:custGeom>
              <a:rect b="b" l="l" r="r" t="t"/>
              <a:pathLst>
                <a:path extrusionOk="0" h="223" w="43">
                  <a:moveTo>
                    <a:pt x="1" y="0"/>
                  </a:moveTo>
                  <a:lnTo>
                    <a:pt x="1" y="199"/>
                  </a:lnTo>
                  <a:lnTo>
                    <a:pt x="43" y="222"/>
                  </a:lnTo>
                  <a:lnTo>
                    <a:pt x="4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1710075" y="3504375"/>
              <a:ext cx="2050" cy="1175"/>
            </a:xfrm>
            <a:custGeom>
              <a:rect b="b" l="l" r="r" t="t"/>
              <a:pathLst>
                <a:path extrusionOk="0" h="47" w="82">
                  <a:moveTo>
                    <a:pt x="41" y="0"/>
                  </a:moveTo>
                  <a:lnTo>
                    <a:pt x="1" y="23"/>
                  </a:lnTo>
                  <a:lnTo>
                    <a:pt x="41" y="46"/>
                  </a:lnTo>
                  <a:lnTo>
                    <a:pt x="82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1673800" y="3526525"/>
              <a:ext cx="1025" cy="5600"/>
            </a:xfrm>
            <a:custGeom>
              <a:rect b="b" l="l" r="r" t="t"/>
              <a:pathLst>
                <a:path extrusionOk="0" h="224" w="41">
                  <a:moveTo>
                    <a:pt x="41" y="0"/>
                  </a:moveTo>
                  <a:lnTo>
                    <a:pt x="0" y="25"/>
                  </a:lnTo>
                  <a:lnTo>
                    <a:pt x="0" y="223"/>
                  </a:lnTo>
                  <a:lnTo>
                    <a:pt x="41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9"/>
            <p:cNvSpPr/>
            <p:nvPr/>
          </p:nvSpPr>
          <p:spPr>
            <a:xfrm>
              <a:off x="1672775" y="3526525"/>
              <a:ext cx="1050" cy="5600"/>
            </a:xfrm>
            <a:custGeom>
              <a:rect b="b" l="l" r="r" t="t"/>
              <a:pathLst>
                <a:path extrusionOk="0" h="224" w="42">
                  <a:moveTo>
                    <a:pt x="1" y="0"/>
                  </a:moveTo>
                  <a:lnTo>
                    <a:pt x="1" y="199"/>
                  </a:lnTo>
                  <a:lnTo>
                    <a:pt x="41" y="223"/>
                  </a:lnTo>
                  <a:lnTo>
                    <a:pt x="4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9"/>
            <p:cNvSpPr/>
            <p:nvPr/>
          </p:nvSpPr>
          <p:spPr>
            <a:xfrm>
              <a:off x="1672775" y="3525925"/>
              <a:ext cx="2050" cy="1225"/>
            </a:xfrm>
            <a:custGeom>
              <a:rect b="b" l="l" r="r" t="t"/>
              <a:pathLst>
                <a:path extrusionOk="0" h="49" w="82">
                  <a:moveTo>
                    <a:pt x="41" y="1"/>
                  </a:moveTo>
                  <a:lnTo>
                    <a:pt x="1" y="24"/>
                  </a:lnTo>
                  <a:lnTo>
                    <a:pt x="41" y="49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1663325" y="3520525"/>
              <a:ext cx="1025" cy="5575"/>
            </a:xfrm>
            <a:custGeom>
              <a:rect b="b" l="l" r="r" t="t"/>
              <a:pathLst>
                <a:path extrusionOk="0" h="223" w="41">
                  <a:moveTo>
                    <a:pt x="41" y="1"/>
                  </a:moveTo>
                  <a:lnTo>
                    <a:pt x="0" y="24"/>
                  </a:lnTo>
                  <a:lnTo>
                    <a:pt x="2" y="223"/>
                  </a:lnTo>
                  <a:lnTo>
                    <a:pt x="41" y="198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9"/>
            <p:cNvSpPr/>
            <p:nvPr/>
          </p:nvSpPr>
          <p:spPr>
            <a:xfrm>
              <a:off x="1662300" y="3520525"/>
              <a:ext cx="1075" cy="5575"/>
            </a:xfrm>
            <a:custGeom>
              <a:rect b="b" l="l" r="r" t="t"/>
              <a:pathLst>
                <a:path extrusionOk="0" h="223" w="43">
                  <a:moveTo>
                    <a:pt x="1" y="1"/>
                  </a:moveTo>
                  <a:lnTo>
                    <a:pt x="1" y="198"/>
                  </a:lnTo>
                  <a:lnTo>
                    <a:pt x="43" y="223"/>
                  </a:lnTo>
                  <a:lnTo>
                    <a:pt x="4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9"/>
            <p:cNvSpPr/>
            <p:nvPr/>
          </p:nvSpPr>
          <p:spPr>
            <a:xfrm>
              <a:off x="1662300" y="3519925"/>
              <a:ext cx="2050" cy="1200"/>
            </a:xfrm>
            <a:custGeom>
              <a:rect b="b" l="l" r="r" t="t"/>
              <a:pathLst>
                <a:path extrusionOk="0" h="48" w="82">
                  <a:moveTo>
                    <a:pt x="41" y="0"/>
                  </a:moveTo>
                  <a:lnTo>
                    <a:pt x="1" y="25"/>
                  </a:lnTo>
                  <a:lnTo>
                    <a:pt x="41" y="48"/>
                  </a:lnTo>
                  <a:lnTo>
                    <a:pt x="82" y="2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1660775" y="3498200"/>
              <a:ext cx="52775" cy="30550"/>
            </a:xfrm>
            <a:custGeom>
              <a:rect b="b" l="l" r="r" t="t"/>
              <a:pathLst>
                <a:path extrusionOk="0" h="1222" w="2111">
                  <a:moveTo>
                    <a:pt x="1642" y="1"/>
                  </a:moveTo>
                  <a:lnTo>
                    <a:pt x="1" y="950"/>
                  </a:lnTo>
                  <a:lnTo>
                    <a:pt x="469" y="1221"/>
                  </a:lnTo>
                  <a:lnTo>
                    <a:pt x="2111" y="272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1672500" y="3504975"/>
              <a:ext cx="41050" cy="24650"/>
            </a:xfrm>
            <a:custGeom>
              <a:rect b="b" l="l" r="r" t="t"/>
              <a:pathLst>
                <a:path extrusionOk="0" h="986" w="1642">
                  <a:moveTo>
                    <a:pt x="1642" y="1"/>
                  </a:moveTo>
                  <a:lnTo>
                    <a:pt x="0" y="950"/>
                  </a:lnTo>
                  <a:lnTo>
                    <a:pt x="0" y="985"/>
                  </a:lnTo>
                  <a:lnTo>
                    <a:pt x="1642" y="37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1660775" y="3521950"/>
              <a:ext cx="11750" cy="7675"/>
            </a:xfrm>
            <a:custGeom>
              <a:rect b="b" l="l" r="r" t="t"/>
              <a:pathLst>
                <a:path extrusionOk="0" h="307" w="470">
                  <a:moveTo>
                    <a:pt x="1" y="0"/>
                  </a:moveTo>
                  <a:lnTo>
                    <a:pt x="1" y="37"/>
                  </a:lnTo>
                  <a:lnTo>
                    <a:pt x="469" y="306"/>
                  </a:lnTo>
                  <a:lnTo>
                    <a:pt x="469" y="2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1711100" y="3496600"/>
              <a:ext cx="1025" cy="8800"/>
            </a:xfrm>
            <a:custGeom>
              <a:rect b="b" l="l" r="r" t="t"/>
              <a:pathLst>
                <a:path extrusionOk="0" h="352" w="41">
                  <a:moveTo>
                    <a:pt x="41" y="1"/>
                  </a:moveTo>
                  <a:lnTo>
                    <a:pt x="0" y="25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1710075" y="3496600"/>
              <a:ext cx="1075" cy="8800"/>
            </a:xfrm>
            <a:custGeom>
              <a:rect b="b" l="l" r="r" t="t"/>
              <a:pathLst>
                <a:path extrusionOk="0" h="352" w="43">
                  <a:moveTo>
                    <a:pt x="1" y="1"/>
                  </a:moveTo>
                  <a:lnTo>
                    <a:pt x="1" y="327"/>
                  </a:lnTo>
                  <a:lnTo>
                    <a:pt x="43" y="352"/>
                  </a:lnTo>
                  <a:lnTo>
                    <a:pt x="41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1710075" y="3496025"/>
              <a:ext cx="2050" cy="1225"/>
            </a:xfrm>
            <a:custGeom>
              <a:rect b="b" l="l" r="r" t="t"/>
              <a:pathLst>
                <a:path extrusionOk="0" h="49" w="82">
                  <a:moveTo>
                    <a:pt x="41" y="0"/>
                  </a:moveTo>
                  <a:lnTo>
                    <a:pt x="1" y="24"/>
                  </a:lnTo>
                  <a:lnTo>
                    <a:pt x="41" y="48"/>
                  </a:lnTo>
                  <a:lnTo>
                    <a:pt x="82" y="2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1701900" y="3491425"/>
              <a:ext cx="1025" cy="8750"/>
            </a:xfrm>
            <a:custGeom>
              <a:rect b="b" l="l" r="r" t="t"/>
              <a:pathLst>
                <a:path extrusionOk="0" h="350" w="41">
                  <a:moveTo>
                    <a:pt x="41" y="0"/>
                  </a:moveTo>
                  <a:lnTo>
                    <a:pt x="0" y="24"/>
                  </a:lnTo>
                  <a:lnTo>
                    <a:pt x="0" y="350"/>
                  </a:lnTo>
                  <a:lnTo>
                    <a:pt x="41" y="32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1700875" y="3491425"/>
              <a:ext cx="1050" cy="8750"/>
            </a:xfrm>
            <a:custGeom>
              <a:rect b="b" l="l" r="r" t="t"/>
              <a:pathLst>
                <a:path extrusionOk="0" h="350" w="42">
                  <a:moveTo>
                    <a:pt x="0" y="0"/>
                  </a:moveTo>
                  <a:lnTo>
                    <a:pt x="0" y="327"/>
                  </a:lnTo>
                  <a:lnTo>
                    <a:pt x="41" y="350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1700875" y="3490850"/>
              <a:ext cx="2050" cy="1175"/>
            </a:xfrm>
            <a:custGeom>
              <a:rect b="b" l="l" r="r" t="t"/>
              <a:pathLst>
                <a:path extrusionOk="0" h="47" w="82">
                  <a:moveTo>
                    <a:pt x="41" y="0"/>
                  </a:moveTo>
                  <a:lnTo>
                    <a:pt x="0" y="23"/>
                  </a:lnTo>
                  <a:lnTo>
                    <a:pt x="41" y="47"/>
                  </a:lnTo>
                  <a:lnTo>
                    <a:pt x="82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1672500" y="3518675"/>
              <a:ext cx="1025" cy="8800"/>
            </a:xfrm>
            <a:custGeom>
              <a:rect b="b" l="l" r="r" t="t"/>
              <a:pathLst>
                <a:path extrusionOk="0" h="352" w="41">
                  <a:moveTo>
                    <a:pt x="41" y="1"/>
                  </a:moveTo>
                  <a:lnTo>
                    <a:pt x="0" y="25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1671475" y="3518675"/>
              <a:ext cx="1075" cy="8800"/>
            </a:xfrm>
            <a:custGeom>
              <a:rect b="b" l="l" r="r" t="t"/>
              <a:pathLst>
                <a:path extrusionOk="0" h="352" w="43">
                  <a:moveTo>
                    <a:pt x="0" y="1"/>
                  </a:moveTo>
                  <a:lnTo>
                    <a:pt x="0" y="327"/>
                  </a:lnTo>
                  <a:lnTo>
                    <a:pt x="43" y="352"/>
                  </a:lnTo>
                  <a:lnTo>
                    <a:pt x="4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1671475" y="3518100"/>
              <a:ext cx="2050" cy="1225"/>
            </a:xfrm>
            <a:custGeom>
              <a:rect b="b" l="l" r="r" t="t"/>
              <a:pathLst>
                <a:path extrusionOk="0" h="49" w="82">
                  <a:moveTo>
                    <a:pt x="41" y="1"/>
                  </a:moveTo>
                  <a:lnTo>
                    <a:pt x="0" y="24"/>
                  </a:lnTo>
                  <a:lnTo>
                    <a:pt x="41" y="48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1663275" y="3513500"/>
              <a:ext cx="1050" cy="8750"/>
            </a:xfrm>
            <a:custGeom>
              <a:rect b="b" l="l" r="r" t="t"/>
              <a:pathLst>
                <a:path extrusionOk="0" h="350" w="42">
                  <a:moveTo>
                    <a:pt x="41" y="0"/>
                  </a:moveTo>
                  <a:lnTo>
                    <a:pt x="1" y="24"/>
                  </a:lnTo>
                  <a:lnTo>
                    <a:pt x="2" y="350"/>
                  </a:lnTo>
                  <a:lnTo>
                    <a:pt x="41" y="32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1662275" y="3513500"/>
              <a:ext cx="1075" cy="8750"/>
            </a:xfrm>
            <a:custGeom>
              <a:rect b="b" l="l" r="r" t="t"/>
              <a:pathLst>
                <a:path extrusionOk="0" h="350" w="43">
                  <a:moveTo>
                    <a:pt x="0" y="0"/>
                  </a:moveTo>
                  <a:lnTo>
                    <a:pt x="0" y="327"/>
                  </a:lnTo>
                  <a:lnTo>
                    <a:pt x="42" y="350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1662275" y="3512925"/>
              <a:ext cx="2050" cy="1175"/>
            </a:xfrm>
            <a:custGeom>
              <a:rect b="b" l="l" r="r" t="t"/>
              <a:pathLst>
                <a:path extrusionOk="0" h="47" w="82">
                  <a:moveTo>
                    <a:pt x="41" y="0"/>
                  </a:moveTo>
                  <a:lnTo>
                    <a:pt x="0" y="23"/>
                  </a:lnTo>
                  <a:lnTo>
                    <a:pt x="41" y="47"/>
                  </a:lnTo>
                  <a:lnTo>
                    <a:pt x="81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660775" y="3488800"/>
              <a:ext cx="52775" cy="30525"/>
            </a:xfrm>
            <a:custGeom>
              <a:rect b="b" l="l" r="r" t="t"/>
              <a:pathLst>
                <a:path extrusionOk="0" h="1221" w="2111">
                  <a:moveTo>
                    <a:pt x="1642" y="1"/>
                  </a:moveTo>
                  <a:lnTo>
                    <a:pt x="1" y="949"/>
                  </a:lnTo>
                  <a:lnTo>
                    <a:pt x="469" y="1220"/>
                  </a:lnTo>
                  <a:lnTo>
                    <a:pt x="2111" y="271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672500" y="3495550"/>
              <a:ext cx="41050" cy="24675"/>
            </a:xfrm>
            <a:custGeom>
              <a:rect b="b" l="l" r="r" t="t"/>
              <a:pathLst>
                <a:path extrusionOk="0" h="987" w="1642">
                  <a:moveTo>
                    <a:pt x="1642" y="1"/>
                  </a:moveTo>
                  <a:lnTo>
                    <a:pt x="0" y="950"/>
                  </a:lnTo>
                  <a:lnTo>
                    <a:pt x="0" y="987"/>
                  </a:lnTo>
                  <a:lnTo>
                    <a:pt x="1642" y="37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1660775" y="3512525"/>
              <a:ext cx="11750" cy="7700"/>
            </a:xfrm>
            <a:custGeom>
              <a:rect b="b" l="l" r="r" t="t"/>
              <a:pathLst>
                <a:path extrusionOk="0" h="308" w="470">
                  <a:moveTo>
                    <a:pt x="1" y="0"/>
                  </a:moveTo>
                  <a:lnTo>
                    <a:pt x="1" y="37"/>
                  </a:lnTo>
                  <a:lnTo>
                    <a:pt x="469" y="308"/>
                  </a:lnTo>
                  <a:lnTo>
                    <a:pt x="469" y="2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1633925" y="3537575"/>
              <a:ext cx="98475" cy="56900"/>
            </a:xfrm>
            <a:custGeom>
              <a:rect b="b" l="l" r="r" t="t"/>
              <a:pathLst>
                <a:path extrusionOk="0" h="2276" w="3939">
                  <a:moveTo>
                    <a:pt x="2252" y="0"/>
                  </a:moveTo>
                  <a:lnTo>
                    <a:pt x="0" y="1301"/>
                  </a:lnTo>
                  <a:lnTo>
                    <a:pt x="1687" y="2275"/>
                  </a:lnTo>
                  <a:lnTo>
                    <a:pt x="3939" y="976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006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>
              <a:off x="1717775" y="3377775"/>
              <a:ext cx="400450" cy="231200"/>
            </a:xfrm>
            <a:custGeom>
              <a:rect b="b" l="l" r="r" t="t"/>
              <a:pathLst>
                <a:path extrusionOk="0" h="9248" w="16018">
                  <a:moveTo>
                    <a:pt x="6865" y="0"/>
                  </a:moveTo>
                  <a:lnTo>
                    <a:pt x="0" y="3963"/>
                  </a:lnTo>
                  <a:lnTo>
                    <a:pt x="9153" y="9247"/>
                  </a:lnTo>
                  <a:lnTo>
                    <a:pt x="16018" y="5284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FFE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1355475" y="3278775"/>
              <a:ext cx="343250" cy="198175"/>
            </a:xfrm>
            <a:custGeom>
              <a:rect b="b" l="l" r="r" t="t"/>
              <a:pathLst>
                <a:path extrusionOk="0" h="7927" w="13730">
                  <a:moveTo>
                    <a:pt x="6865" y="0"/>
                  </a:moveTo>
                  <a:lnTo>
                    <a:pt x="0" y="3963"/>
                  </a:lnTo>
                  <a:lnTo>
                    <a:pt x="6865" y="7926"/>
                  </a:lnTo>
                  <a:lnTo>
                    <a:pt x="13729" y="3963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FFE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1527075" y="3179700"/>
              <a:ext cx="343275" cy="198175"/>
            </a:xfrm>
            <a:custGeom>
              <a:rect b="b" l="l" r="r" t="t"/>
              <a:pathLst>
                <a:path extrusionOk="0" h="7927" w="13731">
                  <a:moveTo>
                    <a:pt x="6865" y="0"/>
                  </a:moveTo>
                  <a:lnTo>
                    <a:pt x="1" y="3963"/>
                  </a:lnTo>
                  <a:lnTo>
                    <a:pt x="6865" y="7926"/>
                  </a:lnTo>
                  <a:lnTo>
                    <a:pt x="13730" y="3963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E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1527075" y="3025550"/>
              <a:ext cx="171650" cy="253250"/>
            </a:xfrm>
            <a:custGeom>
              <a:rect b="b" l="l" r="r" t="t"/>
              <a:pathLst>
                <a:path extrusionOk="0" h="10130" w="6866">
                  <a:moveTo>
                    <a:pt x="6865" y="1"/>
                  </a:moveTo>
                  <a:lnTo>
                    <a:pt x="1" y="3964"/>
                  </a:lnTo>
                  <a:lnTo>
                    <a:pt x="1" y="10129"/>
                  </a:lnTo>
                  <a:lnTo>
                    <a:pt x="6865" y="6166"/>
                  </a:lnTo>
                  <a:lnTo>
                    <a:pt x="686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1355475" y="3124625"/>
              <a:ext cx="171625" cy="253250"/>
            </a:xfrm>
            <a:custGeom>
              <a:rect b="b" l="l" r="r" t="t"/>
              <a:pathLst>
                <a:path extrusionOk="0" h="10130" w="6865">
                  <a:moveTo>
                    <a:pt x="6865" y="1"/>
                  </a:moveTo>
                  <a:lnTo>
                    <a:pt x="0" y="3964"/>
                  </a:lnTo>
                  <a:lnTo>
                    <a:pt x="0" y="10129"/>
                  </a:lnTo>
                  <a:lnTo>
                    <a:pt x="6865" y="6166"/>
                  </a:lnTo>
                  <a:lnTo>
                    <a:pt x="6865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1698700" y="3025550"/>
              <a:ext cx="171650" cy="253250"/>
            </a:xfrm>
            <a:custGeom>
              <a:rect b="b" l="l" r="r" t="t"/>
              <a:pathLst>
                <a:path extrusionOk="0" h="10130" w="6866">
                  <a:moveTo>
                    <a:pt x="0" y="1"/>
                  </a:moveTo>
                  <a:lnTo>
                    <a:pt x="0" y="6166"/>
                  </a:lnTo>
                  <a:lnTo>
                    <a:pt x="6865" y="10129"/>
                  </a:lnTo>
                  <a:lnTo>
                    <a:pt x="6865" y="3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1698700" y="3278775"/>
              <a:ext cx="171650" cy="103525"/>
            </a:xfrm>
            <a:custGeom>
              <a:rect b="b" l="l" r="r" t="t"/>
              <a:pathLst>
                <a:path extrusionOk="0" h="4141" w="6866">
                  <a:moveTo>
                    <a:pt x="6865" y="0"/>
                  </a:moveTo>
                  <a:lnTo>
                    <a:pt x="0" y="3963"/>
                  </a:lnTo>
                  <a:lnTo>
                    <a:pt x="0" y="4140"/>
                  </a:lnTo>
                  <a:lnTo>
                    <a:pt x="6865" y="177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87C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1542275" y="3150875"/>
              <a:ext cx="22650" cy="12925"/>
            </a:xfrm>
            <a:custGeom>
              <a:rect b="b" l="l" r="r" t="t"/>
              <a:pathLst>
                <a:path extrusionOk="0" h="517" w="906">
                  <a:moveTo>
                    <a:pt x="859" y="0"/>
                  </a:moveTo>
                  <a:lnTo>
                    <a:pt x="0" y="491"/>
                  </a:lnTo>
                  <a:lnTo>
                    <a:pt x="48" y="517"/>
                  </a:lnTo>
                  <a:lnTo>
                    <a:pt x="905" y="2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1542275" y="3163125"/>
              <a:ext cx="1225" cy="59625"/>
            </a:xfrm>
            <a:custGeom>
              <a:rect b="b" l="l" r="r" t="t"/>
              <a:pathLst>
                <a:path extrusionOk="0" h="2385" w="49">
                  <a:moveTo>
                    <a:pt x="0" y="1"/>
                  </a:moveTo>
                  <a:lnTo>
                    <a:pt x="0" y="2357"/>
                  </a:lnTo>
                  <a:lnTo>
                    <a:pt x="48" y="2384"/>
                  </a:lnTo>
                  <a:lnTo>
                    <a:pt x="48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1543475" y="3151525"/>
              <a:ext cx="21450" cy="71225"/>
            </a:xfrm>
            <a:custGeom>
              <a:rect b="b" l="l" r="r" t="t"/>
              <a:pathLst>
                <a:path extrusionOk="0" h="2849" w="858">
                  <a:moveTo>
                    <a:pt x="857" y="1"/>
                  </a:moveTo>
                  <a:lnTo>
                    <a:pt x="0" y="491"/>
                  </a:lnTo>
                  <a:lnTo>
                    <a:pt x="0" y="2848"/>
                  </a:lnTo>
                  <a:lnTo>
                    <a:pt x="857" y="235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1544125" y="3152950"/>
              <a:ext cx="20150" cy="68375"/>
            </a:xfrm>
            <a:custGeom>
              <a:rect b="b" l="l" r="r" t="t"/>
              <a:pathLst>
                <a:path extrusionOk="0" h="2735" w="806">
                  <a:moveTo>
                    <a:pt x="805" y="0"/>
                  </a:moveTo>
                  <a:lnTo>
                    <a:pt x="0" y="460"/>
                  </a:lnTo>
                  <a:lnTo>
                    <a:pt x="0" y="2735"/>
                  </a:lnTo>
                  <a:lnTo>
                    <a:pt x="805" y="227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1544125" y="3152950"/>
              <a:ext cx="20150" cy="68375"/>
            </a:xfrm>
            <a:custGeom>
              <a:rect b="b" l="l" r="r" t="t"/>
              <a:pathLst>
                <a:path extrusionOk="0" h="2735" w="806">
                  <a:moveTo>
                    <a:pt x="805" y="0"/>
                  </a:moveTo>
                  <a:lnTo>
                    <a:pt x="778" y="16"/>
                  </a:lnTo>
                  <a:lnTo>
                    <a:pt x="778" y="2265"/>
                  </a:lnTo>
                  <a:lnTo>
                    <a:pt x="0" y="2709"/>
                  </a:lnTo>
                  <a:lnTo>
                    <a:pt x="0" y="2735"/>
                  </a:lnTo>
                  <a:lnTo>
                    <a:pt x="805" y="227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1543175" y="3212100"/>
              <a:ext cx="44700" cy="25800"/>
            </a:xfrm>
            <a:custGeom>
              <a:rect b="b" l="l" r="r" t="t"/>
              <a:pathLst>
                <a:path extrusionOk="0" h="1032" w="1788">
                  <a:moveTo>
                    <a:pt x="1016" y="1"/>
                  </a:moveTo>
                  <a:lnTo>
                    <a:pt x="1" y="586"/>
                  </a:lnTo>
                  <a:lnTo>
                    <a:pt x="772" y="1032"/>
                  </a:lnTo>
                  <a:lnTo>
                    <a:pt x="1787" y="44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1543175" y="3226750"/>
              <a:ext cx="19325" cy="29375"/>
            </a:xfrm>
            <a:custGeom>
              <a:rect b="b" l="l" r="r" t="t"/>
              <a:pathLst>
                <a:path extrusionOk="0" h="1175" w="773">
                  <a:moveTo>
                    <a:pt x="1" y="0"/>
                  </a:moveTo>
                  <a:lnTo>
                    <a:pt x="1" y="731"/>
                  </a:lnTo>
                  <a:lnTo>
                    <a:pt x="772" y="1175"/>
                  </a:lnTo>
                  <a:lnTo>
                    <a:pt x="772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A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1562475" y="3223225"/>
              <a:ext cx="25400" cy="32900"/>
            </a:xfrm>
            <a:custGeom>
              <a:rect b="b" l="l" r="r" t="t"/>
              <a:pathLst>
                <a:path extrusionOk="0" h="1316" w="1016">
                  <a:moveTo>
                    <a:pt x="1015" y="1"/>
                  </a:moveTo>
                  <a:lnTo>
                    <a:pt x="0" y="587"/>
                  </a:lnTo>
                  <a:lnTo>
                    <a:pt x="0" y="1316"/>
                  </a:lnTo>
                  <a:lnTo>
                    <a:pt x="1015" y="730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F6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1543175" y="3212100"/>
              <a:ext cx="50950" cy="29400"/>
            </a:xfrm>
            <a:custGeom>
              <a:rect b="b" l="l" r="r" t="t"/>
              <a:pathLst>
                <a:path extrusionOk="0" h="1176" w="2038">
                  <a:moveTo>
                    <a:pt x="1016" y="1"/>
                  </a:moveTo>
                  <a:lnTo>
                    <a:pt x="1" y="586"/>
                  </a:lnTo>
                  <a:lnTo>
                    <a:pt x="1023" y="1175"/>
                  </a:lnTo>
                  <a:lnTo>
                    <a:pt x="2038" y="589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CE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1543175" y="3226750"/>
              <a:ext cx="25575" cy="21625"/>
            </a:xfrm>
            <a:custGeom>
              <a:rect b="b" l="l" r="r" t="t"/>
              <a:pathLst>
                <a:path extrusionOk="0" h="865" w="1023">
                  <a:moveTo>
                    <a:pt x="1" y="0"/>
                  </a:moveTo>
                  <a:lnTo>
                    <a:pt x="1" y="276"/>
                  </a:lnTo>
                  <a:lnTo>
                    <a:pt x="1023" y="865"/>
                  </a:lnTo>
                  <a:lnTo>
                    <a:pt x="1023" y="5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A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1568725" y="3226825"/>
              <a:ext cx="25400" cy="21550"/>
            </a:xfrm>
            <a:custGeom>
              <a:rect b="b" l="l" r="r" t="t"/>
              <a:pathLst>
                <a:path extrusionOk="0" h="862" w="1016">
                  <a:moveTo>
                    <a:pt x="1016" y="0"/>
                  </a:moveTo>
                  <a:lnTo>
                    <a:pt x="1" y="586"/>
                  </a:lnTo>
                  <a:lnTo>
                    <a:pt x="1" y="862"/>
                  </a:lnTo>
                  <a:lnTo>
                    <a:pt x="1016" y="27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7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>
              <a:off x="1558075" y="3220575"/>
              <a:ext cx="23375" cy="15000"/>
            </a:xfrm>
            <a:custGeom>
              <a:rect b="b" l="l" r="r" t="t"/>
              <a:pathLst>
                <a:path extrusionOk="0" h="600" w="935">
                  <a:moveTo>
                    <a:pt x="468" y="1"/>
                  </a:moveTo>
                  <a:cubicBezTo>
                    <a:pt x="209" y="1"/>
                    <a:pt x="1" y="134"/>
                    <a:pt x="1" y="300"/>
                  </a:cubicBezTo>
                  <a:cubicBezTo>
                    <a:pt x="1" y="466"/>
                    <a:pt x="209" y="600"/>
                    <a:pt x="468" y="600"/>
                  </a:cubicBezTo>
                  <a:cubicBezTo>
                    <a:pt x="726" y="600"/>
                    <a:pt x="934" y="466"/>
                    <a:pt x="934" y="300"/>
                  </a:cubicBezTo>
                  <a:cubicBezTo>
                    <a:pt x="934" y="134"/>
                    <a:pt x="726" y="1"/>
                    <a:pt x="468" y="1"/>
                  </a:cubicBezTo>
                  <a:close/>
                </a:path>
              </a:pathLst>
            </a:custGeom>
            <a:solidFill>
              <a:srgbClr val="FEF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9"/>
            <p:cNvSpPr/>
            <p:nvPr/>
          </p:nvSpPr>
          <p:spPr>
            <a:xfrm>
              <a:off x="1568600" y="3233175"/>
              <a:ext cx="2300" cy="1475"/>
            </a:xfrm>
            <a:custGeom>
              <a:rect b="b" l="l" r="r" t="t"/>
              <a:pathLst>
                <a:path extrusionOk="0" h="59" w="92">
                  <a:moveTo>
                    <a:pt x="47" y="0"/>
                  </a:moveTo>
                  <a:cubicBezTo>
                    <a:pt x="20" y="0"/>
                    <a:pt x="0" y="13"/>
                    <a:pt x="0" y="29"/>
                  </a:cubicBezTo>
                  <a:cubicBezTo>
                    <a:pt x="0" y="45"/>
                    <a:pt x="22" y="58"/>
                    <a:pt x="47" y="58"/>
                  </a:cubicBezTo>
                  <a:cubicBezTo>
                    <a:pt x="71" y="58"/>
                    <a:pt x="91" y="45"/>
                    <a:pt x="91" y="29"/>
                  </a:cubicBezTo>
                  <a:cubicBezTo>
                    <a:pt x="91" y="13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9"/>
            <p:cNvSpPr/>
            <p:nvPr/>
          </p:nvSpPr>
          <p:spPr>
            <a:xfrm>
              <a:off x="1555425" y="3220125"/>
              <a:ext cx="5175" cy="3100"/>
            </a:xfrm>
            <a:custGeom>
              <a:rect b="b" l="l" r="r" t="t"/>
              <a:pathLst>
                <a:path extrusionOk="0" h="124" w="207">
                  <a:moveTo>
                    <a:pt x="205" y="0"/>
                  </a:moveTo>
                  <a:lnTo>
                    <a:pt x="1" y="4"/>
                  </a:lnTo>
                  <a:lnTo>
                    <a:pt x="1" y="59"/>
                  </a:lnTo>
                  <a:cubicBezTo>
                    <a:pt x="1" y="96"/>
                    <a:pt x="47" y="123"/>
                    <a:pt x="104" y="123"/>
                  </a:cubicBezTo>
                  <a:cubicBezTo>
                    <a:pt x="160" y="122"/>
                    <a:pt x="207" y="91"/>
                    <a:pt x="205" y="55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9"/>
            <p:cNvSpPr/>
            <p:nvPr/>
          </p:nvSpPr>
          <p:spPr>
            <a:xfrm>
              <a:off x="1555400" y="3218550"/>
              <a:ext cx="5200" cy="3300"/>
            </a:xfrm>
            <a:custGeom>
              <a:rect b="b" l="l" r="r" t="t"/>
              <a:pathLst>
                <a:path extrusionOk="0" h="132" w="208">
                  <a:moveTo>
                    <a:pt x="107" y="1"/>
                  </a:moveTo>
                  <a:cubicBezTo>
                    <a:pt x="106" y="1"/>
                    <a:pt x="105" y="1"/>
                    <a:pt x="103" y="1"/>
                  </a:cubicBezTo>
                  <a:cubicBezTo>
                    <a:pt x="47" y="1"/>
                    <a:pt x="0" y="31"/>
                    <a:pt x="2" y="67"/>
                  </a:cubicBezTo>
                  <a:cubicBezTo>
                    <a:pt x="2" y="103"/>
                    <a:pt x="46" y="131"/>
                    <a:pt x="101" y="131"/>
                  </a:cubicBezTo>
                  <a:cubicBezTo>
                    <a:pt x="102" y="131"/>
                    <a:pt x="103" y="131"/>
                    <a:pt x="105" y="131"/>
                  </a:cubicBezTo>
                  <a:cubicBezTo>
                    <a:pt x="161" y="131"/>
                    <a:pt x="208" y="101"/>
                    <a:pt x="206" y="64"/>
                  </a:cubicBezTo>
                  <a:cubicBezTo>
                    <a:pt x="206" y="29"/>
                    <a:pt x="162" y="1"/>
                    <a:pt x="107" y="1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9"/>
            <p:cNvSpPr/>
            <p:nvPr/>
          </p:nvSpPr>
          <p:spPr>
            <a:xfrm>
              <a:off x="1556125" y="3219925"/>
              <a:ext cx="3800" cy="1550"/>
            </a:xfrm>
            <a:custGeom>
              <a:rect b="b" l="l" r="r" t="t"/>
              <a:pathLst>
                <a:path extrusionOk="0" h="62" w="152">
                  <a:moveTo>
                    <a:pt x="150" y="1"/>
                  </a:moveTo>
                  <a:lnTo>
                    <a:pt x="0" y="4"/>
                  </a:lnTo>
                  <a:lnTo>
                    <a:pt x="0" y="14"/>
                  </a:lnTo>
                  <a:cubicBezTo>
                    <a:pt x="0" y="41"/>
                    <a:pt x="34" y="62"/>
                    <a:pt x="76" y="62"/>
                  </a:cubicBezTo>
                  <a:cubicBezTo>
                    <a:pt x="118" y="62"/>
                    <a:pt x="151" y="38"/>
                    <a:pt x="150" y="12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9"/>
            <p:cNvSpPr/>
            <p:nvPr/>
          </p:nvSpPr>
          <p:spPr>
            <a:xfrm>
              <a:off x="1556075" y="3218775"/>
              <a:ext cx="3850" cy="2450"/>
            </a:xfrm>
            <a:custGeom>
              <a:rect b="b" l="l" r="r" t="t"/>
              <a:pathLst>
                <a:path extrusionOk="0" h="98" w="154">
                  <a:moveTo>
                    <a:pt x="76" y="0"/>
                  </a:moveTo>
                  <a:cubicBezTo>
                    <a:pt x="34" y="0"/>
                    <a:pt x="1" y="24"/>
                    <a:pt x="2" y="50"/>
                  </a:cubicBezTo>
                  <a:cubicBezTo>
                    <a:pt x="2" y="77"/>
                    <a:pt x="36" y="98"/>
                    <a:pt x="78" y="98"/>
                  </a:cubicBezTo>
                  <a:cubicBezTo>
                    <a:pt x="120" y="96"/>
                    <a:pt x="153" y="74"/>
                    <a:pt x="152" y="48"/>
                  </a:cubicBezTo>
                  <a:cubicBezTo>
                    <a:pt x="152" y="21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9"/>
            <p:cNvSpPr/>
            <p:nvPr/>
          </p:nvSpPr>
          <p:spPr>
            <a:xfrm>
              <a:off x="1557425" y="3209400"/>
              <a:ext cx="9025" cy="11175"/>
            </a:xfrm>
            <a:custGeom>
              <a:rect b="b" l="l" r="r" t="t"/>
              <a:pathLst>
                <a:path extrusionOk="0" h="447" w="361">
                  <a:moveTo>
                    <a:pt x="133" y="1"/>
                  </a:moveTo>
                  <a:cubicBezTo>
                    <a:pt x="64" y="1"/>
                    <a:pt x="1" y="56"/>
                    <a:pt x="1" y="133"/>
                  </a:cubicBezTo>
                  <a:lnTo>
                    <a:pt x="1" y="423"/>
                  </a:lnTo>
                  <a:cubicBezTo>
                    <a:pt x="1" y="436"/>
                    <a:pt x="11" y="446"/>
                    <a:pt x="24" y="446"/>
                  </a:cubicBezTo>
                  <a:cubicBezTo>
                    <a:pt x="35" y="446"/>
                    <a:pt x="45" y="435"/>
                    <a:pt x="45" y="422"/>
                  </a:cubicBezTo>
                  <a:lnTo>
                    <a:pt x="45" y="132"/>
                  </a:lnTo>
                  <a:cubicBezTo>
                    <a:pt x="45" y="81"/>
                    <a:pt x="87" y="45"/>
                    <a:pt x="133" y="45"/>
                  </a:cubicBezTo>
                  <a:cubicBezTo>
                    <a:pt x="147" y="45"/>
                    <a:pt x="162" y="48"/>
                    <a:pt x="176" y="56"/>
                  </a:cubicBezTo>
                  <a:cubicBezTo>
                    <a:pt x="185" y="61"/>
                    <a:pt x="192" y="65"/>
                    <a:pt x="198" y="71"/>
                  </a:cubicBezTo>
                  <a:cubicBezTo>
                    <a:pt x="272" y="126"/>
                    <a:pt x="314" y="214"/>
                    <a:pt x="309" y="306"/>
                  </a:cubicBezTo>
                  <a:cubicBezTo>
                    <a:pt x="309" y="306"/>
                    <a:pt x="314" y="317"/>
                    <a:pt x="333" y="317"/>
                  </a:cubicBezTo>
                  <a:cubicBezTo>
                    <a:pt x="351" y="317"/>
                    <a:pt x="356" y="306"/>
                    <a:pt x="356" y="306"/>
                  </a:cubicBezTo>
                  <a:cubicBezTo>
                    <a:pt x="360" y="200"/>
                    <a:pt x="311" y="98"/>
                    <a:pt x="225" y="35"/>
                  </a:cubicBezTo>
                  <a:cubicBezTo>
                    <a:pt x="217" y="29"/>
                    <a:pt x="208" y="23"/>
                    <a:pt x="199" y="19"/>
                  </a:cubicBezTo>
                  <a:cubicBezTo>
                    <a:pt x="178" y="6"/>
                    <a:pt x="155" y="1"/>
                    <a:pt x="133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9"/>
            <p:cNvSpPr/>
            <p:nvPr/>
          </p:nvSpPr>
          <p:spPr>
            <a:xfrm>
              <a:off x="1560900" y="3218375"/>
              <a:ext cx="2750" cy="1625"/>
            </a:xfrm>
            <a:custGeom>
              <a:rect b="b" l="l" r="r" t="t"/>
              <a:pathLst>
                <a:path extrusionOk="0" h="65" w="110">
                  <a:moveTo>
                    <a:pt x="108" y="0"/>
                  </a:moveTo>
                  <a:lnTo>
                    <a:pt x="1" y="3"/>
                  </a:lnTo>
                  <a:lnTo>
                    <a:pt x="1" y="31"/>
                  </a:lnTo>
                  <a:cubicBezTo>
                    <a:pt x="1" y="49"/>
                    <a:pt x="23" y="64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85" y="64"/>
                    <a:pt x="109" y="48"/>
                    <a:pt x="108" y="29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9"/>
            <p:cNvSpPr/>
            <p:nvPr/>
          </p:nvSpPr>
          <p:spPr>
            <a:xfrm>
              <a:off x="1560875" y="3217550"/>
              <a:ext cx="2775" cy="1750"/>
            </a:xfrm>
            <a:custGeom>
              <a:rect b="b" l="l" r="r" t="t"/>
              <a:pathLst>
                <a:path extrusionOk="0" h="70" w="111">
                  <a:moveTo>
                    <a:pt x="55" y="0"/>
                  </a:moveTo>
                  <a:cubicBezTo>
                    <a:pt x="25" y="0"/>
                    <a:pt x="0" y="16"/>
                    <a:pt x="2" y="35"/>
                  </a:cubicBezTo>
                  <a:cubicBezTo>
                    <a:pt x="3" y="55"/>
                    <a:pt x="26" y="70"/>
                    <a:pt x="55" y="70"/>
                  </a:cubicBezTo>
                  <a:cubicBezTo>
                    <a:pt x="86" y="68"/>
                    <a:pt x="110" y="52"/>
                    <a:pt x="109" y="33"/>
                  </a:cubicBezTo>
                  <a:cubicBezTo>
                    <a:pt x="108" y="15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9"/>
            <p:cNvSpPr/>
            <p:nvPr/>
          </p:nvSpPr>
          <p:spPr>
            <a:xfrm>
              <a:off x="1561625" y="3216375"/>
              <a:ext cx="1475" cy="2350"/>
            </a:xfrm>
            <a:custGeom>
              <a:rect b="b" l="l" r="r" t="t"/>
              <a:pathLst>
                <a:path extrusionOk="0" h="94" w="59">
                  <a:moveTo>
                    <a:pt x="30" y="1"/>
                  </a:moveTo>
                  <a:cubicBezTo>
                    <a:pt x="14" y="1"/>
                    <a:pt x="1" y="9"/>
                    <a:pt x="1" y="18"/>
                  </a:cubicBezTo>
                  <a:lnTo>
                    <a:pt x="1" y="76"/>
                  </a:lnTo>
                  <a:cubicBezTo>
                    <a:pt x="1" y="86"/>
                    <a:pt x="15" y="93"/>
                    <a:pt x="30" y="93"/>
                  </a:cubicBezTo>
                  <a:cubicBezTo>
                    <a:pt x="46" y="93"/>
                    <a:pt x="59" y="85"/>
                    <a:pt x="59" y="76"/>
                  </a:cubicBezTo>
                  <a:lnTo>
                    <a:pt x="59" y="18"/>
                  </a:lnTo>
                  <a:cubicBezTo>
                    <a:pt x="59" y="9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9"/>
            <p:cNvSpPr/>
            <p:nvPr/>
          </p:nvSpPr>
          <p:spPr>
            <a:xfrm>
              <a:off x="1559925" y="3215200"/>
              <a:ext cx="4925" cy="3100"/>
            </a:xfrm>
            <a:custGeom>
              <a:rect b="b" l="l" r="r" t="t"/>
              <a:pathLst>
                <a:path extrusionOk="0" h="124" w="197">
                  <a:moveTo>
                    <a:pt x="165" y="1"/>
                  </a:moveTo>
                  <a:cubicBezTo>
                    <a:pt x="161" y="1"/>
                    <a:pt x="157" y="2"/>
                    <a:pt x="153" y="4"/>
                  </a:cubicBezTo>
                  <a:lnTo>
                    <a:pt x="98" y="38"/>
                  </a:lnTo>
                  <a:lnTo>
                    <a:pt x="43" y="6"/>
                  </a:lnTo>
                  <a:cubicBezTo>
                    <a:pt x="39" y="4"/>
                    <a:pt x="36" y="3"/>
                    <a:pt x="33" y="3"/>
                  </a:cubicBezTo>
                  <a:cubicBezTo>
                    <a:pt x="14" y="3"/>
                    <a:pt x="2" y="31"/>
                    <a:pt x="21" y="43"/>
                  </a:cubicBezTo>
                  <a:lnTo>
                    <a:pt x="54" y="62"/>
                  </a:lnTo>
                  <a:lnTo>
                    <a:pt x="21" y="82"/>
                  </a:lnTo>
                  <a:cubicBezTo>
                    <a:pt x="0" y="95"/>
                    <a:pt x="12" y="123"/>
                    <a:pt x="31" y="123"/>
                  </a:cubicBezTo>
                  <a:cubicBezTo>
                    <a:pt x="35" y="123"/>
                    <a:pt x="39" y="122"/>
                    <a:pt x="43" y="120"/>
                  </a:cubicBezTo>
                  <a:lnTo>
                    <a:pt x="98" y="88"/>
                  </a:lnTo>
                  <a:lnTo>
                    <a:pt x="153" y="120"/>
                  </a:lnTo>
                  <a:cubicBezTo>
                    <a:pt x="157" y="122"/>
                    <a:pt x="160" y="123"/>
                    <a:pt x="164" y="123"/>
                  </a:cubicBezTo>
                  <a:cubicBezTo>
                    <a:pt x="172" y="123"/>
                    <a:pt x="179" y="119"/>
                    <a:pt x="183" y="111"/>
                  </a:cubicBezTo>
                  <a:cubicBezTo>
                    <a:pt x="189" y="101"/>
                    <a:pt x="186" y="88"/>
                    <a:pt x="176" y="82"/>
                  </a:cubicBezTo>
                  <a:lnTo>
                    <a:pt x="141" y="62"/>
                  </a:lnTo>
                  <a:lnTo>
                    <a:pt x="175" y="43"/>
                  </a:lnTo>
                  <a:cubicBezTo>
                    <a:pt x="197" y="30"/>
                    <a:pt x="185" y="1"/>
                    <a:pt x="165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1551875" y="3223625"/>
              <a:ext cx="2750" cy="1625"/>
            </a:xfrm>
            <a:custGeom>
              <a:rect b="b" l="l" r="r" t="t"/>
              <a:pathLst>
                <a:path extrusionOk="0" h="65" w="110">
                  <a:moveTo>
                    <a:pt x="109" y="1"/>
                  </a:moveTo>
                  <a:lnTo>
                    <a:pt x="1" y="2"/>
                  </a:lnTo>
                  <a:lnTo>
                    <a:pt x="1" y="31"/>
                  </a:lnTo>
                  <a:cubicBezTo>
                    <a:pt x="2" y="50"/>
                    <a:pt x="25" y="64"/>
                    <a:pt x="56" y="64"/>
                  </a:cubicBezTo>
                  <a:cubicBezTo>
                    <a:pt x="86" y="64"/>
                    <a:pt x="109" y="49"/>
                    <a:pt x="109" y="3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1551875" y="3222800"/>
              <a:ext cx="2750" cy="1725"/>
            </a:xfrm>
            <a:custGeom>
              <a:rect b="b" l="l" r="r" t="t"/>
              <a:pathLst>
                <a:path extrusionOk="0" h="69" w="110">
                  <a:moveTo>
                    <a:pt x="54" y="0"/>
                  </a:moveTo>
                  <a:cubicBezTo>
                    <a:pt x="25" y="0"/>
                    <a:pt x="1" y="16"/>
                    <a:pt x="1" y="35"/>
                  </a:cubicBezTo>
                  <a:cubicBezTo>
                    <a:pt x="2" y="53"/>
                    <a:pt x="23" y="69"/>
                    <a:pt x="52" y="69"/>
                  </a:cubicBezTo>
                  <a:cubicBezTo>
                    <a:pt x="53" y="69"/>
                    <a:pt x="54" y="69"/>
                    <a:pt x="56" y="68"/>
                  </a:cubicBezTo>
                  <a:cubicBezTo>
                    <a:pt x="85" y="68"/>
                    <a:pt x="109" y="53"/>
                    <a:pt x="109" y="34"/>
                  </a:cubicBezTo>
                  <a:cubicBezTo>
                    <a:pt x="108" y="15"/>
                    <a:pt x="85" y="0"/>
                    <a:pt x="54" y="0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1552600" y="3221625"/>
              <a:ext cx="1475" cy="2350"/>
            </a:xfrm>
            <a:custGeom>
              <a:rect b="b" l="l" r="r" t="t"/>
              <a:pathLst>
                <a:path extrusionOk="0" h="94" w="59">
                  <a:moveTo>
                    <a:pt x="30" y="1"/>
                  </a:moveTo>
                  <a:cubicBezTo>
                    <a:pt x="14" y="1"/>
                    <a:pt x="1" y="10"/>
                    <a:pt x="1" y="18"/>
                  </a:cubicBezTo>
                  <a:lnTo>
                    <a:pt x="1" y="76"/>
                  </a:lnTo>
                  <a:cubicBezTo>
                    <a:pt x="1" y="86"/>
                    <a:pt x="14" y="94"/>
                    <a:pt x="30" y="94"/>
                  </a:cubicBezTo>
                  <a:cubicBezTo>
                    <a:pt x="46" y="94"/>
                    <a:pt x="59" y="85"/>
                    <a:pt x="59" y="76"/>
                  </a:cubicBezTo>
                  <a:lnTo>
                    <a:pt x="59" y="18"/>
                  </a:lnTo>
                  <a:cubicBezTo>
                    <a:pt x="59" y="8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9"/>
            <p:cNvSpPr/>
            <p:nvPr/>
          </p:nvSpPr>
          <p:spPr>
            <a:xfrm>
              <a:off x="1550950" y="3220500"/>
              <a:ext cx="4925" cy="3075"/>
            </a:xfrm>
            <a:custGeom>
              <a:rect b="b" l="l" r="r" t="t"/>
              <a:pathLst>
                <a:path extrusionOk="0" h="123" w="197">
                  <a:moveTo>
                    <a:pt x="162" y="0"/>
                  </a:moveTo>
                  <a:cubicBezTo>
                    <a:pt x="159" y="0"/>
                    <a:pt x="155" y="1"/>
                    <a:pt x="152" y="2"/>
                  </a:cubicBezTo>
                  <a:lnTo>
                    <a:pt x="96" y="36"/>
                  </a:lnTo>
                  <a:lnTo>
                    <a:pt x="42" y="4"/>
                  </a:lnTo>
                  <a:cubicBezTo>
                    <a:pt x="38" y="2"/>
                    <a:pt x="35" y="1"/>
                    <a:pt x="31" y="1"/>
                  </a:cubicBezTo>
                  <a:cubicBezTo>
                    <a:pt x="12" y="1"/>
                    <a:pt x="1" y="28"/>
                    <a:pt x="20" y="42"/>
                  </a:cubicBezTo>
                  <a:lnTo>
                    <a:pt x="54" y="60"/>
                  </a:lnTo>
                  <a:lnTo>
                    <a:pt x="20" y="81"/>
                  </a:lnTo>
                  <a:cubicBezTo>
                    <a:pt x="1" y="91"/>
                    <a:pt x="9" y="121"/>
                    <a:pt x="30" y="121"/>
                  </a:cubicBezTo>
                  <a:cubicBezTo>
                    <a:pt x="35" y="121"/>
                    <a:pt x="39" y="120"/>
                    <a:pt x="42" y="118"/>
                  </a:cubicBezTo>
                  <a:lnTo>
                    <a:pt x="97" y="85"/>
                  </a:lnTo>
                  <a:lnTo>
                    <a:pt x="152" y="118"/>
                  </a:lnTo>
                  <a:cubicBezTo>
                    <a:pt x="157" y="121"/>
                    <a:pt x="161" y="123"/>
                    <a:pt x="165" y="123"/>
                  </a:cubicBezTo>
                  <a:cubicBezTo>
                    <a:pt x="185" y="123"/>
                    <a:pt x="197" y="92"/>
                    <a:pt x="174" y="81"/>
                  </a:cubicBezTo>
                  <a:lnTo>
                    <a:pt x="139" y="60"/>
                  </a:lnTo>
                  <a:lnTo>
                    <a:pt x="174" y="40"/>
                  </a:lnTo>
                  <a:cubicBezTo>
                    <a:pt x="193" y="28"/>
                    <a:pt x="180" y="0"/>
                    <a:pt x="162" y="0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9"/>
            <p:cNvSpPr/>
            <p:nvPr/>
          </p:nvSpPr>
          <p:spPr>
            <a:xfrm>
              <a:off x="1386125" y="3296425"/>
              <a:ext cx="231150" cy="133475"/>
            </a:xfrm>
            <a:custGeom>
              <a:rect b="b" l="l" r="r" t="t"/>
              <a:pathLst>
                <a:path extrusionOk="0" h="5339" w="9246">
                  <a:moveTo>
                    <a:pt x="4495" y="0"/>
                  </a:moveTo>
                  <a:lnTo>
                    <a:pt x="1" y="2595"/>
                  </a:lnTo>
                  <a:lnTo>
                    <a:pt x="4751" y="5338"/>
                  </a:lnTo>
                  <a:lnTo>
                    <a:pt x="9245" y="2744"/>
                  </a:lnTo>
                  <a:lnTo>
                    <a:pt x="4495" y="0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9"/>
            <p:cNvSpPr/>
            <p:nvPr/>
          </p:nvSpPr>
          <p:spPr>
            <a:xfrm>
              <a:off x="1635625" y="3249900"/>
              <a:ext cx="62300" cy="36900"/>
            </a:xfrm>
            <a:custGeom>
              <a:rect b="b" l="l" r="r" t="t"/>
              <a:pathLst>
                <a:path extrusionOk="0" h="1476" w="2492">
                  <a:moveTo>
                    <a:pt x="1483" y="1"/>
                  </a:moveTo>
                  <a:cubicBezTo>
                    <a:pt x="1380" y="1"/>
                    <a:pt x="1277" y="28"/>
                    <a:pt x="1185" y="82"/>
                  </a:cubicBezTo>
                  <a:lnTo>
                    <a:pt x="109" y="719"/>
                  </a:lnTo>
                  <a:cubicBezTo>
                    <a:pt x="0" y="783"/>
                    <a:pt x="2" y="942"/>
                    <a:pt x="112" y="1004"/>
                  </a:cubicBezTo>
                  <a:lnTo>
                    <a:pt x="836" y="1424"/>
                  </a:lnTo>
                  <a:cubicBezTo>
                    <a:pt x="896" y="1458"/>
                    <a:pt x="964" y="1476"/>
                    <a:pt x="1032" y="1476"/>
                  </a:cubicBezTo>
                  <a:cubicBezTo>
                    <a:pt x="1102" y="1476"/>
                    <a:pt x="1172" y="1457"/>
                    <a:pt x="1234" y="1421"/>
                  </a:cubicBezTo>
                  <a:lnTo>
                    <a:pt x="2365" y="752"/>
                  </a:lnTo>
                  <a:cubicBezTo>
                    <a:pt x="2492" y="678"/>
                    <a:pt x="2492" y="493"/>
                    <a:pt x="2364" y="419"/>
                  </a:cubicBezTo>
                  <a:lnTo>
                    <a:pt x="1775" y="79"/>
                  </a:lnTo>
                  <a:cubicBezTo>
                    <a:pt x="1685" y="27"/>
                    <a:pt x="1584" y="1"/>
                    <a:pt x="1483" y="1"/>
                  </a:cubicBezTo>
                  <a:close/>
                </a:path>
              </a:pathLst>
            </a:custGeom>
            <a:solidFill>
              <a:srgbClr val="A9D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9"/>
            <p:cNvSpPr/>
            <p:nvPr/>
          </p:nvSpPr>
          <p:spPr>
            <a:xfrm>
              <a:off x="1889375" y="3223675"/>
              <a:ext cx="228850" cy="286225"/>
            </a:xfrm>
            <a:custGeom>
              <a:rect b="b" l="l" r="r" t="t"/>
              <a:pathLst>
                <a:path extrusionOk="0" h="11449" w="9154">
                  <a:moveTo>
                    <a:pt x="1" y="0"/>
                  </a:moveTo>
                  <a:lnTo>
                    <a:pt x="1" y="6164"/>
                  </a:lnTo>
                  <a:lnTo>
                    <a:pt x="9154" y="11448"/>
                  </a:lnTo>
                  <a:lnTo>
                    <a:pt x="9154" y="5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9"/>
            <p:cNvSpPr/>
            <p:nvPr/>
          </p:nvSpPr>
          <p:spPr>
            <a:xfrm>
              <a:off x="1628975" y="3551200"/>
              <a:ext cx="1775" cy="9750"/>
            </a:xfrm>
            <a:custGeom>
              <a:rect b="b" l="l" r="r" t="t"/>
              <a:pathLst>
                <a:path extrusionOk="0" h="390" w="71">
                  <a:moveTo>
                    <a:pt x="71" y="1"/>
                  </a:moveTo>
                  <a:lnTo>
                    <a:pt x="1" y="41"/>
                  </a:lnTo>
                  <a:lnTo>
                    <a:pt x="2" y="389"/>
                  </a:lnTo>
                  <a:lnTo>
                    <a:pt x="71" y="34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9"/>
            <p:cNvSpPr/>
            <p:nvPr/>
          </p:nvSpPr>
          <p:spPr>
            <a:xfrm>
              <a:off x="1627275" y="3551200"/>
              <a:ext cx="1775" cy="9750"/>
            </a:xfrm>
            <a:custGeom>
              <a:rect b="b" l="l" r="r" t="t"/>
              <a:pathLst>
                <a:path extrusionOk="0" h="390" w="71">
                  <a:moveTo>
                    <a:pt x="1" y="1"/>
                  </a:moveTo>
                  <a:lnTo>
                    <a:pt x="1" y="347"/>
                  </a:lnTo>
                  <a:lnTo>
                    <a:pt x="70" y="389"/>
                  </a:lnTo>
                  <a:lnTo>
                    <a:pt x="69" y="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9"/>
            <p:cNvSpPr/>
            <p:nvPr/>
          </p:nvSpPr>
          <p:spPr>
            <a:xfrm>
              <a:off x="1627275" y="3550225"/>
              <a:ext cx="3475" cy="2025"/>
            </a:xfrm>
            <a:custGeom>
              <a:rect b="b" l="l" r="r" t="t"/>
              <a:pathLst>
                <a:path extrusionOk="0" h="81" w="139">
                  <a:moveTo>
                    <a:pt x="69" y="0"/>
                  </a:moveTo>
                  <a:lnTo>
                    <a:pt x="1" y="40"/>
                  </a:lnTo>
                  <a:lnTo>
                    <a:pt x="69" y="80"/>
                  </a:lnTo>
                  <a:lnTo>
                    <a:pt x="139" y="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9"/>
            <p:cNvSpPr/>
            <p:nvPr/>
          </p:nvSpPr>
          <p:spPr>
            <a:xfrm>
              <a:off x="1657475" y="3534850"/>
              <a:ext cx="1775" cy="9700"/>
            </a:xfrm>
            <a:custGeom>
              <a:rect b="b" l="l" r="r" t="t"/>
              <a:pathLst>
                <a:path extrusionOk="0" h="388" w="71">
                  <a:moveTo>
                    <a:pt x="70" y="1"/>
                  </a:moveTo>
                  <a:lnTo>
                    <a:pt x="1" y="40"/>
                  </a:lnTo>
                  <a:lnTo>
                    <a:pt x="2" y="388"/>
                  </a:lnTo>
                  <a:lnTo>
                    <a:pt x="70" y="34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9"/>
            <p:cNvSpPr/>
            <p:nvPr/>
          </p:nvSpPr>
          <p:spPr>
            <a:xfrm>
              <a:off x="1655775" y="3534850"/>
              <a:ext cx="1775" cy="9700"/>
            </a:xfrm>
            <a:custGeom>
              <a:rect b="b" l="l" r="r" t="t"/>
              <a:pathLst>
                <a:path extrusionOk="0" h="388" w="71">
                  <a:moveTo>
                    <a:pt x="1" y="1"/>
                  </a:moveTo>
                  <a:lnTo>
                    <a:pt x="1" y="347"/>
                  </a:lnTo>
                  <a:lnTo>
                    <a:pt x="70" y="388"/>
                  </a:lnTo>
                  <a:lnTo>
                    <a:pt x="69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9"/>
            <p:cNvSpPr/>
            <p:nvPr/>
          </p:nvSpPr>
          <p:spPr>
            <a:xfrm>
              <a:off x="1655775" y="3533825"/>
              <a:ext cx="3475" cy="2025"/>
            </a:xfrm>
            <a:custGeom>
              <a:rect b="b" l="l" r="r" t="t"/>
              <a:pathLst>
                <a:path extrusionOk="0" h="81" w="139">
                  <a:moveTo>
                    <a:pt x="69" y="1"/>
                  </a:moveTo>
                  <a:lnTo>
                    <a:pt x="1" y="42"/>
                  </a:lnTo>
                  <a:lnTo>
                    <a:pt x="69" y="81"/>
                  </a:lnTo>
                  <a:lnTo>
                    <a:pt x="138" y="4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9"/>
            <p:cNvSpPr/>
            <p:nvPr/>
          </p:nvSpPr>
          <p:spPr>
            <a:xfrm>
              <a:off x="1616975" y="3544125"/>
              <a:ext cx="1750" cy="9700"/>
            </a:xfrm>
            <a:custGeom>
              <a:rect b="b" l="l" r="r" t="t"/>
              <a:pathLst>
                <a:path extrusionOk="0" h="388" w="70">
                  <a:moveTo>
                    <a:pt x="69" y="1"/>
                  </a:moveTo>
                  <a:lnTo>
                    <a:pt x="1" y="41"/>
                  </a:lnTo>
                  <a:lnTo>
                    <a:pt x="2" y="388"/>
                  </a:lnTo>
                  <a:lnTo>
                    <a:pt x="69" y="34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9"/>
            <p:cNvSpPr/>
            <p:nvPr/>
          </p:nvSpPr>
          <p:spPr>
            <a:xfrm>
              <a:off x="1615250" y="3544125"/>
              <a:ext cx="1800" cy="9700"/>
            </a:xfrm>
            <a:custGeom>
              <a:rect b="b" l="l" r="r" t="t"/>
              <a:pathLst>
                <a:path extrusionOk="0" h="388" w="72">
                  <a:moveTo>
                    <a:pt x="0" y="1"/>
                  </a:moveTo>
                  <a:lnTo>
                    <a:pt x="0" y="347"/>
                  </a:lnTo>
                  <a:lnTo>
                    <a:pt x="71" y="388"/>
                  </a:lnTo>
                  <a:lnTo>
                    <a:pt x="7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9"/>
            <p:cNvSpPr/>
            <p:nvPr/>
          </p:nvSpPr>
          <p:spPr>
            <a:xfrm>
              <a:off x="1615250" y="3543150"/>
              <a:ext cx="3475" cy="2025"/>
            </a:xfrm>
            <a:custGeom>
              <a:rect b="b" l="l" r="r" t="t"/>
              <a:pathLst>
                <a:path extrusionOk="0" h="81" w="139">
                  <a:moveTo>
                    <a:pt x="70" y="1"/>
                  </a:moveTo>
                  <a:lnTo>
                    <a:pt x="0" y="40"/>
                  </a:lnTo>
                  <a:lnTo>
                    <a:pt x="70" y="80"/>
                  </a:lnTo>
                  <a:lnTo>
                    <a:pt x="138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1615100" y="3516975"/>
              <a:ext cx="44700" cy="25800"/>
            </a:xfrm>
            <a:custGeom>
              <a:rect b="b" l="l" r="r" t="t"/>
              <a:pathLst>
                <a:path extrusionOk="0" h="1032" w="1788">
                  <a:moveTo>
                    <a:pt x="1251" y="1"/>
                  </a:moveTo>
                  <a:lnTo>
                    <a:pt x="1" y="721"/>
                  </a:lnTo>
                  <a:lnTo>
                    <a:pt x="536" y="1032"/>
                  </a:lnTo>
                  <a:lnTo>
                    <a:pt x="1787" y="31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1615100" y="3535000"/>
              <a:ext cx="13400" cy="24525"/>
            </a:xfrm>
            <a:custGeom>
              <a:rect b="b" l="l" r="r" t="t"/>
              <a:pathLst>
                <a:path extrusionOk="0" h="981" w="536">
                  <a:moveTo>
                    <a:pt x="1" y="0"/>
                  </a:moveTo>
                  <a:lnTo>
                    <a:pt x="1" y="672"/>
                  </a:lnTo>
                  <a:lnTo>
                    <a:pt x="536" y="981"/>
                  </a:lnTo>
                  <a:lnTo>
                    <a:pt x="536" y="3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C42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1628475" y="3524700"/>
              <a:ext cx="31325" cy="34825"/>
            </a:xfrm>
            <a:custGeom>
              <a:rect b="b" l="l" r="r" t="t"/>
              <a:pathLst>
                <a:path extrusionOk="0" h="1393" w="1253">
                  <a:moveTo>
                    <a:pt x="1252" y="1"/>
                  </a:moveTo>
                  <a:lnTo>
                    <a:pt x="1" y="723"/>
                  </a:lnTo>
                  <a:lnTo>
                    <a:pt x="1" y="1393"/>
                  </a:lnTo>
                  <a:lnTo>
                    <a:pt x="1252" y="670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9D5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9"/>
            <p:cNvSpPr/>
            <p:nvPr/>
          </p:nvSpPr>
          <p:spPr>
            <a:xfrm>
              <a:off x="1611250" y="3513075"/>
              <a:ext cx="52350" cy="30250"/>
            </a:xfrm>
            <a:custGeom>
              <a:rect b="b" l="l" r="r" t="t"/>
              <a:pathLst>
                <a:path extrusionOk="0" h="1210" w="2094">
                  <a:moveTo>
                    <a:pt x="1465" y="0"/>
                  </a:moveTo>
                  <a:lnTo>
                    <a:pt x="1" y="847"/>
                  </a:lnTo>
                  <a:lnTo>
                    <a:pt x="629" y="1209"/>
                  </a:lnTo>
                  <a:lnTo>
                    <a:pt x="2093" y="363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9"/>
            <p:cNvSpPr/>
            <p:nvPr/>
          </p:nvSpPr>
          <p:spPr>
            <a:xfrm>
              <a:off x="1611250" y="3534225"/>
              <a:ext cx="15725" cy="10575"/>
            </a:xfrm>
            <a:custGeom>
              <a:rect b="b" l="l" r="r" t="t"/>
              <a:pathLst>
                <a:path extrusionOk="0" h="423" w="629">
                  <a:moveTo>
                    <a:pt x="1" y="1"/>
                  </a:moveTo>
                  <a:lnTo>
                    <a:pt x="1" y="60"/>
                  </a:lnTo>
                  <a:lnTo>
                    <a:pt x="629" y="423"/>
                  </a:lnTo>
                  <a:lnTo>
                    <a:pt x="629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1626950" y="3522125"/>
              <a:ext cx="36650" cy="22675"/>
            </a:xfrm>
            <a:custGeom>
              <a:rect b="b" l="l" r="r" t="t"/>
              <a:pathLst>
                <a:path extrusionOk="0" h="907" w="1466">
                  <a:moveTo>
                    <a:pt x="1465" y="1"/>
                  </a:moveTo>
                  <a:lnTo>
                    <a:pt x="1" y="847"/>
                  </a:lnTo>
                  <a:lnTo>
                    <a:pt x="1" y="907"/>
                  </a:lnTo>
                  <a:lnTo>
                    <a:pt x="1465" y="61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1627350" y="3520950"/>
              <a:ext cx="21175" cy="12875"/>
            </a:xfrm>
            <a:custGeom>
              <a:rect b="b" l="l" r="r" t="t"/>
              <a:pathLst>
                <a:path extrusionOk="0" h="515" w="847">
                  <a:moveTo>
                    <a:pt x="676" y="1"/>
                  </a:moveTo>
                  <a:cubicBezTo>
                    <a:pt x="639" y="1"/>
                    <a:pt x="603" y="11"/>
                    <a:pt x="571" y="30"/>
                  </a:cubicBezTo>
                  <a:lnTo>
                    <a:pt x="63" y="322"/>
                  </a:lnTo>
                  <a:cubicBezTo>
                    <a:pt x="1" y="358"/>
                    <a:pt x="1" y="449"/>
                    <a:pt x="63" y="485"/>
                  </a:cubicBezTo>
                  <a:cubicBezTo>
                    <a:pt x="97" y="505"/>
                    <a:pt x="135" y="515"/>
                    <a:pt x="172" y="515"/>
                  </a:cubicBezTo>
                  <a:cubicBezTo>
                    <a:pt x="210" y="515"/>
                    <a:pt x="247" y="505"/>
                    <a:pt x="281" y="485"/>
                  </a:cubicBezTo>
                  <a:lnTo>
                    <a:pt x="781" y="198"/>
                  </a:lnTo>
                  <a:cubicBezTo>
                    <a:pt x="846" y="161"/>
                    <a:pt x="846" y="66"/>
                    <a:pt x="781" y="30"/>
                  </a:cubicBezTo>
                  <a:cubicBezTo>
                    <a:pt x="748" y="11"/>
                    <a:pt x="712" y="1"/>
                    <a:pt x="676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1627350" y="3520575"/>
              <a:ext cx="21175" cy="12900"/>
            </a:xfrm>
            <a:custGeom>
              <a:rect b="b" l="l" r="r" t="t"/>
              <a:pathLst>
                <a:path extrusionOk="0" h="516" w="847">
                  <a:moveTo>
                    <a:pt x="676" y="1"/>
                  </a:moveTo>
                  <a:cubicBezTo>
                    <a:pt x="639" y="1"/>
                    <a:pt x="603" y="10"/>
                    <a:pt x="571" y="29"/>
                  </a:cubicBezTo>
                  <a:lnTo>
                    <a:pt x="63" y="322"/>
                  </a:lnTo>
                  <a:cubicBezTo>
                    <a:pt x="1" y="358"/>
                    <a:pt x="1" y="450"/>
                    <a:pt x="63" y="486"/>
                  </a:cubicBezTo>
                  <a:cubicBezTo>
                    <a:pt x="97" y="506"/>
                    <a:pt x="135" y="515"/>
                    <a:pt x="172" y="515"/>
                  </a:cubicBezTo>
                  <a:cubicBezTo>
                    <a:pt x="210" y="515"/>
                    <a:pt x="247" y="506"/>
                    <a:pt x="281" y="486"/>
                  </a:cubicBezTo>
                  <a:lnTo>
                    <a:pt x="781" y="197"/>
                  </a:lnTo>
                  <a:cubicBezTo>
                    <a:pt x="846" y="160"/>
                    <a:pt x="846" y="67"/>
                    <a:pt x="781" y="29"/>
                  </a:cubicBezTo>
                  <a:cubicBezTo>
                    <a:pt x="748" y="10"/>
                    <a:pt x="712" y="1"/>
                    <a:pt x="676" y="1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1636950" y="3519775"/>
              <a:ext cx="2000" cy="8425"/>
            </a:xfrm>
            <a:custGeom>
              <a:rect b="b" l="l" r="r" t="t"/>
              <a:pathLst>
                <a:path extrusionOk="0" h="337" w="80">
                  <a:moveTo>
                    <a:pt x="79" y="0"/>
                  </a:moveTo>
                  <a:lnTo>
                    <a:pt x="1" y="47"/>
                  </a:lnTo>
                  <a:lnTo>
                    <a:pt x="1" y="337"/>
                  </a:lnTo>
                  <a:lnTo>
                    <a:pt x="79" y="29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1636450" y="3519475"/>
              <a:ext cx="2500" cy="1475"/>
            </a:xfrm>
            <a:custGeom>
              <a:rect b="b" l="l" r="r" t="t"/>
              <a:pathLst>
                <a:path extrusionOk="0" h="59" w="100">
                  <a:moveTo>
                    <a:pt x="79" y="1"/>
                  </a:moveTo>
                  <a:lnTo>
                    <a:pt x="1" y="46"/>
                  </a:lnTo>
                  <a:lnTo>
                    <a:pt x="21" y="59"/>
                  </a:lnTo>
                  <a:lnTo>
                    <a:pt x="99" y="1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1636450" y="3520600"/>
              <a:ext cx="525" cy="7600"/>
            </a:xfrm>
            <a:custGeom>
              <a:rect b="b" l="l" r="r" t="t"/>
              <a:pathLst>
                <a:path extrusionOk="0" h="304" w="21">
                  <a:moveTo>
                    <a:pt x="1" y="1"/>
                  </a:moveTo>
                  <a:lnTo>
                    <a:pt x="1" y="292"/>
                  </a:lnTo>
                  <a:lnTo>
                    <a:pt x="21" y="304"/>
                  </a:lnTo>
                  <a:lnTo>
                    <a:pt x="2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1618825" y="3480650"/>
              <a:ext cx="37750" cy="50850"/>
            </a:xfrm>
            <a:custGeom>
              <a:rect b="b" l="l" r="r" t="t"/>
              <a:pathLst>
                <a:path extrusionOk="0" h="2034" w="1510">
                  <a:moveTo>
                    <a:pt x="1509" y="1"/>
                  </a:moveTo>
                  <a:lnTo>
                    <a:pt x="1" y="872"/>
                  </a:lnTo>
                  <a:lnTo>
                    <a:pt x="1" y="2034"/>
                  </a:lnTo>
                  <a:lnTo>
                    <a:pt x="1509" y="1162"/>
                  </a:lnTo>
                  <a:lnTo>
                    <a:pt x="1509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1619750" y="3481875"/>
              <a:ext cx="35900" cy="48350"/>
            </a:xfrm>
            <a:custGeom>
              <a:rect b="b" l="l" r="r" t="t"/>
              <a:pathLst>
                <a:path extrusionOk="0" h="1934" w="1436">
                  <a:moveTo>
                    <a:pt x="1436" y="1"/>
                  </a:moveTo>
                  <a:lnTo>
                    <a:pt x="0" y="830"/>
                  </a:lnTo>
                  <a:lnTo>
                    <a:pt x="0" y="1934"/>
                  </a:lnTo>
                  <a:lnTo>
                    <a:pt x="1436" y="1106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1618300" y="3480375"/>
              <a:ext cx="38275" cy="22100"/>
            </a:xfrm>
            <a:custGeom>
              <a:rect b="b" l="l" r="r" t="t"/>
              <a:pathLst>
                <a:path extrusionOk="0" h="884" w="1531">
                  <a:moveTo>
                    <a:pt x="1510" y="0"/>
                  </a:moveTo>
                  <a:lnTo>
                    <a:pt x="0" y="872"/>
                  </a:lnTo>
                  <a:lnTo>
                    <a:pt x="22" y="883"/>
                  </a:lnTo>
                  <a:lnTo>
                    <a:pt x="1530" y="12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1618300" y="3502150"/>
              <a:ext cx="550" cy="29350"/>
            </a:xfrm>
            <a:custGeom>
              <a:rect b="b" l="l" r="r" t="t"/>
              <a:pathLst>
                <a:path extrusionOk="0" h="1174" w="22">
                  <a:moveTo>
                    <a:pt x="0" y="1"/>
                  </a:moveTo>
                  <a:lnTo>
                    <a:pt x="0" y="1161"/>
                  </a:lnTo>
                  <a:lnTo>
                    <a:pt x="22" y="1174"/>
                  </a:lnTo>
                  <a:lnTo>
                    <a:pt x="22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1706300" y="3596050"/>
              <a:ext cx="8075" cy="27975"/>
            </a:xfrm>
            <a:custGeom>
              <a:rect b="b" l="l" r="r" t="t"/>
              <a:pathLst>
                <a:path extrusionOk="0" h="1119" w="323">
                  <a:moveTo>
                    <a:pt x="323" y="0"/>
                  </a:moveTo>
                  <a:lnTo>
                    <a:pt x="1" y="186"/>
                  </a:lnTo>
                  <a:lnTo>
                    <a:pt x="1" y="1118"/>
                  </a:lnTo>
                  <a:lnTo>
                    <a:pt x="323" y="9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1686125" y="3589050"/>
              <a:ext cx="20200" cy="34975"/>
            </a:xfrm>
            <a:custGeom>
              <a:rect b="b" l="l" r="r" t="t"/>
              <a:pathLst>
                <a:path extrusionOk="0" h="1399" w="808">
                  <a:moveTo>
                    <a:pt x="0" y="0"/>
                  </a:moveTo>
                  <a:lnTo>
                    <a:pt x="0" y="933"/>
                  </a:lnTo>
                  <a:lnTo>
                    <a:pt x="808" y="1398"/>
                  </a:lnTo>
                  <a:lnTo>
                    <a:pt x="808" y="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A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1686125" y="3584375"/>
              <a:ext cx="28250" cy="16325"/>
            </a:xfrm>
            <a:custGeom>
              <a:rect b="b" l="l" r="r" t="t"/>
              <a:pathLst>
                <a:path extrusionOk="0" h="653" w="1130">
                  <a:moveTo>
                    <a:pt x="324" y="0"/>
                  </a:moveTo>
                  <a:lnTo>
                    <a:pt x="0" y="187"/>
                  </a:lnTo>
                  <a:lnTo>
                    <a:pt x="808" y="653"/>
                  </a:lnTo>
                  <a:lnTo>
                    <a:pt x="1130" y="467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1762800" y="3563425"/>
              <a:ext cx="8100" cy="27975"/>
            </a:xfrm>
            <a:custGeom>
              <a:rect b="b" l="l" r="r" t="t"/>
              <a:pathLst>
                <a:path extrusionOk="0" h="1119" w="324">
                  <a:moveTo>
                    <a:pt x="324" y="0"/>
                  </a:moveTo>
                  <a:lnTo>
                    <a:pt x="0" y="187"/>
                  </a:lnTo>
                  <a:lnTo>
                    <a:pt x="0" y="1118"/>
                  </a:lnTo>
                  <a:lnTo>
                    <a:pt x="324" y="933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1742625" y="3556425"/>
              <a:ext cx="20200" cy="34975"/>
            </a:xfrm>
            <a:custGeom>
              <a:rect b="b" l="l" r="r" t="t"/>
              <a:pathLst>
                <a:path extrusionOk="0" h="1399" w="808">
                  <a:moveTo>
                    <a:pt x="1" y="0"/>
                  </a:moveTo>
                  <a:lnTo>
                    <a:pt x="1" y="933"/>
                  </a:lnTo>
                  <a:lnTo>
                    <a:pt x="807" y="1398"/>
                  </a:lnTo>
                  <a:lnTo>
                    <a:pt x="807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1742625" y="3551775"/>
              <a:ext cx="28275" cy="16350"/>
            </a:xfrm>
            <a:custGeom>
              <a:rect b="b" l="l" r="r" t="t"/>
              <a:pathLst>
                <a:path extrusionOk="0" h="654" w="1131">
                  <a:moveTo>
                    <a:pt x="323" y="1"/>
                  </a:moveTo>
                  <a:lnTo>
                    <a:pt x="1" y="186"/>
                  </a:lnTo>
                  <a:lnTo>
                    <a:pt x="807" y="653"/>
                  </a:lnTo>
                  <a:lnTo>
                    <a:pt x="1131" y="466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1714350" y="3558775"/>
              <a:ext cx="56550" cy="69925"/>
            </a:xfrm>
            <a:custGeom>
              <a:rect b="b" l="l" r="r" t="t"/>
              <a:pathLst>
                <a:path extrusionOk="0" h="2797" w="2262">
                  <a:moveTo>
                    <a:pt x="2262" y="1"/>
                  </a:moveTo>
                  <a:lnTo>
                    <a:pt x="1" y="1304"/>
                  </a:lnTo>
                  <a:lnTo>
                    <a:pt x="1" y="2796"/>
                  </a:lnTo>
                  <a:lnTo>
                    <a:pt x="2262" y="1491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1706300" y="3586725"/>
              <a:ext cx="8075" cy="41975"/>
            </a:xfrm>
            <a:custGeom>
              <a:rect b="b" l="l" r="r" t="t"/>
              <a:pathLst>
                <a:path extrusionOk="0" h="1679" w="323">
                  <a:moveTo>
                    <a:pt x="1" y="1"/>
                  </a:moveTo>
                  <a:lnTo>
                    <a:pt x="1" y="1491"/>
                  </a:lnTo>
                  <a:lnTo>
                    <a:pt x="323" y="1678"/>
                  </a:lnTo>
                  <a:lnTo>
                    <a:pt x="323" y="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2A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1706300" y="3554100"/>
              <a:ext cx="64600" cy="37300"/>
            </a:xfrm>
            <a:custGeom>
              <a:rect b="b" l="l" r="r" t="t"/>
              <a:pathLst>
                <a:path extrusionOk="0" h="1492" w="2584">
                  <a:moveTo>
                    <a:pt x="2260" y="1"/>
                  </a:moveTo>
                  <a:lnTo>
                    <a:pt x="1" y="1306"/>
                  </a:lnTo>
                  <a:lnTo>
                    <a:pt x="323" y="1491"/>
                  </a:lnTo>
                  <a:lnTo>
                    <a:pt x="2584" y="188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1702250" y="3586725"/>
              <a:ext cx="4075" cy="4675"/>
            </a:xfrm>
            <a:custGeom>
              <a:rect b="b" l="l" r="r" t="t"/>
              <a:pathLst>
                <a:path extrusionOk="0" h="187" w="163">
                  <a:moveTo>
                    <a:pt x="163" y="1"/>
                  </a:moveTo>
                  <a:lnTo>
                    <a:pt x="1" y="93"/>
                  </a:lnTo>
                  <a:lnTo>
                    <a:pt x="163" y="18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1636450" y="3600400"/>
              <a:ext cx="8075" cy="28000"/>
            </a:xfrm>
            <a:custGeom>
              <a:rect b="b" l="l" r="r" t="t"/>
              <a:pathLst>
                <a:path extrusionOk="0" h="1120" w="323">
                  <a:moveTo>
                    <a:pt x="1" y="0"/>
                  </a:moveTo>
                  <a:lnTo>
                    <a:pt x="1" y="933"/>
                  </a:lnTo>
                  <a:lnTo>
                    <a:pt x="323" y="1120"/>
                  </a:lnTo>
                  <a:lnTo>
                    <a:pt x="323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1644500" y="3593400"/>
              <a:ext cx="20225" cy="35000"/>
            </a:xfrm>
            <a:custGeom>
              <a:rect b="b" l="l" r="r" t="t"/>
              <a:pathLst>
                <a:path extrusionOk="0" h="1400" w="809">
                  <a:moveTo>
                    <a:pt x="808" y="0"/>
                  </a:moveTo>
                  <a:lnTo>
                    <a:pt x="1" y="467"/>
                  </a:lnTo>
                  <a:lnTo>
                    <a:pt x="1" y="1400"/>
                  </a:lnTo>
                  <a:lnTo>
                    <a:pt x="808" y="93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1636450" y="3588750"/>
              <a:ext cx="28275" cy="16350"/>
            </a:xfrm>
            <a:custGeom>
              <a:rect b="b" l="l" r="r" t="t"/>
              <a:pathLst>
                <a:path extrusionOk="0" h="654" w="1131">
                  <a:moveTo>
                    <a:pt x="807" y="1"/>
                  </a:moveTo>
                  <a:lnTo>
                    <a:pt x="1" y="466"/>
                  </a:lnTo>
                  <a:lnTo>
                    <a:pt x="323" y="653"/>
                  </a:lnTo>
                  <a:lnTo>
                    <a:pt x="1130" y="18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1600600" y="3579725"/>
              <a:ext cx="8100" cy="27975"/>
            </a:xfrm>
            <a:custGeom>
              <a:rect b="b" l="l" r="r" t="t"/>
              <a:pathLst>
                <a:path extrusionOk="0" h="1119" w="324">
                  <a:moveTo>
                    <a:pt x="1" y="1"/>
                  </a:moveTo>
                  <a:lnTo>
                    <a:pt x="1" y="932"/>
                  </a:lnTo>
                  <a:lnTo>
                    <a:pt x="324" y="1119"/>
                  </a:lnTo>
                  <a:lnTo>
                    <a:pt x="324" y="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1608675" y="3572725"/>
              <a:ext cx="20225" cy="34975"/>
            </a:xfrm>
            <a:custGeom>
              <a:rect b="b" l="l" r="r" t="t"/>
              <a:pathLst>
                <a:path extrusionOk="0" h="1399" w="809">
                  <a:moveTo>
                    <a:pt x="809" y="1"/>
                  </a:moveTo>
                  <a:lnTo>
                    <a:pt x="1" y="466"/>
                  </a:lnTo>
                  <a:lnTo>
                    <a:pt x="1" y="1399"/>
                  </a:lnTo>
                  <a:lnTo>
                    <a:pt x="809" y="933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1600600" y="3568050"/>
              <a:ext cx="28300" cy="16350"/>
            </a:xfrm>
            <a:custGeom>
              <a:rect b="b" l="l" r="r" t="t"/>
              <a:pathLst>
                <a:path extrusionOk="0" h="654" w="1132">
                  <a:moveTo>
                    <a:pt x="808" y="1"/>
                  </a:moveTo>
                  <a:lnTo>
                    <a:pt x="1" y="468"/>
                  </a:lnTo>
                  <a:lnTo>
                    <a:pt x="324" y="653"/>
                  </a:lnTo>
                  <a:lnTo>
                    <a:pt x="1132" y="188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1600600" y="3575050"/>
              <a:ext cx="35875" cy="58000"/>
            </a:xfrm>
            <a:custGeom>
              <a:rect b="b" l="l" r="r" t="t"/>
              <a:pathLst>
                <a:path extrusionOk="0" h="2320" w="1435">
                  <a:moveTo>
                    <a:pt x="1" y="1"/>
                  </a:moveTo>
                  <a:lnTo>
                    <a:pt x="1" y="1493"/>
                  </a:lnTo>
                  <a:lnTo>
                    <a:pt x="1435" y="2319"/>
                  </a:lnTo>
                  <a:lnTo>
                    <a:pt x="1435" y="8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2A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1636450" y="3591075"/>
              <a:ext cx="8075" cy="41975"/>
            </a:xfrm>
            <a:custGeom>
              <a:rect b="b" l="l" r="r" t="t"/>
              <a:pathLst>
                <a:path extrusionOk="0" h="1679" w="323">
                  <a:moveTo>
                    <a:pt x="323" y="1"/>
                  </a:moveTo>
                  <a:lnTo>
                    <a:pt x="1" y="188"/>
                  </a:lnTo>
                  <a:lnTo>
                    <a:pt x="1" y="1678"/>
                  </a:lnTo>
                  <a:lnTo>
                    <a:pt x="323" y="1491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1600600" y="3570425"/>
              <a:ext cx="43925" cy="25350"/>
            </a:xfrm>
            <a:custGeom>
              <a:rect b="b" l="l" r="r" t="t"/>
              <a:pathLst>
                <a:path extrusionOk="0" h="1014" w="1757">
                  <a:moveTo>
                    <a:pt x="324" y="0"/>
                  </a:moveTo>
                  <a:lnTo>
                    <a:pt x="1" y="186"/>
                  </a:lnTo>
                  <a:lnTo>
                    <a:pt x="1435" y="1014"/>
                  </a:lnTo>
                  <a:lnTo>
                    <a:pt x="1757" y="827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1644500" y="3591075"/>
              <a:ext cx="4050" cy="4700"/>
            </a:xfrm>
            <a:custGeom>
              <a:rect b="b" l="l" r="r" t="t"/>
              <a:pathLst>
                <a:path extrusionOk="0" h="188" w="162">
                  <a:moveTo>
                    <a:pt x="1" y="1"/>
                  </a:moveTo>
                  <a:lnTo>
                    <a:pt x="1" y="188"/>
                  </a:lnTo>
                  <a:lnTo>
                    <a:pt x="162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1758325" y="3385100"/>
              <a:ext cx="57100" cy="86450"/>
            </a:xfrm>
            <a:custGeom>
              <a:rect b="b" l="l" r="r" t="t"/>
              <a:pathLst>
                <a:path extrusionOk="0" h="3458" w="2284">
                  <a:moveTo>
                    <a:pt x="2283" y="0"/>
                  </a:moveTo>
                  <a:lnTo>
                    <a:pt x="1191" y="424"/>
                  </a:lnTo>
                  <a:lnTo>
                    <a:pt x="1" y="1875"/>
                  </a:lnTo>
                  <a:lnTo>
                    <a:pt x="286" y="3457"/>
                  </a:lnTo>
                  <a:lnTo>
                    <a:pt x="2283" y="230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1765475" y="3389200"/>
              <a:ext cx="21425" cy="20600"/>
            </a:xfrm>
            <a:custGeom>
              <a:rect b="b" l="l" r="r" t="t"/>
              <a:pathLst>
                <a:path extrusionOk="0" h="824" w="857">
                  <a:moveTo>
                    <a:pt x="0" y="0"/>
                  </a:moveTo>
                  <a:lnTo>
                    <a:pt x="0" y="329"/>
                  </a:lnTo>
                  <a:lnTo>
                    <a:pt x="856" y="824"/>
                  </a:lnTo>
                  <a:lnTo>
                    <a:pt x="856" y="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1758325" y="3397425"/>
              <a:ext cx="28575" cy="16475"/>
            </a:xfrm>
            <a:custGeom>
              <a:rect b="b" l="l" r="r" t="t"/>
              <a:pathLst>
                <a:path extrusionOk="0" h="659" w="1143">
                  <a:moveTo>
                    <a:pt x="286" y="0"/>
                  </a:moveTo>
                  <a:lnTo>
                    <a:pt x="1" y="166"/>
                  </a:lnTo>
                  <a:lnTo>
                    <a:pt x="856" y="659"/>
                  </a:lnTo>
                  <a:lnTo>
                    <a:pt x="1142" y="4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1765475" y="3385100"/>
              <a:ext cx="28525" cy="16475"/>
            </a:xfrm>
            <a:custGeom>
              <a:rect b="b" l="l" r="r" t="t"/>
              <a:pathLst>
                <a:path extrusionOk="0" h="659" w="1141">
                  <a:moveTo>
                    <a:pt x="285" y="0"/>
                  </a:moveTo>
                  <a:lnTo>
                    <a:pt x="0" y="164"/>
                  </a:lnTo>
                  <a:lnTo>
                    <a:pt x="856" y="659"/>
                  </a:lnTo>
                  <a:lnTo>
                    <a:pt x="1140" y="49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1751225" y="3409775"/>
              <a:ext cx="28525" cy="16500"/>
            </a:xfrm>
            <a:custGeom>
              <a:rect b="b" l="l" r="r" t="t"/>
              <a:pathLst>
                <a:path extrusionOk="0" h="660" w="1141">
                  <a:moveTo>
                    <a:pt x="285" y="1"/>
                  </a:moveTo>
                  <a:lnTo>
                    <a:pt x="1" y="165"/>
                  </a:lnTo>
                  <a:lnTo>
                    <a:pt x="855" y="659"/>
                  </a:lnTo>
                  <a:lnTo>
                    <a:pt x="1140" y="49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1758325" y="3401550"/>
              <a:ext cx="21425" cy="20625"/>
            </a:xfrm>
            <a:custGeom>
              <a:rect b="b" l="l" r="r" t="t"/>
              <a:pathLst>
                <a:path extrusionOk="0" h="825" w="857">
                  <a:moveTo>
                    <a:pt x="1" y="1"/>
                  </a:moveTo>
                  <a:lnTo>
                    <a:pt x="1" y="330"/>
                  </a:lnTo>
                  <a:lnTo>
                    <a:pt x="856" y="824"/>
                  </a:lnTo>
                  <a:lnTo>
                    <a:pt x="856" y="4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1751225" y="34138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1" y="1"/>
                  </a:moveTo>
                  <a:lnTo>
                    <a:pt x="1" y="331"/>
                  </a:lnTo>
                  <a:lnTo>
                    <a:pt x="855" y="824"/>
                  </a:lnTo>
                  <a:lnTo>
                    <a:pt x="855" y="4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1744075" y="3422150"/>
              <a:ext cx="28525" cy="16475"/>
            </a:xfrm>
            <a:custGeom>
              <a:rect b="b" l="l" r="r" t="t"/>
              <a:pathLst>
                <a:path extrusionOk="0" h="659" w="1141">
                  <a:moveTo>
                    <a:pt x="287" y="0"/>
                  </a:moveTo>
                  <a:lnTo>
                    <a:pt x="1" y="164"/>
                  </a:lnTo>
                  <a:lnTo>
                    <a:pt x="856" y="659"/>
                  </a:lnTo>
                  <a:lnTo>
                    <a:pt x="1141" y="49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1744075" y="3426250"/>
              <a:ext cx="21425" cy="20600"/>
            </a:xfrm>
            <a:custGeom>
              <a:rect b="b" l="l" r="r" t="t"/>
              <a:pathLst>
                <a:path extrusionOk="0" h="824" w="857">
                  <a:moveTo>
                    <a:pt x="1" y="0"/>
                  </a:moveTo>
                  <a:lnTo>
                    <a:pt x="1" y="329"/>
                  </a:lnTo>
                  <a:lnTo>
                    <a:pt x="856" y="824"/>
                  </a:lnTo>
                  <a:lnTo>
                    <a:pt x="856" y="4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1722325" y="3446825"/>
              <a:ext cx="50275" cy="57625"/>
            </a:xfrm>
            <a:custGeom>
              <a:rect b="b" l="l" r="r" t="t"/>
              <a:pathLst>
                <a:path extrusionOk="0" h="2305" w="2011">
                  <a:moveTo>
                    <a:pt x="1" y="1"/>
                  </a:moveTo>
                  <a:lnTo>
                    <a:pt x="1" y="1317"/>
                  </a:lnTo>
                  <a:lnTo>
                    <a:pt x="1726" y="2305"/>
                  </a:lnTo>
                  <a:lnTo>
                    <a:pt x="2011" y="1710"/>
                  </a:lnTo>
                  <a:lnTo>
                    <a:pt x="820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1744075" y="3446825"/>
              <a:ext cx="21425" cy="20575"/>
            </a:xfrm>
            <a:custGeom>
              <a:rect b="b" l="l" r="r" t="t"/>
              <a:pathLst>
                <a:path extrusionOk="0" h="823" w="857">
                  <a:moveTo>
                    <a:pt x="856" y="1"/>
                  </a:moveTo>
                  <a:lnTo>
                    <a:pt x="1" y="494"/>
                  </a:lnTo>
                  <a:lnTo>
                    <a:pt x="1" y="823"/>
                  </a:lnTo>
                  <a:lnTo>
                    <a:pt x="856" y="33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1744075" y="3455050"/>
              <a:ext cx="28525" cy="16500"/>
            </a:xfrm>
            <a:custGeom>
              <a:rect b="b" l="l" r="r" t="t"/>
              <a:pathLst>
                <a:path extrusionOk="0" h="660" w="1141">
                  <a:moveTo>
                    <a:pt x="856" y="1"/>
                  </a:moveTo>
                  <a:lnTo>
                    <a:pt x="1" y="494"/>
                  </a:lnTo>
                  <a:lnTo>
                    <a:pt x="287" y="659"/>
                  </a:lnTo>
                  <a:lnTo>
                    <a:pt x="1141" y="165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1736950" y="3442700"/>
              <a:ext cx="28550" cy="16475"/>
            </a:xfrm>
            <a:custGeom>
              <a:rect b="b" l="l" r="r" t="t"/>
              <a:pathLst>
                <a:path extrusionOk="0" h="659" w="1142">
                  <a:moveTo>
                    <a:pt x="856" y="0"/>
                  </a:moveTo>
                  <a:lnTo>
                    <a:pt x="0" y="495"/>
                  </a:lnTo>
                  <a:lnTo>
                    <a:pt x="286" y="659"/>
                  </a:lnTo>
                  <a:lnTo>
                    <a:pt x="1141" y="166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1751225" y="3467375"/>
              <a:ext cx="28525" cy="16500"/>
            </a:xfrm>
            <a:custGeom>
              <a:rect b="b" l="l" r="r" t="t"/>
              <a:pathLst>
                <a:path extrusionOk="0" h="660" w="1141">
                  <a:moveTo>
                    <a:pt x="855" y="1"/>
                  </a:moveTo>
                  <a:lnTo>
                    <a:pt x="1" y="495"/>
                  </a:lnTo>
                  <a:lnTo>
                    <a:pt x="285" y="659"/>
                  </a:lnTo>
                  <a:lnTo>
                    <a:pt x="1140" y="16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1751225" y="3459150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855" y="1"/>
                  </a:moveTo>
                  <a:lnTo>
                    <a:pt x="1" y="495"/>
                  </a:lnTo>
                  <a:lnTo>
                    <a:pt x="1" y="824"/>
                  </a:lnTo>
                  <a:lnTo>
                    <a:pt x="855" y="330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1758325" y="3471525"/>
              <a:ext cx="21425" cy="20575"/>
            </a:xfrm>
            <a:custGeom>
              <a:rect b="b" l="l" r="r" t="t"/>
              <a:pathLst>
                <a:path extrusionOk="0" h="823" w="857">
                  <a:moveTo>
                    <a:pt x="856" y="0"/>
                  </a:moveTo>
                  <a:lnTo>
                    <a:pt x="1" y="493"/>
                  </a:lnTo>
                  <a:lnTo>
                    <a:pt x="1" y="822"/>
                  </a:lnTo>
                  <a:lnTo>
                    <a:pt x="856" y="32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1758325" y="3479750"/>
              <a:ext cx="28575" cy="16475"/>
            </a:xfrm>
            <a:custGeom>
              <a:rect b="b" l="l" r="r" t="t"/>
              <a:pathLst>
                <a:path extrusionOk="0" h="659" w="1143">
                  <a:moveTo>
                    <a:pt x="856" y="0"/>
                  </a:moveTo>
                  <a:lnTo>
                    <a:pt x="1" y="493"/>
                  </a:lnTo>
                  <a:lnTo>
                    <a:pt x="286" y="659"/>
                  </a:lnTo>
                  <a:lnTo>
                    <a:pt x="1142" y="164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1765475" y="3483850"/>
              <a:ext cx="21425" cy="20600"/>
            </a:xfrm>
            <a:custGeom>
              <a:rect b="b" l="l" r="r" t="t"/>
              <a:pathLst>
                <a:path extrusionOk="0" h="824" w="857">
                  <a:moveTo>
                    <a:pt x="856" y="0"/>
                  </a:moveTo>
                  <a:lnTo>
                    <a:pt x="0" y="495"/>
                  </a:lnTo>
                  <a:lnTo>
                    <a:pt x="0" y="824"/>
                  </a:lnTo>
                  <a:lnTo>
                    <a:pt x="856" y="32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1750750" y="3347750"/>
              <a:ext cx="21850" cy="37375"/>
            </a:xfrm>
            <a:custGeom>
              <a:rect b="b" l="l" r="r" t="t"/>
              <a:pathLst>
                <a:path extrusionOk="0" h="1495" w="874">
                  <a:moveTo>
                    <a:pt x="1" y="1"/>
                  </a:moveTo>
                  <a:lnTo>
                    <a:pt x="1" y="1000"/>
                  </a:lnTo>
                  <a:lnTo>
                    <a:pt x="874" y="1494"/>
                  </a:lnTo>
                  <a:lnTo>
                    <a:pt x="874" y="730"/>
                  </a:lnTo>
                  <a:lnTo>
                    <a:pt x="739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1750750" y="3335400"/>
              <a:ext cx="29000" cy="16800"/>
            </a:xfrm>
            <a:custGeom>
              <a:rect b="b" l="l" r="r" t="t"/>
              <a:pathLst>
                <a:path extrusionOk="0" h="672" w="1160">
                  <a:moveTo>
                    <a:pt x="856" y="0"/>
                  </a:moveTo>
                  <a:lnTo>
                    <a:pt x="1" y="495"/>
                  </a:lnTo>
                  <a:lnTo>
                    <a:pt x="305" y="672"/>
                  </a:lnTo>
                  <a:lnTo>
                    <a:pt x="1159" y="177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1758375" y="3348050"/>
              <a:ext cx="28525" cy="16475"/>
            </a:xfrm>
            <a:custGeom>
              <a:rect b="b" l="l" r="r" t="t"/>
              <a:pathLst>
                <a:path extrusionOk="0" h="659" w="1141">
                  <a:moveTo>
                    <a:pt x="854" y="0"/>
                  </a:moveTo>
                  <a:lnTo>
                    <a:pt x="0" y="495"/>
                  </a:lnTo>
                  <a:lnTo>
                    <a:pt x="284" y="659"/>
                  </a:lnTo>
                  <a:lnTo>
                    <a:pt x="1140" y="16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1758375" y="3339825"/>
              <a:ext cx="21375" cy="20600"/>
            </a:xfrm>
            <a:custGeom>
              <a:rect b="b" l="l" r="r" t="t"/>
              <a:pathLst>
                <a:path extrusionOk="0" h="824" w="855">
                  <a:moveTo>
                    <a:pt x="854" y="0"/>
                  </a:moveTo>
                  <a:lnTo>
                    <a:pt x="0" y="495"/>
                  </a:lnTo>
                  <a:lnTo>
                    <a:pt x="0" y="824"/>
                  </a:lnTo>
                  <a:lnTo>
                    <a:pt x="854" y="329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1765475" y="3352175"/>
              <a:ext cx="21425" cy="20575"/>
            </a:xfrm>
            <a:custGeom>
              <a:rect b="b" l="l" r="r" t="t"/>
              <a:pathLst>
                <a:path extrusionOk="0" h="823" w="857">
                  <a:moveTo>
                    <a:pt x="856" y="1"/>
                  </a:moveTo>
                  <a:lnTo>
                    <a:pt x="0" y="494"/>
                  </a:lnTo>
                  <a:lnTo>
                    <a:pt x="0" y="823"/>
                  </a:lnTo>
                  <a:lnTo>
                    <a:pt x="856" y="33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1765475" y="3360400"/>
              <a:ext cx="28550" cy="16500"/>
            </a:xfrm>
            <a:custGeom>
              <a:rect b="b" l="l" r="r" t="t"/>
              <a:pathLst>
                <a:path extrusionOk="0" h="660" w="1142">
                  <a:moveTo>
                    <a:pt x="856" y="1"/>
                  </a:moveTo>
                  <a:lnTo>
                    <a:pt x="0" y="494"/>
                  </a:lnTo>
                  <a:lnTo>
                    <a:pt x="286" y="659"/>
                  </a:lnTo>
                  <a:lnTo>
                    <a:pt x="1142" y="165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1772625" y="3364500"/>
              <a:ext cx="21400" cy="20625"/>
            </a:xfrm>
            <a:custGeom>
              <a:rect b="b" l="l" r="r" t="t"/>
              <a:pathLst>
                <a:path extrusionOk="0" h="825" w="856">
                  <a:moveTo>
                    <a:pt x="856" y="1"/>
                  </a:moveTo>
                  <a:lnTo>
                    <a:pt x="0" y="495"/>
                  </a:lnTo>
                  <a:lnTo>
                    <a:pt x="0" y="824"/>
                  </a:lnTo>
                  <a:lnTo>
                    <a:pt x="856" y="33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1722325" y="3434475"/>
              <a:ext cx="36025" cy="20600"/>
            </a:xfrm>
            <a:custGeom>
              <a:rect b="b" l="l" r="r" t="t"/>
              <a:pathLst>
                <a:path extrusionOk="0" h="824" w="1441">
                  <a:moveTo>
                    <a:pt x="871" y="0"/>
                  </a:moveTo>
                  <a:lnTo>
                    <a:pt x="1" y="495"/>
                  </a:lnTo>
                  <a:lnTo>
                    <a:pt x="585" y="824"/>
                  </a:lnTo>
                  <a:lnTo>
                    <a:pt x="1441" y="32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1772575" y="3372725"/>
              <a:ext cx="42850" cy="24725"/>
            </a:xfrm>
            <a:custGeom>
              <a:rect b="b" l="l" r="r" t="t"/>
              <a:pathLst>
                <a:path extrusionOk="0" h="989" w="1714">
                  <a:moveTo>
                    <a:pt x="858" y="1"/>
                  </a:moveTo>
                  <a:lnTo>
                    <a:pt x="1" y="495"/>
                  </a:lnTo>
                  <a:lnTo>
                    <a:pt x="856" y="988"/>
                  </a:lnTo>
                  <a:lnTo>
                    <a:pt x="1713" y="495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1853250" y="3375675"/>
              <a:ext cx="67800" cy="38700"/>
            </a:xfrm>
            <a:custGeom>
              <a:rect b="b" l="l" r="r" t="t"/>
              <a:pathLst>
                <a:path extrusionOk="0" h="1548" w="2712">
                  <a:moveTo>
                    <a:pt x="1427" y="0"/>
                  </a:moveTo>
                  <a:lnTo>
                    <a:pt x="0" y="825"/>
                  </a:lnTo>
                  <a:lnTo>
                    <a:pt x="1252" y="1547"/>
                  </a:lnTo>
                  <a:lnTo>
                    <a:pt x="2712" y="699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CE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1884525" y="3393150"/>
              <a:ext cx="36525" cy="25600"/>
            </a:xfrm>
            <a:custGeom>
              <a:rect b="b" l="l" r="r" t="t"/>
              <a:pathLst>
                <a:path extrusionOk="0" h="1024" w="1461">
                  <a:moveTo>
                    <a:pt x="1461" y="0"/>
                  </a:moveTo>
                  <a:lnTo>
                    <a:pt x="1" y="848"/>
                  </a:lnTo>
                  <a:lnTo>
                    <a:pt x="1" y="1024"/>
                  </a:lnTo>
                  <a:lnTo>
                    <a:pt x="1461" y="177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F9D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1853250" y="3396300"/>
              <a:ext cx="31300" cy="22450"/>
            </a:xfrm>
            <a:custGeom>
              <a:rect b="b" l="l" r="r" t="t"/>
              <a:pathLst>
                <a:path extrusionOk="0" h="898" w="1252">
                  <a:moveTo>
                    <a:pt x="0" y="0"/>
                  </a:moveTo>
                  <a:lnTo>
                    <a:pt x="0" y="176"/>
                  </a:lnTo>
                  <a:lnTo>
                    <a:pt x="1252" y="898"/>
                  </a:lnTo>
                  <a:lnTo>
                    <a:pt x="1252" y="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1855125" y="3274700"/>
              <a:ext cx="64000" cy="37075"/>
            </a:xfrm>
            <a:custGeom>
              <a:rect b="b" l="l" r="r" t="t"/>
              <a:pathLst>
                <a:path extrusionOk="0" h="1483" w="2560">
                  <a:moveTo>
                    <a:pt x="1382" y="1"/>
                  </a:moveTo>
                  <a:lnTo>
                    <a:pt x="1" y="801"/>
                  </a:lnTo>
                  <a:lnTo>
                    <a:pt x="1181" y="1483"/>
                  </a:lnTo>
                  <a:lnTo>
                    <a:pt x="2560" y="682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FEF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1884625" y="3291750"/>
              <a:ext cx="34500" cy="121400"/>
            </a:xfrm>
            <a:custGeom>
              <a:rect b="b" l="l" r="r" t="t"/>
              <a:pathLst>
                <a:path extrusionOk="0" h="4856" w="1380">
                  <a:moveTo>
                    <a:pt x="1380" y="0"/>
                  </a:moveTo>
                  <a:lnTo>
                    <a:pt x="1" y="801"/>
                  </a:lnTo>
                  <a:lnTo>
                    <a:pt x="1" y="4855"/>
                  </a:lnTo>
                  <a:lnTo>
                    <a:pt x="1380" y="405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FCE8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1855125" y="3294725"/>
              <a:ext cx="29525" cy="118425"/>
            </a:xfrm>
            <a:custGeom>
              <a:rect b="b" l="l" r="r" t="t"/>
              <a:pathLst>
                <a:path extrusionOk="0" h="4737" w="1181">
                  <a:moveTo>
                    <a:pt x="1" y="0"/>
                  </a:moveTo>
                  <a:lnTo>
                    <a:pt x="1" y="4056"/>
                  </a:lnTo>
                  <a:lnTo>
                    <a:pt x="1181" y="4736"/>
                  </a:lnTo>
                  <a:lnTo>
                    <a:pt x="1181" y="6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C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1855125" y="3364575"/>
              <a:ext cx="29525" cy="17350"/>
            </a:xfrm>
            <a:custGeom>
              <a:rect b="b" l="l" r="r" t="t"/>
              <a:pathLst>
                <a:path extrusionOk="0" h="694" w="1181">
                  <a:moveTo>
                    <a:pt x="1" y="1"/>
                  </a:moveTo>
                  <a:lnTo>
                    <a:pt x="1" y="12"/>
                  </a:lnTo>
                  <a:lnTo>
                    <a:pt x="1181" y="694"/>
                  </a:lnTo>
                  <a:lnTo>
                    <a:pt x="1181" y="6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8A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1869125" y="3302775"/>
              <a:ext cx="275" cy="70300"/>
            </a:xfrm>
            <a:custGeom>
              <a:rect b="b" l="l" r="r" t="t"/>
              <a:pathLst>
                <a:path extrusionOk="0" h="2812" w="11">
                  <a:moveTo>
                    <a:pt x="0" y="0"/>
                  </a:moveTo>
                  <a:lnTo>
                    <a:pt x="0" y="2805"/>
                  </a:lnTo>
                  <a:lnTo>
                    <a:pt x="10" y="2812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8A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1857675" y="3315700"/>
              <a:ext cx="8175" cy="38675"/>
            </a:xfrm>
            <a:custGeom>
              <a:rect b="b" l="l" r="r" t="t"/>
              <a:pathLst>
                <a:path extrusionOk="0" fill="none" h="1547" w="327">
                  <a:moveTo>
                    <a:pt x="326" y="1"/>
                  </a:moveTo>
                  <a:lnTo>
                    <a:pt x="255" y="26"/>
                  </a:lnTo>
                  <a:cubicBezTo>
                    <a:pt x="255" y="26"/>
                    <a:pt x="0" y="640"/>
                    <a:pt x="238" y="1547"/>
                  </a:cubicBezTo>
                  <a:lnTo>
                    <a:pt x="309" y="1522"/>
                  </a:lnTo>
                </a:path>
              </a:pathLst>
            </a:custGeom>
            <a:noFill/>
            <a:ln cap="rnd" cmpd="sng" w="375">
              <a:solidFill>
                <a:srgbClr val="D29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1866475" y="3320350"/>
              <a:ext cx="8175" cy="38675"/>
            </a:xfrm>
            <a:custGeom>
              <a:rect b="b" l="l" r="r" t="t"/>
              <a:pathLst>
                <a:path extrusionOk="0" fill="none" h="1547" w="327">
                  <a:moveTo>
                    <a:pt x="327" y="0"/>
                  </a:moveTo>
                  <a:lnTo>
                    <a:pt x="256" y="25"/>
                  </a:lnTo>
                  <a:cubicBezTo>
                    <a:pt x="256" y="25"/>
                    <a:pt x="0" y="640"/>
                    <a:pt x="238" y="1546"/>
                  </a:cubicBezTo>
                  <a:lnTo>
                    <a:pt x="309" y="1522"/>
                  </a:lnTo>
                </a:path>
              </a:pathLst>
            </a:custGeom>
            <a:noFill/>
            <a:ln cap="rnd" cmpd="sng" w="375">
              <a:solidFill>
                <a:srgbClr val="D29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1485025" y="3152325"/>
              <a:ext cx="64025" cy="37025"/>
            </a:xfrm>
            <a:custGeom>
              <a:rect b="b" l="l" r="r" t="t"/>
              <a:pathLst>
                <a:path extrusionOk="0" h="1481" w="2561">
                  <a:moveTo>
                    <a:pt x="1180" y="0"/>
                  </a:moveTo>
                  <a:lnTo>
                    <a:pt x="1" y="680"/>
                  </a:lnTo>
                  <a:lnTo>
                    <a:pt x="1381" y="1481"/>
                  </a:lnTo>
                  <a:lnTo>
                    <a:pt x="2560" y="79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D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1485025" y="3169325"/>
              <a:ext cx="34550" cy="153525"/>
            </a:xfrm>
            <a:custGeom>
              <a:rect b="b" l="l" r="r" t="t"/>
              <a:pathLst>
                <a:path extrusionOk="0" h="6141" w="1382">
                  <a:moveTo>
                    <a:pt x="1" y="0"/>
                  </a:moveTo>
                  <a:lnTo>
                    <a:pt x="1" y="5341"/>
                  </a:lnTo>
                  <a:lnTo>
                    <a:pt x="1381" y="6140"/>
                  </a:lnTo>
                  <a:lnTo>
                    <a:pt x="1381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1519550" y="3172300"/>
              <a:ext cx="29500" cy="150550"/>
            </a:xfrm>
            <a:custGeom>
              <a:rect b="b" l="l" r="r" t="t"/>
              <a:pathLst>
                <a:path extrusionOk="0" h="6022" w="1180">
                  <a:moveTo>
                    <a:pt x="1179" y="0"/>
                  </a:moveTo>
                  <a:lnTo>
                    <a:pt x="0" y="682"/>
                  </a:lnTo>
                  <a:lnTo>
                    <a:pt x="0" y="6021"/>
                  </a:lnTo>
                  <a:lnTo>
                    <a:pt x="1179" y="534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57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1519550" y="3274275"/>
              <a:ext cx="29500" cy="17350"/>
            </a:xfrm>
            <a:custGeom>
              <a:rect b="b" l="l" r="r" t="t"/>
              <a:pathLst>
                <a:path extrusionOk="0" h="694" w="1180">
                  <a:moveTo>
                    <a:pt x="1179" y="0"/>
                  </a:moveTo>
                  <a:lnTo>
                    <a:pt x="0" y="682"/>
                  </a:lnTo>
                  <a:lnTo>
                    <a:pt x="0" y="694"/>
                  </a:lnTo>
                  <a:lnTo>
                    <a:pt x="1179" y="13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1519550" y="3284325"/>
              <a:ext cx="29500" cy="17350"/>
            </a:xfrm>
            <a:custGeom>
              <a:rect b="b" l="l" r="r" t="t"/>
              <a:pathLst>
                <a:path extrusionOk="0" h="694" w="1180">
                  <a:moveTo>
                    <a:pt x="1179" y="0"/>
                  </a:moveTo>
                  <a:lnTo>
                    <a:pt x="0" y="680"/>
                  </a:lnTo>
                  <a:lnTo>
                    <a:pt x="0" y="693"/>
                  </a:lnTo>
                  <a:lnTo>
                    <a:pt x="1179" y="1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1519550" y="3294325"/>
              <a:ext cx="29500" cy="17375"/>
            </a:xfrm>
            <a:custGeom>
              <a:rect b="b" l="l" r="r" t="t"/>
              <a:pathLst>
                <a:path extrusionOk="0" h="695" w="1180">
                  <a:moveTo>
                    <a:pt x="1179" y="0"/>
                  </a:moveTo>
                  <a:lnTo>
                    <a:pt x="0" y="682"/>
                  </a:lnTo>
                  <a:lnTo>
                    <a:pt x="0" y="695"/>
                  </a:lnTo>
                  <a:lnTo>
                    <a:pt x="1179" y="13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1534775" y="3180350"/>
              <a:ext cx="300" cy="102425"/>
            </a:xfrm>
            <a:custGeom>
              <a:rect b="b" l="l" r="r" t="t"/>
              <a:pathLst>
                <a:path extrusionOk="0" h="4097" w="12">
                  <a:moveTo>
                    <a:pt x="12" y="0"/>
                  </a:moveTo>
                  <a:lnTo>
                    <a:pt x="2" y="8"/>
                  </a:lnTo>
                  <a:lnTo>
                    <a:pt x="0" y="4097"/>
                  </a:lnTo>
                  <a:lnTo>
                    <a:pt x="0" y="4097"/>
                  </a:lnTo>
                  <a:lnTo>
                    <a:pt x="12" y="409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1537625" y="3223300"/>
              <a:ext cx="3325" cy="14925"/>
            </a:xfrm>
            <a:custGeom>
              <a:rect b="b" l="l" r="r" t="t"/>
              <a:pathLst>
                <a:path extrusionOk="0" fill="none" h="597" w="133">
                  <a:moveTo>
                    <a:pt x="1" y="1"/>
                  </a:moveTo>
                  <a:lnTo>
                    <a:pt x="75" y="40"/>
                  </a:lnTo>
                  <a:cubicBezTo>
                    <a:pt x="111" y="60"/>
                    <a:pt x="133" y="98"/>
                    <a:pt x="133" y="138"/>
                  </a:cubicBezTo>
                  <a:lnTo>
                    <a:pt x="131" y="543"/>
                  </a:lnTo>
                  <a:cubicBezTo>
                    <a:pt x="131" y="576"/>
                    <a:pt x="95" y="597"/>
                    <a:pt x="66" y="581"/>
                  </a:cubicBezTo>
                  <a:lnTo>
                    <a:pt x="5" y="546"/>
                  </a:lnTo>
                </a:path>
              </a:pathLst>
            </a:custGeom>
            <a:noFill/>
            <a:ln cap="rnd" cmpd="sng" w="225">
              <a:solidFill>
                <a:srgbClr val="FED1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1530350" y="3227625"/>
              <a:ext cx="3275" cy="14950"/>
            </a:xfrm>
            <a:custGeom>
              <a:rect b="b" l="l" r="r" t="t"/>
              <a:pathLst>
                <a:path extrusionOk="0" fill="none" h="598" w="131">
                  <a:moveTo>
                    <a:pt x="0" y="0"/>
                  </a:moveTo>
                  <a:lnTo>
                    <a:pt x="73" y="41"/>
                  </a:lnTo>
                  <a:cubicBezTo>
                    <a:pt x="109" y="60"/>
                    <a:pt x="131" y="97"/>
                    <a:pt x="131" y="138"/>
                  </a:cubicBezTo>
                  <a:lnTo>
                    <a:pt x="129" y="543"/>
                  </a:lnTo>
                  <a:cubicBezTo>
                    <a:pt x="129" y="576"/>
                    <a:pt x="93" y="598"/>
                    <a:pt x="64" y="580"/>
                  </a:cubicBezTo>
                  <a:lnTo>
                    <a:pt x="3" y="545"/>
                  </a:lnTo>
                </a:path>
              </a:pathLst>
            </a:custGeom>
            <a:noFill/>
            <a:ln cap="rnd" cmpd="sng" w="225">
              <a:solidFill>
                <a:srgbClr val="FED1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1523175" y="3195025"/>
              <a:ext cx="8900" cy="6875"/>
            </a:xfrm>
            <a:custGeom>
              <a:rect b="b" l="l" r="r" t="t"/>
              <a:pathLst>
                <a:path extrusionOk="0" h="275" w="356">
                  <a:moveTo>
                    <a:pt x="355" y="1"/>
                  </a:moveTo>
                  <a:lnTo>
                    <a:pt x="0" y="205"/>
                  </a:lnTo>
                  <a:lnTo>
                    <a:pt x="0" y="275"/>
                  </a:lnTo>
                  <a:lnTo>
                    <a:pt x="355" y="7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1523175" y="3195350"/>
              <a:ext cx="8275" cy="5750"/>
            </a:xfrm>
            <a:custGeom>
              <a:rect b="b" l="l" r="r" t="t"/>
              <a:pathLst>
                <a:path extrusionOk="0" h="230" w="331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1523175" y="3201600"/>
              <a:ext cx="8900" cy="6900"/>
            </a:xfrm>
            <a:custGeom>
              <a:rect b="b" l="l" r="r" t="t"/>
              <a:pathLst>
                <a:path extrusionOk="0" h="276" w="356">
                  <a:moveTo>
                    <a:pt x="355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5" y="7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1523175" y="3201950"/>
              <a:ext cx="8275" cy="5750"/>
            </a:xfrm>
            <a:custGeom>
              <a:rect b="b" l="l" r="r" t="t"/>
              <a:pathLst>
                <a:path extrusionOk="0" h="230" w="331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1523175" y="3208175"/>
              <a:ext cx="8900" cy="6925"/>
            </a:xfrm>
            <a:custGeom>
              <a:rect b="b" l="l" r="r" t="t"/>
              <a:pathLst>
                <a:path extrusionOk="0" h="277" w="356">
                  <a:moveTo>
                    <a:pt x="355" y="1"/>
                  </a:moveTo>
                  <a:lnTo>
                    <a:pt x="0" y="207"/>
                  </a:lnTo>
                  <a:lnTo>
                    <a:pt x="0" y="276"/>
                  </a:lnTo>
                  <a:lnTo>
                    <a:pt x="355" y="71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1523175" y="3208550"/>
              <a:ext cx="8275" cy="5725"/>
            </a:xfrm>
            <a:custGeom>
              <a:rect b="b" l="l" r="r" t="t"/>
              <a:pathLst>
                <a:path extrusionOk="0" h="229" w="331">
                  <a:moveTo>
                    <a:pt x="331" y="0"/>
                  </a:moveTo>
                  <a:lnTo>
                    <a:pt x="0" y="192"/>
                  </a:lnTo>
                  <a:lnTo>
                    <a:pt x="0" y="228"/>
                  </a:lnTo>
                  <a:lnTo>
                    <a:pt x="331" y="38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1523175" y="3214750"/>
              <a:ext cx="8900" cy="6900"/>
            </a:xfrm>
            <a:custGeom>
              <a:rect b="b" l="l" r="r" t="t"/>
              <a:pathLst>
                <a:path extrusionOk="0" h="276" w="356">
                  <a:moveTo>
                    <a:pt x="355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5" y="7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1523175" y="3215100"/>
              <a:ext cx="8275" cy="5775"/>
            </a:xfrm>
            <a:custGeom>
              <a:rect b="b" l="l" r="r" t="t"/>
              <a:pathLst>
                <a:path extrusionOk="0" h="231" w="331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1523175" y="3221350"/>
              <a:ext cx="8900" cy="6900"/>
            </a:xfrm>
            <a:custGeom>
              <a:rect b="b" l="l" r="r" t="t"/>
              <a:pathLst>
                <a:path extrusionOk="0" h="276" w="356">
                  <a:moveTo>
                    <a:pt x="355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5" y="7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1523175" y="3221700"/>
              <a:ext cx="8275" cy="5750"/>
            </a:xfrm>
            <a:custGeom>
              <a:rect b="b" l="l" r="r" t="t"/>
              <a:pathLst>
                <a:path extrusionOk="0" h="230" w="331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1537750" y="3186800"/>
              <a:ext cx="8925" cy="6875"/>
            </a:xfrm>
            <a:custGeom>
              <a:rect b="b" l="l" r="r" t="t"/>
              <a:pathLst>
                <a:path extrusionOk="0" h="275" w="357">
                  <a:moveTo>
                    <a:pt x="357" y="0"/>
                  </a:moveTo>
                  <a:lnTo>
                    <a:pt x="0" y="205"/>
                  </a:lnTo>
                  <a:lnTo>
                    <a:pt x="0" y="274"/>
                  </a:lnTo>
                  <a:lnTo>
                    <a:pt x="357" y="7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1537750" y="3187150"/>
              <a:ext cx="8325" cy="5725"/>
            </a:xfrm>
            <a:custGeom>
              <a:rect b="b" l="l" r="r" t="t"/>
              <a:pathLst>
                <a:path extrusionOk="0" h="229" w="333">
                  <a:moveTo>
                    <a:pt x="332" y="1"/>
                  </a:moveTo>
                  <a:lnTo>
                    <a:pt x="0" y="191"/>
                  </a:lnTo>
                  <a:lnTo>
                    <a:pt x="0" y="229"/>
                  </a:lnTo>
                  <a:lnTo>
                    <a:pt x="332" y="37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1537750" y="3193350"/>
              <a:ext cx="8925" cy="6925"/>
            </a:xfrm>
            <a:custGeom>
              <a:rect b="b" l="l" r="r" t="t"/>
              <a:pathLst>
                <a:path extrusionOk="0" h="277" w="357">
                  <a:moveTo>
                    <a:pt x="357" y="1"/>
                  </a:moveTo>
                  <a:lnTo>
                    <a:pt x="0" y="207"/>
                  </a:lnTo>
                  <a:lnTo>
                    <a:pt x="0" y="276"/>
                  </a:lnTo>
                  <a:lnTo>
                    <a:pt x="357" y="7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1537750" y="3193725"/>
              <a:ext cx="8325" cy="5750"/>
            </a:xfrm>
            <a:custGeom>
              <a:rect b="b" l="l" r="r" t="t"/>
              <a:pathLst>
                <a:path extrusionOk="0" h="230" w="333">
                  <a:moveTo>
                    <a:pt x="332" y="0"/>
                  </a:moveTo>
                  <a:lnTo>
                    <a:pt x="0" y="192"/>
                  </a:lnTo>
                  <a:lnTo>
                    <a:pt x="0" y="229"/>
                  </a:lnTo>
                  <a:lnTo>
                    <a:pt x="332" y="3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1537750" y="3199950"/>
              <a:ext cx="8925" cy="6925"/>
            </a:xfrm>
            <a:custGeom>
              <a:rect b="b" l="l" r="r" t="t"/>
              <a:pathLst>
                <a:path extrusionOk="0" h="277" w="357">
                  <a:moveTo>
                    <a:pt x="357" y="1"/>
                  </a:moveTo>
                  <a:lnTo>
                    <a:pt x="0" y="207"/>
                  </a:lnTo>
                  <a:lnTo>
                    <a:pt x="0" y="276"/>
                  </a:lnTo>
                  <a:lnTo>
                    <a:pt x="357" y="7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1537750" y="3200325"/>
              <a:ext cx="8325" cy="5750"/>
            </a:xfrm>
            <a:custGeom>
              <a:rect b="b" l="l" r="r" t="t"/>
              <a:pathLst>
                <a:path extrusionOk="0" h="230" w="333">
                  <a:moveTo>
                    <a:pt x="332" y="0"/>
                  </a:moveTo>
                  <a:lnTo>
                    <a:pt x="0" y="192"/>
                  </a:lnTo>
                  <a:lnTo>
                    <a:pt x="0" y="229"/>
                  </a:lnTo>
                  <a:lnTo>
                    <a:pt x="332" y="3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1537750" y="3206550"/>
              <a:ext cx="8925" cy="6875"/>
            </a:xfrm>
            <a:custGeom>
              <a:rect b="b" l="l" r="r" t="t"/>
              <a:pathLst>
                <a:path extrusionOk="0" h="275" w="357">
                  <a:moveTo>
                    <a:pt x="357" y="1"/>
                  </a:moveTo>
                  <a:lnTo>
                    <a:pt x="0" y="205"/>
                  </a:lnTo>
                  <a:lnTo>
                    <a:pt x="0" y="275"/>
                  </a:lnTo>
                  <a:lnTo>
                    <a:pt x="357" y="7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1537750" y="3206875"/>
              <a:ext cx="8325" cy="5750"/>
            </a:xfrm>
            <a:custGeom>
              <a:rect b="b" l="l" r="r" t="t"/>
              <a:pathLst>
                <a:path extrusionOk="0" h="230" w="333">
                  <a:moveTo>
                    <a:pt x="332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2" y="38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1537750" y="3213125"/>
              <a:ext cx="8925" cy="6900"/>
            </a:xfrm>
            <a:custGeom>
              <a:rect b="b" l="l" r="r" t="t"/>
              <a:pathLst>
                <a:path extrusionOk="0" h="276" w="357">
                  <a:moveTo>
                    <a:pt x="357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7" y="7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1537750" y="3213475"/>
              <a:ext cx="8325" cy="5750"/>
            </a:xfrm>
            <a:custGeom>
              <a:rect b="b" l="l" r="r" t="t"/>
              <a:pathLst>
                <a:path extrusionOk="0" h="230" w="333">
                  <a:moveTo>
                    <a:pt x="332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2" y="38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534150" y="3284275"/>
              <a:ext cx="4450" cy="2675"/>
            </a:xfrm>
            <a:custGeom>
              <a:rect b="b" l="l" r="r" t="t"/>
              <a:pathLst>
                <a:path extrusionOk="0" fill="none" h="107" w="178">
                  <a:moveTo>
                    <a:pt x="1" y="88"/>
                  </a:moveTo>
                  <a:lnTo>
                    <a:pt x="12" y="93"/>
                  </a:lnTo>
                  <a:cubicBezTo>
                    <a:pt x="34" y="107"/>
                    <a:pt x="61" y="107"/>
                    <a:pt x="83" y="93"/>
                  </a:cubicBezTo>
                  <a:lnTo>
                    <a:pt x="162" y="49"/>
                  </a:lnTo>
                  <a:cubicBezTo>
                    <a:pt x="177" y="40"/>
                    <a:pt x="177" y="17"/>
                    <a:pt x="162" y="8"/>
                  </a:cubicBezTo>
                  <a:lnTo>
                    <a:pt x="150" y="1"/>
                  </a:lnTo>
                </a:path>
              </a:pathLst>
            </a:custGeom>
            <a:noFill/>
            <a:ln cap="rnd" cmpd="sng" w="225">
              <a:solidFill>
                <a:srgbClr val="FED1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534150" y="3294150"/>
              <a:ext cx="4425" cy="2625"/>
            </a:xfrm>
            <a:custGeom>
              <a:rect b="b" l="l" r="r" t="t"/>
              <a:pathLst>
                <a:path extrusionOk="0" fill="none" h="105" w="177">
                  <a:moveTo>
                    <a:pt x="1" y="86"/>
                  </a:moveTo>
                  <a:lnTo>
                    <a:pt x="12" y="93"/>
                  </a:lnTo>
                  <a:cubicBezTo>
                    <a:pt x="34" y="104"/>
                    <a:pt x="61" y="104"/>
                    <a:pt x="83" y="93"/>
                  </a:cubicBezTo>
                  <a:lnTo>
                    <a:pt x="162" y="48"/>
                  </a:lnTo>
                  <a:cubicBezTo>
                    <a:pt x="176" y="38"/>
                    <a:pt x="176" y="16"/>
                    <a:pt x="162" y="7"/>
                  </a:cubicBezTo>
                  <a:lnTo>
                    <a:pt x="150" y="0"/>
                  </a:lnTo>
                </a:path>
              </a:pathLst>
            </a:custGeom>
            <a:noFill/>
            <a:ln cap="rnd" cmpd="sng" w="225">
              <a:solidFill>
                <a:srgbClr val="FED1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1534150" y="3303525"/>
              <a:ext cx="4450" cy="2675"/>
            </a:xfrm>
            <a:custGeom>
              <a:rect b="b" l="l" r="r" t="t"/>
              <a:pathLst>
                <a:path extrusionOk="0" fill="none" h="107" w="178">
                  <a:moveTo>
                    <a:pt x="1" y="88"/>
                  </a:moveTo>
                  <a:lnTo>
                    <a:pt x="12" y="93"/>
                  </a:lnTo>
                  <a:cubicBezTo>
                    <a:pt x="34" y="106"/>
                    <a:pt x="61" y="106"/>
                    <a:pt x="83" y="93"/>
                  </a:cubicBezTo>
                  <a:lnTo>
                    <a:pt x="162" y="50"/>
                  </a:lnTo>
                  <a:cubicBezTo>
                    <a:pt x="177" y="40"/>
                    <a:pt x="177" y="17"/>
                    <a:pt x="162" y="8"/>
                  </a:cubicBezTo>
                  <a:lnTo>
                    <a:pt x="150" y="1"/>
                  </a:lnTo>
                </a:path>
              </a:pathLst>
            </a:custGeom>
            <a:noFill/>
            <a:ln cap="rnd" cmpd="sng" w="225">
              <a:solidFill>
                <a:srgbClr val="FED1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1895775" y="3364100"/>
              <a:ext cx="57900" cy="33175"/>
            </a:xfrm>
            <a:custGeom>
              <a:rect b="b" l="l" r="r" t="t"/>
              <a:pathLst>
                <a:path extrusionOk="0" h="1327" w="2316">
                  <a:moveTo>
                    <a:pt x="1156" y="1"/>
                  </a:moveTo>
                  <a:lnTo>
                    <a:pt x="0" y="668"/>
                  </a:lnTo>
                  <a:lnTo>
                    <a:pt x="1160" y="1326"/>
                  </a:lnTo>
                  <a:lnTo>
                    <a:pt x="2316" y="65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1924775" y="3380575"/>
              <a:ext cx="28900" cy="52825"/>
            </a:xfrm>
            <a:custGeom>
              <a:rect b="b" l="l" r="r" t="t"/>
              <a:pathLst>
                <a:path extrusionOk="0" h="2113" w="1156">
                  <a:moveTo>
                    <a:pt x="1156" y="0"/>
                  </a:moveTo>
                  <a:lnTo>
                    <a:pt x="0" y="667"/>
                  </a:lnTo>
                  <a:lnTo>
                    <a:pt x="0" y="2113"/>
                  </a:lnTo>
                  <a:lnTo>
                    <a:pt x="1156" y="1446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1895775" y="3380775"/>
              <a:ext cx="29025" cy="52625"/>
            </a:xfrm>
            <a:custGeom>
              <a:rect b="b" l="l" r="r" t="t"/>
              <a:pathLst>
                <a:path extrusionOk="0" h="2105" w="1161">
                  <a:moveTo>
                    <a:pt x="0" y="1"/>
                  </a:moveTo>
                  <a:lnTo>
                    <a:pt x="0" y="1446"/>
                  </a:lnTo>
                  <a:lnTo>
                    <a:pt x="1160" y="2105"/>
                  </a:lnTo>
                  <a:lnTo>
                    <a:pt x="1160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1894600" y="3359825"/>
              <a:ext cx="65825" cy="37650"/>
            </a:xfrm>
            <a:custGeom>
              <a:rect b="b" l="l" r="r" t="t"/>
              <a:pathLst>
                <a:path extrusionOk="0" h="1506" w="2633">
                  <a:moveTo>
                    <a:pt x="1355" y="1"/>
                  </a:moveTo>
                  <a:lnTo>
                    <a:pt x="1" y="782"/>
                  </a:lnTo>
                  <a:lnTo>
                    <a:pt x="1280" y="1506"/>
                  </a:lnTo>
                  <a:lnTo>
                    <a:pt x="2633" y="724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94C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1926575" y="3377925"/>
              <a:ext cx="33850" cy="22825"/>
            </a:xfrm>
            <a:custGeom>
              <a:rect b="b" l="l" r="r" t="t"/>
              <a:pathLst>
                <a:path extrusionOk="0" h="913" w="1354">
                  <a:moveTo>
                    <a:pt x="1354" y="0"/>
                  </a:moveTo>
                  <a:lnTo>
                    <a:pt x="1" y="782"/>
                  </a:lnTo>
                  <a:lnTo>
                    <a:pt x="1" y="912"/>
                  </a:lnTo>
                  <a:lnTo>
                    <a:pt x="1354" y="13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1894600" y="3379375"/>
              <a:ext cx="32000" cy="21375"/>
            </a:xfrm>
            <a:custGeom>
              <a:rect b="b" l="l" r="r" t="t"/>
              <a:pathLst>
                <a:path extrusionOk="0" h="855" w="1280">
                  <a:moveTo>
                    <a:pt x="1" y="0"/>
                  </a:moveTo>
                  <a:lnTo>
                    <a:pt x="1" y="131"/>
                  </a:lnTo>
                  <a:lnTo>
                    <a:pt x="1280" y="854"/>
                  </a:lnTo>
                  <a:lnTo>
                    <a:pt x="1280" y="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1926625" y="3376150"/>
              <a:ext cx="63125" cy="34050"/>
            </a:xfrm>
            <a:custGeom>
              <a:rect b="b" l="l" r="r" t="t"/>
              <a:pathLst>
                <a:path extrusionOk="0" h="1362" w="2525">
                  <a:moveTo>
                    <a:pt x="1180" y="0"/>
                  </a:moveTo>
                  <a:lnTo>
                    <a:pt x="0" y="682"/>
                  </a:lnTo>
                  <a:lnTo>
                    <a:pt x="1180" y="1362"/>
                  </a:lnTo>
                  <a:lnTo>
                    <a:pt x="2525" y="585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956125" y="3390750"/>
              <a:ext cx="33625" cy="64875"/>
            </a:xfrm>
            <a:custGeom>
              <a:rect b="b" l="l" r="r" t="t"/>
              <a:pathLst>
                <a:path extrusionOk="0" h="2595" w="1345">
                  <a:moveTo>
                    <a:pt x="1345" y="1"/>
                  </a:moveTo>
                  <a:lnTo>
                    <a:pt x="0" y="778"/>
                  </a:lnTo>
                  <a:lnTo>
                    <a:pt x="0" y="2595"/>
                  </a:lnTo>
                  <a:lnTo>
                    <a:pt x="1345" y="181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AD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926625" y="3393175"/>
              <a:ext cx="29525" cy="62450"/>
            </a:xfrm>
            <a:custGeom>
              <a:rect b="b" l="l" r="r" t="t"/>
              <a:pathLst>
                <a:path extrusionOk="0" h="2498" w="1181">
                  <a:moveTo>
                    <a:pt x="0" y="1"/>
                  </a:moveTo>
                  <a:lnTo>
                    <a:pt x="0" y="1816"/>
                  </a:lnTo>
                  <a:lnTo>
                    <a:pt x="1180" y="2498"/>
                  </a:lnTo>
                  <a:lnTo>
                    <a:pt x="1180" y="6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926625" y="3370450"/>
              <a:ext cx="63125" cy="36500"/>
            </a:xfrm>
            <a:custGeom>
              <a:rect b="b" l="l" r="r" t="t"/>
              <a:pathLst>
                <a:path extrusionOk="0" h="1460" w="2525">
                  <a:moveTo>
                    <a:pt x="1346" y="0"/>
                  </a:moveTo>
                  <a:lnTo>
                    <a:pt x="0" y="778"/>
                  </a:lnTo>
                  <a:lnTo>
                    <a:pt x="1180" y="1459"/>
                  </a:lnTo>
                  <a:lnTo>
                    <a:pt x="2525" y="681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FCE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1956125" y="3387450"/>
              <a:ext cx="33625" cy="22750"/>
            </a:xfrm>
            <a:custGeom>
              <a:rect b="b" l="l" r="r" t="t"/>
              <a:pathLst>
                <a:path extrusionOk="0" h="910" w="1345">
                  <a:moveTo>
                    <a:pt x="1345" y="1"/>
                  </a:moveTo>
                  <a:lnTo>
                    <a:pt x="0" y="779"/>
                  </a:lnTo>
                  <a:lnTo>
                    <a:pt x="0" y="910"/>
                  </a:lnTo>
                  <a:lnTo>
                    <a:pt x="1345" y="133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BC8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1926625" y="3389875"/>
              <a:ext cx="29525" cy="20325"/>
            </a:xfrm>
            <a:custGeom>
              <a:rect b="b" l="l" r="r" t="t"/>
              <a:pathLst>
                <a:path extrusionOk="0" h="813" w="1181">
                  <a:moveTo>
                    <a:pt x="0" y="1"/>
                  </a:moveTo>
                  <a:lnTo>
                    <a:pt x="0" y="133"/>
                  </a:lnTo>
                  <a:lnTo>
                    <a:pt x="1180" y="813"/>
                  </a:lnTo>
                  <a:lnTo>
                    <a:pt x="1180" y="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6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1929475" y="3406150"/>
              <a:ext cx="23775" cy="35525"/>
            </a:xfrm>
            <a:custGeom>
              <a:rect b="b" l="l" r="r" t="t"/>
              <a:pathLst>
                <a:path extrusionOk="0" h="1421" w="951">
                  <a:moveTo>
                    <a:pt x="1" y="1"/>
                  </a:moveTo>
                  <a:lnTo>
                    <a:pt x="1" y="871"/>
                  </a:lnTo>
                  <a:lnTo>
                    <a:pt x="950" y="1420"/>
                  </a:lnTo>
                  <a:lnTo>
                    <a:pt x="950" y="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1926625" y="3400275"/>
              <a:ext cx="29525" cy="17350"/>
            </a:xfrm>
            <a:custGeom>
              <a:rect b="b" l="l" r="r" t="t"/>
              <a:pathLst>
                <a:path extrusionOk="0" h="694" w="1181">
                  <a:moveTo>
                    <a:pt x="0" y="1"/>
                  </a:moveTo>
                  <a:lnTo>
                    <a:pt x="0" y="12"/>
                  </a:lnTo>
                  <a:lnTo>
                    <a:pt x="1180" y="694"/>
                  </a:lnTo>
                  <a:lnTo>
                    <a:pt x="1180" y="6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7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1926625" y="3429875"/>
              <a:ext cx="29525" cy="17350"/>
            </a:xfrm>
            <a:custGeom>
              <a:rect b="b" l="l" r="r" t="t"/>
              <a:pathLst>
                <a:path extrusionOk="0" h="694" w="1181">
                  <a:moveTo>
                    <a:pt x="0" y="0"/>
                  </a:moveTo>
                  <a:lnTo>
                    <a:pt x="0" y="13"/>
                  </a:lnTo>
                  <a:lnTo>
                    <a:pt x="1180" y="693"/>
                  </a:lnTo>
                  <a:lnTo>
                    <a:pt x="1180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7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1932600" y="3410800"/>
              <a:ext cx="17575" cy="26200"/>
            </a:xfrm>
            <a:custGeom>
              <a:rect b="b" l="l" r="r" t="t"/>
              <a:pathLst>
                <a:path extrusionOk="0" h="1048" w="703">
                  <a:moveTo>
                    <a:pt x="0" y="0"/>
                  </a:moveTo>
                  <a:lnTo>
                    <a:pt x="0" y="643"/>
                  </a:lnTo>
                  <a:lnTo>
                    <a:pt x="702" y="1047"/>
                  </a:lnTo>
                  <a:lnTo>
                    <a:pt x="702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6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1932425" y="3425400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1"/>
                  </a:moveTo>
                  <a:lnTo>
                    <a:pt x="0" y="7"/>
                  </a:lnTo>
                  <a:lnTo>
                    <a:pt x="716" y="420"/>
                  </a:lnTo>
                  <a:lnTo>
                    <a:pt x="71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1932425" y="3423875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1"/>
                  </a:moveTo>
                  <a:lnTo>
                    <a:pt x="0" y="8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932425" y="3422400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0"/>
                  </a:moveTo>
                  <a:lnTo>
                    <a:pt x="0" y="6"/>
                  </a:lnTo>
                  <a:lnTo>
                    <a:pt x="716" y="419"/>
                  </a:lnTo>
                  <a:lnTo>
                    <a:pt x="71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932425" y="3420875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1"/>
                  </a:moveTo>
                  <a:lnTo>
                    <a:pt x="0" y="8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1932425" y="3419400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0"/>
                  </a:moveTo>
                  <a:lnTo>
                    <a:pt x="0" y="6"/>
                  </a:lnTo>
                  <a:lnTo>
                    <a:pt x="716" y="419"/>
                  </a:lnTo>
                  <a:lnTo>
                    <a:pt x="71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1932425" y="3417875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0"/>
                  </a:moveTo>
                  <a:lnTo>
                    <a:pt x="0" y="6"/>
                  </a:lnTo>
                  <a:lnTo>
                    <a:pt x="716" y="419"/>
                  </a:lnTo>
                  <a:lnTo>
                    <a:pt x="716" y="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932425" y="3416375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1"/>
                  </a:moveTo>
                  <a:lnTo>
                    <a:pt x="0" y="7"/>
                  </a:lnTo>
                  <a:lnTo>
                    <a:pt x="716" y="420"/>
                  </a:lnTo>
                  <a:lnTo>
                    <a:pt x="71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932425" y="3414850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1"/>
                  </a:moveTo>
                  <a:lnTo>
                    <a:pt x="0" y="7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932425" y="3413375"/>
              <a:ext cx="17925" cy="10450"/>
            </a:xfrm>
            <a:custGeom>
              <a:rect b="b" l="l" r="r" t="t"/>
              <a:pathLst>
                <a:path extrusionOk="0" h="418" w="717">
                  <a:moveTo>
                    <a:pt x="0" y="0"/>
                  </a:moveTo>
                  <a:lnTo>
                    <a:pt x="0" y="6"/>
                  </a:lnTo>
                  <a:lnTo>
                    <a:pt x="716" y="418"/>
                  </a:lnTo>
                  <a:lnTo>
                    <a:pt x="71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932425" y="3411850"/>
              <a:ext cx="17925" cy="10500"/>
            </a:xfrm>
            <a:custGeom>
              <a:rect b="b" l="l" r="r" t="t"/>
              <a:pathLst>
                <a:path extrusionOk="0" h="420" w="717">
                  <a:moveTo>
                    <a:pt x="0" y="0"/>
                  </a:moveTo>
                  <a:lnTo>
                    <a:pt x="0" y="6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1948875" y="3377525"/>
              <a:ext cx="12925" cy="8975"/>
            </a:xfrm>
            <a:custGeom>
              <a:rect b="b" l="l" r="r" t="t"/>
              <a:pathLst>
                <a:path extrusionOk="0" h="359" w="517">
                  <a:moveTo>
                    <a:pt x="259" y="0"/>
                  </a:moveTo>
                  <a:cubicBezTo>
                    <a:pt x="116" y="0"/>
                    <a:pt x="0" y="80"/>
                    <a:pt x="0" y="180"/>
                  </a:cubicBezTo>
                  <a:cubicBezTo>
                    <a:pt x="0" y="279"/>
                    <a:pt x="116" y="358"/>
                    <a:pt x="259" y="358"/>
                  </a:cubicBezTo>
                  <a:cubicBezTo>
                    <a:pt x="401" y="358"/>
                    <a:pt x="517" y="279"/>
                    <a:pt x="517" y="180"/>
                  </a:cubicBezTo>
                  <a:cubicBezTo>
                    <a:pt x="517" y="80"/>
                    <a:pt x="401" y="0"/>
                    <a:pt x="259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1950425" y="3378450"/>
              <a:ext cx="9825" cy="6925"/>
            </a:xfrm>
            <a:custGeom>
              <a:rect b="b" l="l" r="r" t="t"/>
              <a:pathLst>
                <a:path extrusionOk="0" h="277" w="393">
                  <a:moveTo>
                    <a:pt x="197" y="13"/>
                  </a:moveTo>
                  <a:cubicBezTo>
                    <a:pt x="298" y="13"/>
                    <a:pt x="381" y="69"/>
                    <a:pt x="381" y="139"/>
                  </a:cubicBezTo>
                  <a:cubicBezTo>
                    <a:pt x="381" y="208"/>
                    <a:pt x="298" y="265"/>
                    <a:pt x="197" y="265"/>
                  </a:cubicBezTo>
                  <a:cubicBezTo>
                    <a:pt x="95" y="265"/>
                    <a:pt x="14" y="208"/>
                    <a:pt x="14" y="139"/>
                  </a:cubicBezTo>
                  <a:cubicBezTo>
                    <a:pt x="14" y="69"/>
                    <a:pt x="95" y="13"/>
                    <a:pt x="197" y="13"/>
                  </a:cubicBezTo>
                  <a:close/>
                  <a:moveTo>
                    <a:pt x="197" y="1"/>
                  </a:moveTo>
                  <a:cubicBezTo>
                    <a:pt x="89" y="1"/>
                    <a:pt x="1" y="62"/>
                    <a:pt x="1" y="139"/>
                  </a:cubicBezTo>
                  <a:cubicBezTo>
                    <a:pt x="1" y="214"/>
                    <a:pt x="88" y="276"/>
                    <a:pt x="197" y="276"/>
                  </a:cubicBezTo>
                  <a:cubicBezTo>
                    <a:pt x="304" y="276"/>
                    <a:pt x="392" y="214"/>
                    <a:pt x="392" y="139"/>
                  </a:cubicBezTo>
                  <a:cubicBezTo>
                    <a:pt x="392" y="62"/>
                    <a:pt x="305" y="1"/>
                    <a:pt x="197" y="1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962725" y="3385375"/>
              <a:ext cx="12925" cy="9000"/>
            </a:xfrm>
            <a:custGeom>
              <a:rect b="b" l="l" r="r" t="t"/>
              <a:pathLst>
                <a:path extrusionOk="0" h="360" w="517">
                  <a:moveTo>
                    <a:pt x="258" y="1"/>
                  </a:moveTo>
                  <a:cubicBezTo>
                    <a:pt x="116" y="1"/>
                    <a:pt x="0" y="81"/>
                    <a:pt x="0" y="179"/>
                  </a:cubicBezTo>
                  <a:cubicBezTo>
                    <a:pt x="0" y="279"/>
                    <a:pt x="116" y="359"/>
                    <a:pt x="258" y="359"/>
                  </a:cubicBezTo>
                  <a:cubicBezTo>
                    <a:pt x="401" y="359"/>
                    <a:pt x="517" y="279"/>
                    <a:pt x="517" y="179"/>
                  </a:cubicBezTo>
                  <a:cubicBezTo>
                    <a:pt x="517" y="81"/>
                    <a:pt x="401" y="1"/>
                    <a:pt x="258" y="1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1964275" y="3386325"/>
              <a:ext cx="9825" cy="6925"/>
            </a:xfrm>
            <a:custGeom>
              <a:rect b="b" l="l" r="r" t="t"/>
              <a:pathLst>
                <a:path extrusionOk="0" h="277" w="393">
                  <a:moveTo>
                    <a:pt x="196" y="12"/>
                  </a:moveTo>
                  <a:lnTo>
                    <a:pt x="196" y="14"/>
                  </a:lnTo>
                  <a:cubicBezTo>
                    <a:pt x="298" y="14"/>
                    <a:pt x="381" y="69"/>
                    <a:pt x="381" y="138"/>
                  </a:cubicBezTo>
                  <a:cubicBezTo>
                    <a:pt x="381" y="208"/>
                    <a:pt x="298" y="263"/>
                    <a:pt x="196" y="263"/>
                  </a:cubicBezTo>
                  <a:cubicBezTo>
                    <a:pt x="95" y="263"/>
                    <a:pt x="14" y="208"/>
                    <a:pt x="14" y="138"/>
                  </a:cubicBezTo>
                  <a:cubicBezTo>
                    <a:pt x="14" y="69"/>
                    <a:pt x="95" y="12"/>
                    <a:pt x="196" y="12"/>
                  </a:cubicBezTo>
                  <a:close/>
                  <a:moveTo>
                    <a:pt x="196" y="1"/>
                  </a:moveTo>
                  <a:cubicBezTo>
                    <a:pt x="89" y="1"/>
                    <a:pt x="1" y="61"/>
                    <a:pt x="1" y="138"/>
                  </a:cubicBezTo>
                  <a:cubicBezTo>
                    <a:pt x="1" y="214"/>
                    <a:pt x="88" y="276"/>
                    <a:pt x="196" y="276"/>
                  </a:cubicBezTo>
                  <a:cubicBezTo>
                    <a:pt x="304" y="276"/>
                    <a:pt x="392" y="214"/>
                    <a:pt x="392" y="138"/>
                  </a:cubicBezTo>
                  <a:cubicBezTo>
                    <a:pt x="392" y="61"/>
                    <a:pt x="305" y="1"/>
                    <a:pt x="196" y="1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1950075" y="3392575"/>
              <a:ext cx="12900" cy="9000"/>
            </a:xfrm>
            <a:custGeom>
              <a:rect b="b" l="l" r="r" t="t"/>
              <a:pathLst>
                <a:path extrusionOk="0" h="360" w="516">
                  <a:moveTo>
                    <a:pt x="258" y="0"/>
                  </a:moveTo>
                  <a:cubicBezTo>
                    <a:pt x="115" y="0"/>
                    <a:pt x="0" y="81"/>
                    <a:pt x="0" y="180"/>
                  </a:cubicBezTo>
                  <a:cubicBezTo>
                    <a:pt x="0" y="278"/>
                    <a:pt x="115" y="360"/>
                    <a:pt x="258" y="360"/>
                  </a:cubicBezTo>
                  <a:cubicBezTo>
                    <a:pt x="400" y="360"/>
                    <a:pt x="515" y="278"/>
                    <a:pt x="515" y="180"/>
                  </a:cubicBezTo>
                  <a:cubicBezTo>
                    <a:pt x="515" y="81"/>
                    <a:pt x="400" y="0"/>
                    <a:pt x="258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951625" y="3393550"/>
              <a:ext cx="9825" cy="6900"/>
            </a:xfrm>
            <a:custGeom>
              <a:rect b="b" l="l" r="r" t="t"/>
              <a:pathLst>
                <a:path extrusionOk="0" h="276" w="393">
                  <a:moveTo>
                    <a:pt x="196" y="12"/>
                  </a:moveTo>
                  <a:cubicBezTo>
                    <a:pt x="296" y="12"/>
                    <a:pt x="379" y="67"/>
                    <a:pt x="379" y="138"/>
                  </a:cubicBezTo>
                  <a:cubicBezTo>
                    <a:pt x="379" y="208"/>
                    <a:pt x="296" y="264"/>
                    <a:pt x="196" y="264"/>
                  </a:cubicBezTo>
                  <a:cubicBezTo>
                    <a:pt x="95" y="264"/>
                    <a:pt x="12" y="208"/>
                    <a:pt x="12" y="138"/>
                  </a:cubicBezTo>
                  <a:cubicBezTo>
                    <a:pt x="12" y="68"/>
                    <a:pt x="95" y="12"/>
                    <a:pt x="196" y="12"/>
                  </a:cubicBezTo>
                  <a:close/>
                  <a:moveTo>
                    <a:pt x="196" y="0"/>
                  </a:moveTo>
                  <a:cubicBezTo>
                    <a:pt x="88" y="0"/>
                    <a:pt x="1" y="61"/>
                    <a:pt x="1" y="138"/>
                  </a:cubicBezTo>
                  <a:cubicBezTo>
                    <a:pt x="1" y="213"/>
                    <a:pt x="88" y="276"/>
                    <a:pt x="196" y="276"/>
                  </a:cubicBezTo>
                  <a:cubicBezTo>
                    <a:pt x="304" y="276"/>
                    <a:pt x="392" y="213"/>
                    <a:pt x="392" y="138"/>
                  </a:cubicBezTo>
                  <a:cubicBezTo>
                    <a:pt x="392" y="61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1936225" y="3384800"/>
              <a:ext cx="12900" cy="8975"/>
            </a:xfrm>
            <a:custGeom>
              <a:rect b="b" l="l" r="r" t="t"/>
              <a:pathLst>
                <a:path extrusionOk="0" h="359" w="516">
                  <a:moveTo>
                    <a:pt x="258" y="1"/>
                  </a:moveTo>
                  <a:cubicBezTo>
                    <a:pt x="115" y="1"/>
                    <a:pt x="0" y="80"/>
                    <a:pt x="0" y="181"/>
                  </a:cubicBezTo>
                  <a:cubicBezTo>
                    <a:pt x="0" y="279"/>
                    <a:pt x="115" y="359"/>
                    <a:pt x="258" y="359"/>
                  </a:cubicBezTo>
                  <a:cubicBezTo>
                    <a:pt x="401" y="359"/>
                    <a:pt x="515" y="279"/>
                    <a:pt x="515" y="181"/>
                  </a:cubicBezTo>
                  <a:cubicBezTo>
                    <a:pt x="515" y="80"/>
                    <a:pt x="401" y="1"/>
                    <a:pt x="258" y="1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1937775" y="3385750"/>
              <a:ext cx="9825" cy="6900"/>
            </a:xfrm>
            <a:custGeom>
              <a:rect b="b" l="l" r="r" t="t"/>
              <a:pathLst>
                <a:path extrusionOk="0" h="276" w="393">
                  <a:moveTo>
                    <a:pt x="196" y="12"/>
                  </a:moveTo>
                  <a:cubicBezTo>
                    <a:pt x="297" y="12"/>
                    <a:pt x="379" y="70"/>
                    <a:pt x="379" y="140"/>
                  </a:cubicBezTo>
                  <a:cubicBezTo>
                    <a:pt x="379" y="209"/>
                    <a:pt x="297" y="264"/>
                    <a:pt x="196" y="264"/>
                  </a:cubicBezTo>
                  <a:cubicBezTo>
                    <a:pt x="95" y="264"/>
                    <a:pt x="12" y="209"/>
                    <a:pt x="12" y="140"/>
                  </a:cubicBezTo>
                  <a:cubicBezTo>
                    <a:pt x="12" y="69"/>
                    <a:pt x="95" y="12"/>
                    <a:pt x="196" y="12"/>
                  </a:cubicBezTo>
                  <a:close/>
                  <a:moveTo>
                    <a:pt x="196" y="0"/>
                  </a:moveTo>
                  <a:cubicBezTo>
                    <a:pt x="88" y="0"/>
                    <a:pt x="1" y="63"/>
                    <a:pt x="1" y="138"/>
                  </a:cubicBezTo>
                  <a:cubicBezTo>
                    <a:pt x="1" y="215"/>
                    <a:pt x="88" y="276"/>
                    <a:pt x="196" y="276"/>
                  </a:cubicBezTo>
                  <a:cubicBezTo>
                    <a:pt x="304" y="276"/>
                    <a:pt x="392" y="215"/>
                    <a:pt x="392" y="138"/>
                  </a:cubicBezTo>
                  <a:cubicBezTo>
                    <a:pt x="392" y="61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1933875" y="3407025"/>
              <a:ext cx="13650" cy="7900"/>
            </a:xfrm>
            <a:custGeom>
              <a:rect b="b" l="l" r="r" t="t"/>
              <a:pathLst>
                <a:path extrusionOk="0" fill="none" h="316" w="546">
                  <a:moveTo>
                    <a:pt x="49" y="1"/>
                  </a:moveTo>
                  <a:lnTo>
                    <a:pt x="0" y="30"/>
                  </a:lnTo>
                  <a:cubicBezTo>
                    <a:pt x="0" y="30"/>
                    <a:pt x="154" y="225"/>
                    <a:pt x="495" y="315"/>
                  </a:cubicBezTo>
                  <a:lnTo>
                    <a:pt x="545" y="286"/>
                  </a:lnTo>
                </a:path>
              </a:pathLst>
            </a:custGeom>
            <a:noFill/>
            <a:ln cap="rnd" cmpd="sng" w="2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1929050" y="3397400"/>
              <a:ext cx="3425" cy="3925"/>
            </a:xfrm>
            <a:custGeom>
              <a:rect b="b" l="l" r="r" t="t"/>
              <a:pathLst>
                <a:path extrusionOk="0" h="157" w="137">
                  <a:moveTo>
                    <a:pt x="50" y="0"/>
                  </a:moveTo>
                  <a:cubicBezTo>
                    <a:pt x="44" y="0"/>
                    <a:pt x="39" y="1"/>
                    <a:pt x="34" y="4"/>
                  </a:cubicBezTo>
                  <a:lnTo>
                    <a:pt x="0" y="25"/>
                  </a:lnTo>
                  <a:lnTo>
                    <a:pt x="79" y="156"/>
                  </a:lnTo>
                  <a:lnTo>
                    <a:pt x="112" y="136"/>
                  </a:lnTo>
                  <a:cubicBezTo>
                    <a:pt x="137" y="123"/>
                    <a:pt x="137" y="83"/>
                    <a:pt x="115" y="46"/>
                  </a:cubicBezTo>
                  <a:cubicBezTo>
                    <a:pt x="98" y="18"/>
                    <a:pt x="72" y="0"/>
                    <a:pt x="50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1928425" y="3397900"/>
              <a:ext cx="3225" cy="3525"/>
            </a:xfrm>
            <a:custGeom>
              <a:rect b="b" l="l" r="r" t="t"/>
              <a:pathLst>
                <a:path extrusionOk="0" h="141" w="129">
                  <a:moveTo>
                    <a:pt x="42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2" y="18"/>
                    <a:pt x="1" y="60"/>
                    <a:pt x="22" y="96"/>
                  </a:cubicBezTo>
                  <a:cubicBezTo>
                    <a:pt x="39" y="124"/>
                    <a:pt x="65" y="141"/>
                    <a:pt x="86" y="141"/>
                  </a:cubicBezTo>
                  <a:cubicBezTo>
                    <a:pt x="92" y="141"/>
                    <a:pt x="98" y="139"/>
                    <a:pt x="104" y="136"/>
                  </a:cubicBezTo>
                  <a:cubicBezTo>
                    <a:pt x="127" y="123"/>
                    <a:pt x="128" y="81"/>
                    <a:pt x="106" y="45"/>
                  </a:cubicBezTo>
                  <a:cubicBezTo>
                    <a:pt x="90" y="17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1934150" y="3400400"/>
              <a:ext cx="3475" cy="3925"/>
            </a:xfrm>
            <a:custGeom>
              <a:rect b="b" l="l" r="r" t="t"/>
              <a:pathLst>
                <a:path extrusionOk="0" h="157" w="139">
                  <a:moveTo>
                    <a:pt x="53" y="0"/>
                  </a:moveTo>
                  <a:cubicBezTo>
                    <a:pt x="47" y="0"/>
                    <a:pt x="41" y="2"/>
                    <a:pt x="35" y="5"/>
                  </a:cubicBezTo>
                  <a:lnTo>
                    <a:pt x="1" y="25"/>
                  </a:lnTo>
                  <a:lnTo>
                    <a:pt x="80" y="157"/>
                  </a:lnTo>
                  <a:lnTo>
                    <a:pt x="114" y="137"/>
                  </a:lnTo>
                  <a:cubicBezTo>
                    <a:pt x="137" y="122"/>
                    <a:pt x="138" y="81"/>
                    <a:pt x="117" y="45"/>
                  </a:cubicBezTo>
                  <a:cubicBezTo>
                    <a:pt x="100" y="17"/>
                    <a:pt x="74" y="0"/>
                    <a:pt x="53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1933575" y="3400900"/>
              <a:ext cx="3225" cy="3525"/>
            </a:xfrm>
            <a:custGeom>
              <a:rect b="b" l="l" r="r" t="t"/>
              <a:pathLst>
                <a:path extrusionOk="0" h="141" w="129">
                  <a:moveTo>
                    <a:pt x="42" y="1"/>
                  </a:moveTo>
                  <a:cubicBezTo>
                    <a:pt x="36" y="1"/>
                    <a:pt x="30" y="2"/>
                    <a:pt x="25" y="5"/>
                  </a:cubicBezTo>
                  <a:cubicBezTo>
                    <a:pt x="2" y="18"/>
                    <a:pt x="0" y="59"/>
                    <a:pt x="22" y="95"/>
                  </a:cubicBezTo>
                  <a:cubicBezTo>
                    <a:pt x="39" y="123"/>
                    <a:pt x="65" y="141"/>
                    <a:pt x="87" y="141"/>
                  </a:cubicBezTo>
                  <a:cubicBezTo>
                    <a:pt x="93" y="141"/>
                    <a:pt x="98" y="140"/>
                    <a:pt x="103" y="137"/>
                  </a:cubicBezTo>
                  <a:cubicBezTo>
                    <a:pt x="127" y="122"/>
                    <a:pt x="128" y="82"/>
                    <a:pt x="106" y="45"/>
                  </a:cubicBezTo>
                  <a:cubicBezTo>
                    <a:pt x="89" y="17"/>
                    <a:pt x="64" y="1"/>
                    <a:pt x="4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1939300" y="3403400"/>
              <a:ext cx="3475" cy="3900"/>
            </a:xfrm>
            <a:custGeom>
              <a:rect b="b" l="l" r="r" t="t"/>
              <a:pathLst>
                <a:path extrusionOk="0" h="156" w="139">
                  <a:moveTo>
                    <a:pt x="53" y="0"/>
                  </a:moveTo>
                  <a:cubicBezTo>
                    <a:pt x="47" y="0"/>
                    <a:pt x="41" y="2"/>
                    <a:pt x="35" y="5"/>
                  </a:cubicBezTo>
                  <a:lnTo>
                    <a:pt x="1" y="25"/>
                  </a:lnTo>
                  <a:lnTo>
                    <a:pt x="80" y="156"/>
                  </a:lnTo>
                  <a:lnTo>
                    <a:pt x="114" y="135"/>
                  </a:lnTo>
                  <a:cubicBezTo>
                    <a:pt x="137" y="122"/>
                    <a:pt x="138" y="82"/>
                    <a:pt x="117" y="46"/>
                  </a:cubicBezTo>
                  <a:cubicBezTo>
                    <a:pt x="100" y="18"/>
                    <a:pt x="75" y="0"/>
                    <a:pt x="53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1938725" y="3403875"/>
              <a:ext cx="3200" cy="3550"/>
            </a:xfrm>
            <a:custGeom>
              <a:rect b="b" l="l" r="r" t="t"/>
              <a:pathLst>
                <a:path extrusionOk="0" h="142" w="128">
                  <a:moveTo>
                    <a:pt x="42" y="1"/>
                  </a:moveTo>
                  <a:cubicBezTo>
                    <a:pt x="36" y="1"/>
                    <a:pt x="30" y="2"/>
                    <a:pt x="25" y="5"/>
                  </a:cubicBezTo>
                  <a:cubicBezTo>
                    <a:pt x="2" y="19"/>
                    <a:pt x="0" y="60"/>
                    <a:pt x="22" y="96"/>
                  </a:cubicBezTo>
                  <a:cubicBezTo>
                    <a:pt x="39" y="124"/>
                    <a:pt x="65" y="141"/>
                    <a:pt x="86" y="141"/>
                  </a:cubicBezTo>
                  <a:cubicBezTo>
                    <a:pt x="92" y="141"/>
                    <a:pt x="98" y="140"/>
                    <a:pt x="103" y="137"/>
                  </a:cubicBezTo>
                  <a:cubicBezTo>
                    <a:pt x="127" y="124"/>
                    <a:pt x="128" y="83"/>
                    <a:pt x="106" y="47"/>
                  </a:cubicBezTo>
                  <a:cubicBezTo>
                    <a:pt x="89" y="18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1944450" y="3406325"/>
              <a:ext cx="3475" cy="3925"/>
            </a:xfrm>
            <a:custGeom>
              <a:rect b="b" l="l" r="r" t="t"/>
              <a:pathLst>
                <a:path extrusionOk="0" h="157" w="139">
                  <a:moveTo>
                    <a:pt x="53" y="0"/>
                  </a:moveTo>
                  <a:cubicBezTo>
                    <a:pt x="47" y="0"/>
                    <a:pt x="41" y="2"/>
                    <a:pt x="35" y="5"/>
                  </a:cubicBezTo>
                  <a:lnTo>
                    <a:pt x="1" y="26"/>
                  </a:lnTo>
                  <a:lnTo>
                    <a:pt x="80" y="156"/>
                  </a:lnTo>
                  <a:lnTo>
                    <a:pt x="114" y="136"/>
                  </a:lnTo>
                  <a:cubicBezTo>
                    <a:pt x="137" y="123"/>
                    <a:pt x="138" y="84"/>
                    <a:pt x="117" y="46"/>
                  </a:cubicBezTo>
                  <a:cubicBezTo>
                    <a:pt x="100" y="18"/>
                    <a:pt x="74" y="0"/>
                    <a:pt x="53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1943875" y="3406825"/>
              <a:ext cx="3200" cy="3550"/>
            </a:xfrm>
            <a:custGeom>
              <a:rect b="b" l="l" r="r" t="t"/>
              <a:pathLst>
                <a:path extrusionOk="0" h="142" w="128">
                  <a:moveTo>
                    <a:pt x="43" y="1"/>
                  </a:moveTo>
                  <a:cubicBezTo>
                    <a:pt x="36" y="1"/>
                    <a:pt x="30" y="2"/>
                    <a:pt x="25" y="6"/>
                  </a:cubicBezTo>
                  <a:cubicBezTo>
                    <a:pt x="2" y="19"/>
                    <a:pt x="0" y="59"/>
                    <a:pt x="22" y="96"/>
                  </a:cubicBezTo>
                  <a:cubicBezTo>
                    <a:pt x="39" y="123"/>
                    <a:pt x="64" y="141"/>
                    <a:pt x="86" y="141"/>
                  </a:cubicBezTo>
                  <a:cubicBezTo>
                    <a:pt x="92" y="141"/>
                    <a:pt x="98" y="140"/>
                    <a:pt x="103" y="136"/>
                  </a:cubicBezTo>
                  <a:cubicBezTo>
                    <a:pt x="126" y="123"/>
                    <a:pt x="128" y="83"/>
                    <a:pt x="106" y="46"/>
                  </a:cubicBezTo>
                  <a:cubicBezTo>
                    <a:pt x="89" y="18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1949600" y="3409300"/>
              <a:ext cx="3475" cy="3950"/>
            </a:xfrm>
            <a:custGeom>
              <a:rect b="b" l="l" r="r" t="t"/>
              <a:pathLst>
                <a:path extrusionOk="0" h="158" w="139">
                  <a:moveTo>
                    <a:pt x="52" y="1"/>
                  </a:moveTo>
                  <a:cubicBezTo>
                    <a:pt x="46" y="1"/>
                    <a:pt x="40" y="2"/>
                    <a:pt x="35" y="5"/>
                  </a:cubicBezTo>
                  <a:lnTo>
                    <a:pt x="0" y="26"/>
                  </a:lnTo>
                  <a:lnTo>
                    <a:pt x="80" y="158"/>
                  </a:lnTo>
                  <a:lnTo>
                    <a:pt x="114" y="137"/>
                  </a:lnTo>
                  <a:cubicBezTo>
                    <a:pt x="137" y="124"/>
                    <a:pt x="138" y="84"/>
                    <a:pt x="116" y="46"/>
                  </a:cubicBezTo>
                  <a:cubicBezTo>
                    <a:pt x="100" y="18"/>
                    <a:pt x="74" y="1"/>
                    <a:pt x="52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1949025" y="3409825"/>
              <a:ext cx="3200" cy="3525"/>
            </a:xfrm>
            <a:custGeom>
              <a:rect b="b" l="l" r="r" t="t"/>
              <a:pathLst>
                <a:path extrusionOk="0" h="141" w="128">
                  <a:moveTo>
                    <a:pt x="42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2" y="19"/>
                    <a:pt x="0" y="60"/>
                    <a:pt x="22" y="96"/>
                  </a:cubicBezTo>
                  <a:cubicBezTo>
                    <a:pt x="39" y="124"/>
                    <a:pt x="64" y="141"/>
                    <a:pt x="86" y="141"/>
                  </a:cubicBezTo>
                  <a:cubicBezTo>
                    <a:pt x="92" y="141"/>
                    <a:pt x="98" y="139"/>
                    <a:pt x="103" y="137"/>
                  </a:cubicBezTo>
                  <a:cubicBezTo>
                    <a:pt x="126" y="122"/>
                    <a:pt x="128" y="81"/>
                    <a:pt x="106" y="45"/>
                  </a:cubicBezTo>
                  <a:cubicBezTo>
                    <a:pt x="89" y="17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1957425" y="3361450"/>
              <a:ext cx="32250" cy="18600"/>
            </a:xfrm>
            <a:custGeom>
              <a:rect b="b" l="l" r="r" t="t"/>
              <a:pathLst>
                <a:path extrusionOk="0" h="744" w="1290">
                  <a:moveTo>
                    <a:pt x="111" y="1"/>
                  </a:moveTo>
                  <a:lnTo>
                    <a:pt x="1" y="62"/>
                  </a:lnTo>
                  <a:lnTo>
                    <a:pt x="1180" y="743"/>
                  </a:lnTo>
                  <a:lnTo>
                    <a:pt x="1290" y="68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CE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1985525" y="3378450"/>
              <a:ext cx="4150" cy="11425"/>
            </a:xfrm>
            <a:custGeom>
              <a:rect b="b" l="l" r="r" t="t"/>
              <a:pathLst>
                <a:path extrusionOk="0" h="457" w="166">
                  <a:moveTo>
                    <a:pt x="166" y="1"/>
                  </a:moveTo>
                  <a:lnTo>
                    <a:pt x="56" y="63"/>
                  </a:lnTo>
                  <a:lnTo>
                    <a:pt x="0" y="456"/>
                  </a:lnTo>
                  <a:lnTo>
                    <a:pt x="166" y="36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AD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1956025" y="3362975"/>
              <a:ext cx="30900" cy="26900"/>
            </a:xfrm>
            <a:custGeom>
              <a:rect b="b" l="l" r="r" t="t"/>
              <a:pathLst>
                <a:path extrusionOk="0" h="1076" w="1236">
                  <a:moveTo>
                    <a:pt x="57" y="1"/>
                  </a:moveTo>
                  <a:lnTo>
                    <a:pt x="0" y="395"/>
                  </a:lnTo>
                  <a:lnTo>
                    <a:pt x="1180" y="1075"/>
                  </a:lnTo>
                  <a:lnTo>
                    <a:pt x="1236" y="682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6B8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1967350" y="3372850"/>
              <a:ext cx="8275" cy="7200"/>
            </a:xfrm>
            <a:custGeom>
              <a:rect b="b" l="l" r="r" t="t"/>
              <a:pathLst>
                <a:path extrusionOk="0" h="288" w="331">
                  <a:moveTo>
                    <a:pt x="15" y="0"/>
                  </a:moveTo>
                  <a:lnTo>
                    <a:pt x="1" y="105"/>
                  </a:lnTo>
                  <a:lnTo>
                    <a:pt x="316" y="287"/>
                  </a:lnTo>
                  <a:lnTo>
                    <a:pt x="330" y="1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1964400" y="3403975"/>
              <a:ext cx="97850" cy="56550"/>
            </a:xfrm>
            <a:custGeom>
              <a:rect b="b" l="l" r="r" t="t"/>
              <a:pathLst>
                <a:path extrusionOk="0" h="2262" w="3914">
                  <a:moveTo>
                    <a:pt x="1156" y="1"/>
                  </a:moveTo>
                  <a:lnTo>
                    <a:pt x="0" y="668"/>
                  </a:lnTo>
                  <a:lnTo>
                    <a:pt x="2758" y="2261"/>
                  </a:lnTo>
                  <a:lnTo>
                    <a:pt x="3914" y="159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2033350" y="3443825"/>
              <a:ext cx="28900" cy="52850"/>
            </a:xfrm>
            <a:custGeom>
              <a:rect b="b" l="l" r="r" t="t"/>
              <a:pathLst>
                <a:path extrusionOk="0" h="2114" w="1156">
                  <a:moveTo>
                    <a:pt x="1156" y="0"/>
                  </a:moveTo>
                  <a:lnTo>
                    <a:pt x="0" y="667"/>
                  </a:lnTo>
                  <a:lnTo>
                    <a:pt x="0" y="2113"/>
                  </a:lnTo>
                  <a:lnTo>
                    <a:pt x="1156" y="1446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1964400" y="3420650"/>
              <a:ext cx="68975" cy="76025"/>
            </a:xfrm>
            <a:custGeom>
              <a:rect b="b" l="l" r="r" t="t"/>
              <a:pathLst>
                <a:path extrusionOk="0" h="3041" w="2759">
                  <a:moveTo>
                    <a:pt x="0" y="1"/>
                  </a:moveTo>
                  <a:lnTo>
                    <a:pt x="0" y="1447"/>
                  </a:lnTo>
                  <a:lnTo>
                    <a:pt x="2758" y="3040"/>
                  </a:lnTo>
                  <a:lnTo>
                    <a:pt x="2758" y="15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2078575" y="3471375"/>
              <a:ext cx="32325" cy="18700"/>
            </a:xfrm>
            <a:custGeom>
              <a:rect b="b" l="l" r="r" t="t"/>
              <a:pathLst>
                <a:path extrusionOk="0" h="748" w="1293">
                  <a:moveTo>
                    <a:pt x="1156" y="0"/>
                  </a:moveTo>
                  <a:lnTo>
                    <a:pt x="1" y="667"/>
                  </a:lnTo>
                  <a:lnTo>
                    <a:pt x="137" y="747"/>
                  </a:lnTo>
                  <a:lnTo>
                    <a:pt x="1293" y="8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2082000" y="3473375"/>
              <a:ext cx="28900" cy="52800"/>
            </a:xfrm>
            <a:custGeom>
              <a:rect b="b" l="l" r="r" t="t"/>
              <a:pathLst>
                <a:path extrusionOk="0" h="2112" w="1156">
                  <a:moveTo>
                    <a:pt x="1156" y="0"/>
                  </a:moveTo>
                  <a:lnTo>
                    <a:pt x="0" y="667"/>
                  </a:lnTo>
                  <a:lnTo>
                    <a:pt x="0" y="2112"/>
                  </a:lnTo>
                  <a:lnTo>
                    <a:pt x="1156" y="1444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2078575" y="3488050"/>
              <a:ext cx="3450" cy="38125"/>
            </a:xfrm>
            <a:custGeom>
              <a:rect b="b" l="l" r="r" t="t"/>
              <a:pathLst>
                <a:path extrusionOk="0" h="1525" w="138">
                  <a:moveTo>
                    <a:pt x="1" y="0"/>
                  </a:moveTo>
                  <a:lnTo>
                    <a:pt x="1" y="1446"/>
                  </a:lnTo>
                  <a:lnTo>
                    <a:pt x="137" y="1525"/>
                  </a:lnTo>
                  <a:lnTo>
                    <a:pt x="137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1956125" y="3395600"/>
              <a:ext cx="161600" cy="93275"/>
            </a:xfrm>
            <a:custGeom>
              <a:rect b="b" l="l" r="r" t="t"/>
              <a:pathLst>
                <a:path extrusionOk="0" h="3731" w="6464">
                  <a:moveTo>
                    <a:pt x="1355" y="1"/>
                  </a:moveTo>
                  <a:lnTo>
                    <a:pt x="0" y="782"/>
                  </a:lnTo>
                  <a:lnTo>
                    <a:pt x="5110" y="3730"/>
                  </a:lnTo>
                  <a:lnTo>
                    <a:pt x="6463" y="2949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94C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2083875" y="3469300"/>
              <a:ext cx="33850" cy="22825"/>
            </a:xfrm>
            <a:custGeom>
              <a:rect b="b" l="l" r="r" t="t"/>
              <a:pathLst>
                <a:path extrusionOk="0" h="913" w="1354">
                  <a:moveTo>
                    <a:pt x="1353" y="1"/>
                  </a:moveTo>
                  <a:lnTo>
                    <a:pt x="0" y="782"/>
                  </a:lnTo>
                  <a:lnTo>
                    <a:pt x="0" y="913"/>
                  </a:lnTo>
                  <a:lnTo>
                    <a:pt x="1353" y="1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47AD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1956125" y="3415150"/>
              <a:ext cx="127775" cy="76975"/>
            </a:xfrm>
            <a:custGeom>
              <a:rect b="b" l="l" r="r" t="t"/>
              <a:pathLst>
                <a:path extrusionOk="0" h="3079" w="5111">
                  <a:moveTo>
                    <a:pt x="0" y="0"/>
                  </a:moveTo>
                  <a:lnTo>
                    <a:pt x="0" y="131"/>
                  </a:lnTo>
                  <a:lnTo>
                    <a:pt x="5110" y="3079"/>
                  </a:lnTo>
                  <a:lnTo>
                    <a:pt x="5110" y="2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1927525" y="3280100"/>
              <a:ext cx="95900" cy="55350"/>
            </a:xfrm>
            <a:custGeom>
              <a:rect b="b" l="l" r="r" t="t"/>
              <a:pathLst>
                <a:path extrusionOk="0" h="2214" w="3836">
                  <a:moveTo>
                    <a:pt x="820" y="1"/>
                  </a:moveTo>
                  <a:lnTo>
                    <a:pt x="0" y="474"/>
                  </a:lnTo>
                  <a:lnTo>
                    <a:pt x="3016" y="2214"/>
                  </a:lnTo>
                  <a:lnTo>
                    <a:pt x="3836" y="1742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1927525" y="3280100"/>
              <a:ext cx="95900" cy="55350"/>
            </a:xfrm>
            <a:custGeom>
              <a:rect b="b" l="l" r="r" t="t"/>
              <a:pathLst>
                <a:path extrusionOk="0" h="2214" w="3836">
                  <a:moveTo>
                    <a:pt x="820" y="1"/>
                  </a:moveTo>
                  <a:lnTo>
                    <a:pt x="0" y="474"/>
                  </a:lnTo>
                  <a:lnTo>
                    <a:pt x="3016" y="2214"/>
                  </a:lnTo>
                  <a:lnTo>
                    <a:pt x="3836" y="1742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94CF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1932150" y="3282800"/>
              <a:ext cx="85925" cy="49575"/>
            </a:xfrm>
            <a:custGeom>
              <a:rect b="b" l="l" r="r" t="t"/>
              <a:pathLst>
                <a:path extrusionOk="0" h="1983" w="3437">
                  <a:moveTo>
                    <a:pt x="623" y="0"/>
                  </a:moveTo>
                  <a:lnTo>
                    <a:pt x="1" y="358"/>
                  </a:lnTo>
                  <a:lnTo>
                    <a:pt x="2814" y="1982"/>
                  </a:lnTo>
                  <a:lnTo>
                    <a:pt x="3436" y="1624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1932150" y="3282800"/>
              <a:ext cx="85925" cy="41600"/>
            </a:xfrm>
            <a:custGeom>
              <a:rect b="b" l="l" r="r" t="t"/>
              <a:pathLst>
                <a:path extrusionOk="0" h="1664" w="3437">
                  <a:moveTo>
                    <a:pt x="623" y="0"/>
                  </a:moveTo>
                  <a:lnTo>
                    <a:pt x="1" y="358"/>
                  </a:lnTo>
                  <a:lnTo>
                    <a:pt x="69" y="398"/>
                  </a:lnTo>
                  <a:lnTo>
                    <a:pt x="623" y="80"/>
                  </a:lnTo>
                  <a:lnTo>
                    <a:pt x="3367" y="1663"/>
                  </a:lnTo>
                  <a:lnTo>
                    <a:pt x="3436" y="1624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2002925" y="3323650"/>
              <a:ext cx="20500" cy="38475"/>
            </a:xfrm>
            <a:custGeom>
              <a:rect b="b" l="l" r="r" t="t"/>
              <a:pathLst>
                <a:path extrusionOk="0" h="1539" w="820">
                  <a:moveTo>
                    <a:pt x="820" y="0"/>
                  </a:moveTo>
                  <a:lnTo>
                    <a:pt x="0" y="472"/>
                  </a:lnTo>
                  <a:lnTo>
                    <a:pt x="0" y="1539"/>
                  </a:lnTo>
                  <a:lnTo>
                    <a:pt x="820" y="1068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1927525" y="3291925"/>
              <a:ext cx="75425" cy="70200"/>
            </a:xfrm>
            <a:custGeom>
              <a:rect b="b" l="l" r="r" t="t"/>
              <a:pathLst>
                <a:path extrusionOk="0" h="2808" w="3017">
                  <a:moveTo>
                    <a:pt x="0" y="1"/>
                  </a:moveTo>
                  <a:lnTo>
                    <a:pt x="0" y="1068"/>
                  </a:lnTo>
                  <a:lnTo>
                    <a:pt x="3016" y="2808"/>
                  </a:lnTo>
                  <a:lnTo>
                    <a:pt x="301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1951450" y="3305750"/>
              <a:ext cx="575" cy="26975"/>
            </a:xfrm>
            <a:custGeom>
              <a:rect b="b" l="l" r="r" t="t"/>
              <a:pathLst>
                <a:path extrusionOk="0" h="1079" w="23">
                  <a:moveTo>
                    <a:pt x="0" y="0"/>
                  </a:moveTo>
                  <a:lnTo>
                    <a:pt x="0" y="1067"/>
                  </a:lnTo>
                  <a:lnTo>
                    <a:pt x="22" y="1079"/>
                  </a:lnTo>
                  <a:lnTo>
                    <a:pt x="2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1975600" y="3319650"/>
              <a:ext cx="550" cy="27000"/>
            </a:xfrm>
            <a:custGeom>
              <a:rect b="b" l="l" r="r" t="t"/>
              <a:pathLst>
                <a:path extrusionOk="0" h="1080" w="22">
                  <a:moveTo>
                    <a:pt x="0" y="1"/>
                  </a:moveTo>
                  <a:lnTo>
                    <a:pt x="0" y="1068"/>
                  </a:lnTo>
                  <a:lnTo>
                    <a:pt x="22" y="1080"/>
                  </a:lnTo>
                  <a:lnTo>
                    <a:pt x="2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1946600" y="3315525"/>
              <a:ext cx="1925" cy="7900"/>
            </a:xfrm>
            <a:custGeom>
              <a:rect b="b" l="l" r="r" t="t"/>
              <a:pathLst>
                <a:path extrusionOk="0" fill="none" h="316" w="77">
                  <a:moveTo>
                    <a:pt x="77" y="1"/>
                  </a:moveTo>
                  <a:lnTo>
                    <a:pt x="48" y="17"/>
                  </a:lnTo>
                  <a:cubicBezTo>
                    <a:pt x="17" y="34"/>
                    <a:pt x="0" y="66"/>
                    <a:pt x="0" y="101"/>
                  </a:cubicBezTo>
                  <a:lnTo>
                    <a:pt x="3" y="269"/>
                  </a:lnTo>
                  <a:cubicBezTo>
                    <a:pt x="3" y="298"/>
                    <a:pt x="35" y="315"/>
                    <a:pt x="60" y="299"/>
                  </a:cubicBezTo>
                  <a:lnTo>
                    <a:pt x="77" y="288"/>
                  </a:lnTo>
                </a:path>
              </a:pathLst>
            </a:custGeom>
            <a:noFill/>
            <a:ln cap="rnd" cmpd="sng" w="225">
              <a:solidFill>
                <a:srgbClr val="FFFFFF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971450" y="3329750"/>
              <a:ext cx="2000" cy="7850"/>
            </a:xfrm>
            <a:custGeom>
              <a:rect b="b" l="l" r="r" t="t"/>
              <a:pathLst>
                <a:path extrusionOk="0" fill="none" h="314" w="80">
                  <a:moveTo>
                    <a:pt x="78" y="0"/>
                  </a:moveTo>
                  <a:lnTo>
                    <a:pt x="49" y="16"/>
                  </a:lnTo>
                  <a:cubicBezTo>
                    <a:pt x="20" y="33"/>
                    <a:pt x="1" y="65"/>
                    <a:pt x="1" y="100"/>
                  </a:cubicBezTo>
                  <a:lnTo>
                    <a:pt x="5" y="268"/>
                  </a:lnTo>
                  <a:cubicBezTo>
                    <a:pt x="5" y="297"/>
                    <a:pt x="37" y="313"/>
                    <a:pt x="60" y="299"/>
                  </a:cubicBezTo>
                  <a:lnTo>
                    <a:pt x="79" y="287"/>
                  </a:lnTo>
                </a:path>
              </a:pathLst>
            </a:custGeom>
            <a:noFill/>
            <a:ln cap="rnd" cmpd="sng" w="225">
              <a:solidFill>
                <a:srgbClr val="FFFFFF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998150" y="3345550"/>
              <a:ext cx="1975" cy="7850"/>
            </a:xfrm>
            <a:custGeom>
              <a:rect b="b" l="l" r="r" t="t"/>
              <a:pathLst>
                <a:path extrusionOk="0" fill="none" h="314" w="79">
                  <a:moveTo>
                    <a:pt x="77" y="0"/>
                  </a:moveTo>
                  <a:lnTo>
                    <a:pt x="49" y="16"/>
                  </a:lnTo>
                  <a:cubicBezTo>
                    <a:pt x="19" y="34"/>
                    <a:pt x="0" y="66"/>
                    <a:pt x="2" y="100"/>
                  </a:cubicBezTo>
                  <a:lnTo>
                    <a:pt x="4" y="269"/>
                  </a:lnTo>
                  <a:cubicBezTo>
                    <a:pt x="4" y="296"/>
                    <a:pt x="36" y="313"/>
                    <a:pt x="60" y="299"/>
                  </a:cubicBezTo>
                  <a:lnTo>
                    <a:pt x="78" y="287"/>
                  </a:lnTo>
                </a:path>
              </a:pathLst>
            </a:custGeom>
            <a:noFill/>
            <a:ln cap="rnd" cmpd="sng" w="225">
              <a:solidFill>
                <a:srgbClr val="FFFFFF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1673425" y="3172150"/>
              <a:ext cx="130150" cy="87475"/>
            </a:xfrm>
            <a:custGeom>
              <a:rect b="b" l="l" r="r" t="t"/>
              <a:pathLst>
                <a:path extrusionOk="0" h="3499" w="5206">
                  <a:moveTo>
                    <a:pt x="1075" y="1"/>
                  </a:moveTo>
                  <a:lnTo>
                    <a:pt x="1" y="526"/>
                  </a:lnTo>
                  <a:cubicBezTo>
                    <a:pt x="143" y="1403"/>
                    <a:pt x="191" y="1744"/>
                    <a:pt x="779" y="2048"/>
                  </a:cubicBezTo>
                  <a:cubicBezTo>
                    <a:pt x="1367" y="2353"/>
                    <a:pt x="2826" y="3320"/>
                    <a:pt x="2826" y="3320"/>
                  </a:cubicBezTo>
                  <a:cubicBezTo>
                    <a:pt x="2975" y="3412"/>
                    <a:pt x="3266" y="3498"/>
                    <a:pt x="3586" y="3498"/>
                  </a:cubicBezTo>
                  <a:cubicBezTo>
                    <a:pt x="4097" y="3498"/>
                    <a:pt x="4683" y="3279"/>
                    <a:pt x="4882" y="2518"/>
                  </a:cubicBezTo>
                  <a:cubicBezTo>
                    <a:pt x="5205" y="1280"/>
                    <a:pt x="1075" y="1"/>
                    <a:pt x="107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1670575" y="3163650"/>
              <a:ext cx="132525" cy="79275"/>
            </a:xfrm>
            <a:custGeom>
              <a:rect b="b" l="l" r="r" t="t"/>
              <a:pathLst>
                <a:path extrusionOk="0" h="3171" w="5301">
                  <a:moveTo>
                    <a:pt x="1287" y="1"/>
                  </a:moveTo>
                  <a:cubicBezTo>
                    <a:pt x="997" y="1"/>
                    <a:pt x="707" y="76"/>
                    <a:pt x="447" y="226"/>
                  </a:cubicBezTo>
                  <a:cubicBezTo>
                    <a:pt x="0" y="484"/>
                    <a:pt x="0" y="1129"/>
                    <a:pt x="447" y="1386"/>
                  </a:cubicBezTo>
                  <a:lnTo>
                    <a:pt x="3148" y="2942"/>
                  </a:lnTo>
                  <a:cubicBezTo>
                    <a:pt x="3413" y="3094"/>
                    <a:pt x="3708" y="3170"/>
                    <a:pt x="4003" y="3170"/>
                  </a:cubicBezTo>
                  <a:cubicBezTo>
                    <a:pt x="4299" y="3170"/>
                    <a:pt x="4594" y="3094"/>
                    <a:pt x="4859" y="2941"/>
                  </a:cubicBezTo>
                  <a:cubicBezTo>
                    <a:pt x="5300" y="2687"/>
                    <a:pt x="5299" y="2053"/>
                    <a:pt x="4859" y="1799"/>
                  </a:cubicBezTo>
                  <a:lnTo>
                    <a:pt x="2125" y="225"/>
                  </a:lnTo>
                  <a:cubicBezTo>
                    <a:pt x="1865" y="75"/>
                    <a:pt x="1576" y="1"/>
                    <a:pt x="1287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674800" y="3166225"/>
              <a:ext cx="124375" cy="74175"/>
            </a:xfrm>
            <a:custGeom>
              <a:rect b="b" l="l" r="r" t="t"/>
              <a:pathLst>
                <a:path extrusionOk="0" h="2967" w="4975">
                  <a:moveTo>
                    <a:pt x="1141" y="1"/>
                  </a:moveTo>
                  <a:cubicBezTo>
                    <a:pt x="884" y="1"/>
                    <a:pt x="627" y="67"/>
                    <a:pt x="397" y="200"/>
                  </a:cubicBezTo>
                  <a:cubicBezTo>
                    <a:pt x="1" y="429"/>
                    <a:pt x="1" y="1002"/>
                    <a:pt x="397" y="1231"/>
                  </a:cubicBezTo>
                  <a:lnTo>
                    <a:pt x="3066" y="2764"/>
                  </a:lnTo>
                  <a:cubicBezTo>
                    <a:pt x="3301" y="2899"/>
                    <a:pt x="3562" y="2967"/>
                    <a:pt x="3824" y="2967"/>
                  </a:cubicBezTo>
                  <a:cubicBezTo>
                    <a:pt x="4086" y="2967"/>
                    <a:pt x="4348" y="2899"/>
                    <a:pt x="4583" y="2764"/>
                  </a:cubicBezTo>
                  <a:cubicBezTo>
                    <a:pt x="4975" y="2539"/>
                    <a:pt x="4973" y="1976"/>
                    <a:pt x="4583" y="1750"/>
                  </a:cubicBezTo>
                  <a:lnTo>
                    <a:pt x="1886" y="200"/>
                  </a:lnTo>
                  <a:cubicBezTo>
                    <a:pt x="1655" y="67"/>
                    <a:pt x="1398" y="1"/>
                    <a:pt x="1141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677825" y="3174000"/>
              <a:ext cx="118425" cy="66400"/>
            </a:xfrm>
            <a:custGeom>
              <a:rect b="b" l="l" r="r" t="t"/>
              <a:pathLst>
                <a:path extrusionOk="0" h="2656" w="4737">
                  <a:moveTo>
                    <a:pt x="1021" y="0"/>
                  </a:moveTo>
                  <a:cubicBezTo>
                    <a:pt x="764" y="0"/>
                    <a:pt x="507" y="67"/>
                    <a:pt x="277" y="199"/>
                  </a:cubicBezTo>
                  <a:cubicBezTo>
                    <a:pt x="139" y="278"/>
                    <a:pt x="39" y="407"/>
                    <a:pt x="0" y="559"/>
                  </a:cubicBezTo>
                  <a:cubicBezTo>
                    <a:pt x="39" y="713"/>
                    <a:pt x="139" y="842"/>
                    <a:pt x="277" y="920"/>
                  </a:cubicBezTo>
                  <a:lnTo>
                    <a:pt x="2945" y="2453"/>
                  </a:lnTo>
                  <a:cubicBezTo>
                    <a:pt x="3180" y="2588"/>
                    <a:pt x="3442" y="2656"/>
                    <a:pt x="3704" y="2656"/>
                  </a:cubicBezTo>
                  <a:cubicBezTo>
                    <a:pt x="3967" y="2656"/>
                    <a:pt x="4229" y="2588"/>
                    <a:pt x="4464" y="2453"/>
                  </a:cubicBezTo>
                  <a:cubicBezTo>
                    <a:pt x="4624" y="2412"/>
                    <a:pt x="4736" y="2267"/>
                    <a:pt x="4736" y="2102"/>
                  </a:cubicBezTo>
                  <a:cubicBezTo>
                    <a:pt x="4736" y="1935"/>
                    <a:pt x="4624" y="1790"/>
                    <a:pt x="4464" y="1749"/>
                  </a:cubicBezTo>
                  <a:lnTo>
                    <a:pt x="1765" y="199"/>
                  </a:lnTo>
                  <a:cubicBezTo>
                    <a:pt x="1534" y="67"/>
                    <a:pt x="1277" y="0"/>
                    <a:pt x="1021" y="0"/>
                  </a:cubicBezTo>
                  <a:close/>
                </a:path>
              </a:pathLst>
            </a:custGeom>
            <a:solidFill>
              <a:srgbClr val="F0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1965300" y="3485550"/>
              <a:ext cx="18400" cy="10325"/>
            </a:xfrm>
            <a:custGeom>
              <a:rect b="b" l="l" r="r" t="t"/>
              <a:pathLst>
                <a:path extrusionOk="0" h="413" w="736">
                  <a:moveTo>
                    <a:pt x="735" y="0"/>
                  </a:moveTo>
                  <a:lnTo>
                    <a:pt x="0" y="16"/>
                  </a:lnTo>
                  <a:lnTo>
                    <a:pt x="82" y="232"/>
                  </a:lnTo>
                  <a:cubicBezTo>
                    <a:pt x="83" y="333"/>
                    <a:pt x="211" y="412"/>
                    <a:pt x="367" y="412"/>
                  </a:cubicBezTo>
                  <a:cubicBezTo>
                    <a:pt x="369" y="412"/>
                    <a:pt x="370" y="412"/>
                    <a:pt x="372" y="412"/>
                  </a:cubicBezTo>
                  <a:cubicBezTo>
                    <a:pt x="531" y="409"/>
                    <a:pt x="659" y="325"/>
                    <a:pt x="656" y="224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1965250" y="3479925"/>
              <a:ext cx="18525" cy="11775"/>
            </a:xfrm>
            <a:custGeom>
              <a:rect b="b" l="l" r="r" t="t"/>
              <a:pathLst>
                <a:path extrusionOk="0" h="471" w="741">
                  <a:moveTo>
                    <a:pt x="376" y="1"/>
                  </a:moveTo>
                  <a:cubicBezTo>
                    <a:pt x="373" y="1"/>
                    <a:pt x="371" y="1"/>
                    <a:pt x="368" y="1"/>
                  </a:cubicBezTo>
                  <a:cubicBezTo>
                    <a:pt x="165" y="4"/>
                    <a:pt x="1" y="111"/>
                    <a:pt x="4" y="241"/>
                  </a:cubicBezTo>
                  <a:cubicBezTo>
                    <a:pt x="5" y="369"/>
                    <a:pt x="167" y="471"/>
                    <a:pt x="367" y="471"/>
                  </a:cubicBezTo>
                  <a:cubicBezTo>
                    <a:pt x="369" y="471"/>
                    <a:pt x="372" y="471"/>
                    <a:pt x="375" y="470"/>
                  </a:cubicBezTo>
                  <a:cubicBezTo>
                    <a:pt x="578" y="468"/>
                    <a:pt x="740" y="359"/>
                    <a:pt x="739" y="230"/>
                  </a:cubicBezTo>
                  <a:cubicBezTo>
                    <a:pt x="736" y="101"/>
                    <a:pt x="575" y="1"/>
                    <a:pt x="3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1967725" y="3509825"/>
              <a:ext cx="13250" cy="8550"/>
            </a:xfrm>
            <a:custGeom>
              <a:rect b="b" l="l" r="r" t="t"/>
              <a:pathLst>
                <a:path extrusionOk="0" fill="none" h="342" w="530">
                  <a:moveTo>
                    <a:pt x="263" y="4"/>
                  </a:moveTo>
                  <a:cubicBezTo>
                    <a:pt x="118" y="5"/>
                    <a:pt x="0" y="82"/>
                    <a:pt x="2" y="175"/>
                  </a:cubicBezTo>
                  <a:cubicBezTo>
                    <a:pt x="3" y="268"/>
                    <a:pt x="122" y="342"/>
                    <a:pt x="267" y="339"/>
                  </a:cubicBezTo>
                  <a:cubicBezTo>
                    <a:pt x="412" y="336"/>
                    <a:pt x="530" y="259"/>
                    <a:pt x="528" y="166"/>
                  </a:cubicBezTo>
                  <a:cubicBezTo>
                    <a:pt x="527" y="73"/>
                    <a:pt x="408" y="1"/>
                    <a:pt x="263" y="4"/>
                  </a:cubicBezTo>
                  <a:close/>
                </a:path>
              </a:pathLst>
            </a:custGeom>
            <a:noFill/>
            <a:ln cap="rnd" cmpd="sng" w="225">
              <a:solidFill>
                <a:srgbClr val="999999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1966375" y="3493475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139" y="1"/>
                  </a:moveTo>
                  <a:lnTo>
                    <a:pt x="1" y="1103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1979175" y="3493475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1" y="1"/>
                  </a:moveTo>
                  <a:lnTo>
                    <a:pt x="138" y="1103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1974500" y="3493475"/>
              <a:ext cx="25" cy="32375"/>
            </a:xfrm>
            <a:custGeom>
              <a:rect b="b" l="l" r="r" t="t"/>
              <a:pathLst>
                <a:path extrusionOk="0" fill="none" h="1295" w="1">
                  <a:moveTo>
                    <a:pt x="1" y="1"/>
                  </a:moveTo>
                  <a:lnTo>
                    <a:pt x="1" y="129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1942250" y="3473375"/>
              <a:ext cx="18400" cy="10275"/>
            </a:xfrm>
            <a:custGeom>
              <a:rect b="b" l="l" r="r" t="t"/>
              <a:pathLst>
                <a:path extrusionOk="0" h="411" w="736">
                  <a:moveTo>
                    <a:pt x="735" y="0"/>
                  </a:moveTo>
                  <a:lnTo>
                    <a:pt x="0" y="16"/>
                  </a:lnTo>
                  <a:lnTo>
                    <a:pt x="80" y="232"/>
                  </a:lnTo>
                  <a:cubicBezTo>
                    <a:pt x="81" y="332"/>
                    <a:pt x="207" y="411"/>
                    <a:pt x="363" y="411"/>
                  </a:cubicBezTo>
                  <a:cubicBezTo>
                    <a:pt x="366" y="411"/>
                    <a:pt x="368" y="411"/>
                    <a:pt x="371" y="411"/>
                  </a:cubicBezTo>
                  <a:cubicBezTo>
                    <a:pt x="529" y="409"/>
                    <a:pt x="657" y="325"/>
                    <a:pt x="655" y="22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1942200" y="3467750"/>
              <a:ext cx="18525" cy="11775"/>
            </a:xfrm>
            <a:custGeom>
              <a:rect b="b" l="l" r="r" t="t"/>
              <a:pathLst>
                <a:path extrusionOk="0" h="471" w="741">
                  <a:moveTo>
                    <a:pt x="378" y="0"/>
                  </a:moveTo>
                  <a:cubicBezTo>
                    <a:pt x="374" y="0"/>
                    <a:pt x="370" y="0"/>
                    <a:pt x="366" y="0"/>
                  </a:cubicBezTo>
                  <a:cubicBezTo>
                    <a:pt x="163" y="3"/>
                    <a:pt x="1" y="112"/>
                    <a:pt x="2" y="241"/>
                  </a:cubicBezTo>
                  <a:cubicBezTo>
                    <a:pt x="5" y="368"/>
                    <a:pt x="166" y="470"/>
                    <a:pt x="365" y="470"/>
                  </a:cubicBezTo>
                  <a:cubicBezTo>
                    <a:pt x="368" y="470"/>
                    <a:pt x="370" y="470"/>
                    <a:pt x="373" y="470"/>
                  </a:cubicBezTo>
                  <a:cubicBezTo>
                    <a:pt x="576" y="467"/>
                    <a:pt x="740" y="359"/>
                    <a:pt x="737" y="230"/>
                  </a:cubicBezTo>
                  <a:cubicBezTo>
                    <a:pt x="736" y="102"/>
                    <a:pt x="576" y="0"/>
                    <a:pt x="37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1944625" y="3497650"/>
              <a:ext cx="13275" cy="8525"/>
            </a:xfrm>
            <a:custGeom>
              <a:rect b="b" l="l" r="r" t="t"/>
              <a:pathLst>
                <a:path extrusionOk="0" fill="none" h="341" w="531">
                  <a:moveTo>
                    <a:pt x="263" y="2"/>
                  </a:moveTo>
                  <a:cubicBezTo>
                    <a:pt x="118" y="5"/>
                    <a:pt x="1" y="82"/>
                    <a:pt x="2" y="175"/>
                  </a:cubicBezTo>
                  <a:cubicBezTo>
                    <a:pt x="4" y="268"/>
                    <a:pt x="123" y="340"/>
                    <a:pt x="269" y="337"/>
                  </a:cubicBezTo>
                  <a:cubicBezTo>
                    <a:pt x="414" y="334"/>
                    <a:pt x="530" y="259"/>
                    <a:pt x="529" y="166"/>
                  </a:cubicBezTo>
                  <a:cubicBezTo>
                    <a:pt x="527" y="73"/>
                    <a:pt x="408" y="1"/>
                    <a:pt x="263" y="2"/>
                  </a:cubicBezTo>
                  <a:close/>
                </a:path>
              </a:pathLst>
            </a:custGeom>
            <a:noFill/>
            <a:ln cap="rnd" cmpd="sng" w="225">
              <a:solidFill>
                <a:srgbClr val="999999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1943325" y="3481275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138" y="0"/>
                  </a:moveTo>
                  <a:lnTo>
                    <a:pt x="1" y="110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1956075" y="3481275"/>
              <a:ext cx="3525" cy="27600"/>
            </a:xfrm>
            <a:custGeom>
              <a:rect b="b" l="l" r="r" t="t"/>
              <a:pathLst>
                <a:path extrusionOk="0" fill="none" h="1104" w="141">
                  <a:moveTo>
                    <a:pt x="1" y="0"/>
                  </a:moveTo>
                  <a:lnTo>
                    <a:pt x="140" y="110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1951400" y="3481275"/>
              <a:ext cx="25" cy="32400"/>
            </a:xfrm>
            <a:custGeom>
              <a:rect b="b" l="l" r="r" t="t"/>
              <a:pathLst>
                <a:path extrusionOk="0" fill="none" h="1296" w="1">
                  <a:moveTo>
                    <a:pt x="1" y="0"/>
                  </a:moveTo>
                  <a:lnTo>
                    <a:pt x="1" y="1295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1918775" y="3459850"/>
              <a:ext cx="18425" cy="10325"/>
            </a:xfrm>
            <a:custGeom>
              <a:rect b="b" l="l" r="r" t="t"/>
              <a:pathLst>
                <a:path extrusionOk="0" h="413" w="737">
                  <a:moveTo>
                    <a:pt x="736" y="0"/>
                  </a:moveTo>
                  <a:lnTo>
                    <a:pt x="1" y="16"/>
                  </a:lnTo>
                  <a:lnTo>
                    <a:pt x="81" y="232"/>
                  </a:lnTo>
                  <a:cubicBezTo>
                    <a:pt x="82" y="333"/>
                    <a:pt x="208" y="412"/>
                    <a:pt x="364" y="412"/>
                  </a:cubicBezTo>
                  <a:cubicBezTo>
                    <a:pt x="366" y="412"/>
                    <a:pt x="369" y="412"/>
                    <a:pt x="372" y="412"/>
                  </a:cubicBezTo>
                  <a:cubicBezTo>
                    <a:pt x="530" y="409"/>
                    <a:pt x="658" y="325"/>
                    <a:pt x="656" y="224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1918750" y="3454225"/>
              <a:ext cx="18500" cy="11775"/>
            </a:xfrm>
            <a:custGeom>
              <a:rect b="b" l="l" r="r" t="t"/>
              <a:pathLst>
                <a:path extrusionOk="0" h="471" w="740">
                  <a:moveTo>
                    <a:pt x="376" y="1"/>
                  </a:moveTo>
                  <a:cubicBezTo>
                    <a:pt x="373" y="1"/>
                    <a:pt x="370" y="1"/>
                    <a:pt x="367" y="1"/>
                  </a:cubicBezTo>
                  <a:cubicBezTo>
                    <a:pt x="164" y="3"/>
                    <a:pt x="0" y="112"/>
                    <a:pt x="3" y="241"/>
                  </a:cubicBezTo>
                  <a:cubicBezTo>
                    <a:pt x="5" y="370"/>
                    <a:pt x="167" y="470"/>
                    <a:pt x="366" y="470"/>
                  </a:cubicBezTo>
                  <a:cubicBezTo>
                    <a:pt x="369" y="470"/>
                    <a:pt x="372" y="470"/>
                    <a:pt x="375" y="470"/>
                  </a:cubicBezTo>
                  <a:cubicBezTo>
                    <a:pt x="578" y="467"/>
                    <a:pt x="740" y="360"/>
                    <a:pt x="738" y="230"/>
                  </a:cubicBezTo>
                  <a:cubicBezTo>
                    <a:pt x="736" y="102"/>
                    <a:pt x="573" y="1"/>
                    <a:pt x="3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1921225" y="3484125"/>
              <a:ext cx="13200" cy="8550"/>
            </a:xfrm>
            <a:custGeom>
              <a:rect b="b" l="l" r="r" t="t"/>
              <a:pathLst>
                <a:path extrusionOk="0" fill="none" h="342" w="528">
                  <a:moveTo>
                    <a:pt x="261" y="2"/>
                  </a:moveTo>
                  <a:cubicBezTo>
                    <a:pt x="116" y="5"/>
                    <a:pt x="0" y="82"/>
                    <a:pt x="1" y="175"/>
                  </a:cubicBezTo>
                  <a:cubicBezTo>
                    <a:pt x="3" y="268"/>
                    <a:pt x="122" y="342"/>
                    <a:pt x="267" y="339"/>
                  </a:cubicBezTo>
                  <a:cubicBezTo>
                    <a:pt x="412" y="336"/>
                    <a:pt x="528" y="259"/>
                    <a:pt x="526" y="166"/>
                  </a:cubicBezTo>
                  <a:cubicBezTo>
                    <a:pt x="525" y="73"/>
                    <a:pt x="406" y="1"/>
                    <a:pt x="261" y="2"/>
                  </a:cubicBezTo>
                  <a:close/>
                </a:path>
              </a:pathLst>
            </a:custGeom>
            <a:noFill/>
            <a:ln cap="rnd" cmpd="sng" w="225">
              <a:solidFill>
                <a:srgbClr val="999999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1919825" y="3467775"/>
              <a:ext cx="3525" cy="27575"/>
            </a:xfrm>
            <a:custGeom>
              <a:rect b="b" l="l" r="r" t="t"/>
              <a:pathLst>
                <a:path extrusionOk="0" fill="none" h="1103" w="141">
                  <a:moveTo>
                    <a:pt x="140" y="1"/>
                  </a:moveTo>
                  <a:lnTo>
                    <a:pt x="1" y="1103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1932675" y="3467775"/>
              <a:ext cx="3450" cy="27575"/>
            </a:xfrm>
            <a:custGeom>
              <a:rect b="b" l="l" r="r" t="t"/>
              <a:pathLst>
                <a:path extrusionOk="0" fill="none" h="1103" w="138">
                  <a:moveTo>
                    <a:pt x="0" y="1"/>
                  </a:moveTo>
                  <a:lnTo>
                    <a:pt x="138" y="1103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1927950" y="3467775"/>
              <a:ext cx="25" cy="32375"/>
            </a:xfrm>
            <a:custGeom>
              <a:rect b="b" l="l" r="r" t="t"/>
              <a:pathLst>
                <a:path extrusionOk="0" fill="none" h="1295" w="1">
                  <a:moveTo>
                    <a:pt x="1" y="1"/>
                  </a:moveTo>
                  <a:lnTo>
                    <a:pt x="1" y="129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1870025" y="3454375"/>
              <a:ext cx="97225" cy="56025"/>
            </a:xfrm>
            <a:custGeom>
              <a:rect b="b" l="l" r="r" t="t"/>
              <a:pathLst>
                <a:path extrusionOk="0" h="2241" w="3889">
                  <a:moveTo>
                    <a:pt x="795" y="0"/>
                  </a:moveTo>
                  <a:lnTo>
                    <a:pt x="1" y="453"/>
                  </a:lnTo>
                  <a:lnTo>
                    <a:pt x="3094" y="2241"/>
                  </a:lnTo>
                  <a:lnTo>
                    <a:pt x="3888" y="1787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1947350" y="3499025"/>
              <a:ext cx="19900" cy="51900"/>
            </a:xfrm>
            <a:custGeom>
              <a:rect b="b" l="l" r="r" t="t"/>
              <a:pathLst>
                <a:path extrusionOk="0" h="2076" w="796">
                  <a:moveTo>
                    <a:pt x="795" y="1"/>
                  </a:moveTo>
                  <a:lnTo>
                    <a:pt x="1" y="455"/>
                  </a:lnTo>
                  <a:lnTo>
                    <a:pt x="1" y="2076"/>
                  </a:lnTo>
                  <a:lnTo>
                    <a:pt x="795" y="1623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rgbClr val="FD99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1870025" y="3465675"/>
              <a:ext cx="77350" cy="85250"/>
            </a:xfrm>
            <a:custGeom>
              <a:rect b="b" l="l" r="r" t="t"/>
              <a:pathLst>
                <a:path extrusionOk="0" h="3410" w="3094">
                  <a:moveTo>
                    <a:pt x="1" y="1"/>
                  </a:moveTo>
                  <a:lnTo>
                    <a:pt x="1" y="1623"/>
                  </a:lnTo>
                  <a:lnTo>
                    <a:pt x="3094" y="3410"/>
                  </a:lnTo>
                  <a:lnTo>
                    <a:pt x="3094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1854775" y="3446200"/>
              <a:ext cx="132525" cy="79275"/>
            </a:xfrm>
            <a:custGeom>
              <a:rect b="b" l="l" r="r" t="t"/>
              <a:pathLst>
                <a:path extrusionOk="0" h="3171" w="5301">
                  <a:moveTo>
                    <a:pt x="1286" y="0"/>
                  </a:moveTo>
                  <a:cubicBezTo>
                    <a:pt x="996" y="0"/>
                    <a:pt x="706" y="75"/>
                    <a:pt x="447" y="224"/>
                  </a:cubicBezTo>
                  <a:cubicBezTo>
                    <a:pt x="0" y="483"/>
                    <a:pt x="0" y="1129"/>
                    <a:pt x="447" y="1387"/>
                  </a:cubicBezTo>
                  <a:lnTo>
                    <a:pt x="3148" y="2942"/>
                  </a:lnTo>
                  <a:cubicBezTo>
                    <a:pt x="3412" y="3095"/>
                    <a:pt x="3708" y="3171"/>
                    <a:pt x="4003" y="3171"/>
                  </a:cubicBezTo>
                  <a:cubicBezTo>
                    <a:pt x="4298" y="3171"/>
                    <a:pt x="4594" y="3094"/>
                    <a:pt x="4859" y="2942"/>
                  </a:cubicBezTo>
                  <a:cubicBezTo>
                    <a:pt x="5300" y="2688"/>
                    <a:pt x="5299" y="2053"/>
                    <a:pt x="4859" y="1799"/>
                  </a:cubicBezTo>
                  <a:lnTo>
                    <a:pt x="2124" y="224"/>
                  </a:lnTo>
                  <a:cubicBezTo>
                    <a:pt x="1865" y="75"/>
                    <a:pt x="1575" y="0"/>
                    <a:pt x="1286" y="0"/>
                  </a:cubicBezTo>
                  <a:close/>
                </a:path>
              </a:pathLst>
            </a:custGeom>
            <a:solidFill>
              <a:srgbClr val="FD8C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1854775" y="3442350"/>
              <a:ext cx="132525" cy="79275"/>
            </a:xfrm>
            <a:custGeom>
              <a:rect b="b" l="l" r="r" t="t"/>
              <a:pathLst>
                <a:path extrusionOk="0" h="3171" w="5301">
                  <a:moveTo>
                    <a:pt x="1287" y="1"/>
                  </a:moveTo>
                  <a:cubicBezTo>
                    <a:pt x="997" y="1"/>
                    <a:pt x="707" y="76"/>
                    <a:pt x="447" y="226"/>
                  </a:cubicBezTo>
                  <a:cubicBezTo>
                    <a:pt x="0" y="484"/>
                    <a:pt x="0" y="1130"/>
                    <a:pt x="447" y="1386"/>
                  </a:cubicBezTo>
                  <a:lnTo>
                    <a:pt x="3148" y="2942"/>
                  </a:lnTo>
                  <a:cubicBezTo>
                    <a:pt x="3412" y="3094"/>
                    <a:pt x="3708" y="3170"/>
                    <a:pt x="4003" y="3170"/>
                  </a:cubicBezTo>
                  <a:cubicBezTo>
                    <a:pt x="4298" y="3170"/>
                    <a:pt x="4594" y="3094"/>
                    <a:pt x="4859" y="2941"/>
                  </a:cubicBezTo>
                  <a:cubicBezTo>
                    <a:pt x="5300" y="2687"/>
                    <a:pt x="5299" y="2053"/>
                    <a:pt x="4859" y="1799"/>
                  </a:cubicBezTo>
                  <a:lnTo>
                    <a:pt x="2124" y="225"/>
                  </a:lnTo>
                  <a:cubicBezTo>
                    <a:pt x="1865" y="76"/>
                    <a:pt x="1576" y="1"/>
                    <a:pt x="1287" y="1"/>
                  </a:cubicBezTo>
                  <a:close/>
                </a:path>
              </a:pathLst>
            </a:custGeom>
            <a:solidFill>
              <a:srgbClr val="FEC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1901575" y="3524550"/>
              <a:ext cx="18400" cy="10325"/>
            </a:xfrm>
            <a:custGeom>
              <a:rect b="b" l="l" r="r" t="t"/>
              <a:pathLst>
                <a:path extrusionOk="0" h="413" w="736">
                  <a:moveTo>
                    <a:pt x="735" y="1"/>
                  </a:moveTo>
                  <a:lnTo>
                    <a:pt x="0" y="17"/>
                  </a:lnTo>
                  <a:lnTo>
                    <a:pt x="81" y="234"/>
                  </a:lnTo>
                  <a:cubicBezTo>
                    <a:pt x="83" y="334"/>
                    <a:pt x="209" y="413"/>
                    <a:pt x="363" y="413"/>
                  </a:cubicBezTo>
                  <a:cubicBezTo>
                    <a:pt x="366" y="413"/>
                    <a:pt x="368" y="413"/>
                    <a:pt x="371" y="413"/>
                  </a:cubicBezTo>
                  <a:cubicBezTo>
                    <a:pt x="531" y="410"/>
                    <a:pt x="657" y="326"/>
                    <a:pt x="656" y="224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1901525" y="3518975"/>
              <a:ext cx="18525" cy="11775"/>
            </a:xfrm>
            <a:custGeom>
              <a:rect b="b" l="l" r="r" t="t"/>
              <a:pathLst>
                <a:path extrusionOk="0" h="471" w="741">
                  <a:moveTo>
                    <a:pt x="380" y="0"/>
                  </a:moveTo>
                  <a:cubicBezTo>
                    <a:pt x="376" y="0"/>
                    <a:pt x="372" y="0"/>
                    <a:pt x="367" y="0"/>
                  </a:cubicBezTo>
                  <a:cubicBezTo>
                    <a:pt x="164" y="3"/>
                    <a:pt x="1" y="111"/>
                    <a:pt x="4" y="241"/>
                  </a:cubicBezTo>
                  <a:cubicBezTo>
                    <a:pt x="5" y="368"/>
                    <a:pt x="167" y="470"/>
                    <a:pt x="366" y="470"/>
                  </a:cubicBezTo>
                  <a:cubicBezTo>
                    <a:pt x="369" y="470"/>
                    <a:pt x="372" y="470"/>
                    <a:pt x="375" y="470"/>
                  </a:cubicBezTo>
                  <a:cubicBezTo>
                    <a:pt x="578" y="466"/>
                    <a:pt x="740" y="359"/>
                    <a:pt x="739" y="230"/>
                  </a:cubicBezTo>
                  <a:cubicBezTo>
                    <a:pt x="736" y="102"/>
                    <a:pt x="576" y="0"/>
                    <a:pt x="38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1904000" y="3548875"/>
              <a:ext cx="13225" cy="8500"/>
            </a:xfrm>
            <a:custGeom>
              <a:rect b="b" l="l" r="r" t="t"/>
              <a:pathLst>
                <a:path extrusionOk="0" fill="none" h="340" w="529">
                  <a:moveTo>
                    <a:pt x="261" y="2"/>
                  </a:moveTo>
                  <a:cubicBezTo>
                    <a:pt x="116" y="4"/>
                    <a:pt x="0" y="80"/>
                    <a:pt x="2" y="173"/>
                  </a:cubicBezTo>
                  <a:cubicBezTo>
                    <a:pt x="3" y="266"/>
                    <a:pt x="122" y="340"/>
                    <a:pt x="267" y="337"/>
                  </a:cubicBezTo>
                  <a:cubicBezTo>
                    <a:pt x="412" y="334"/>
                    <a:pt x="528" y="257"/>
                    <a:pt x="527" y="165"/>
                  </a:cubicBezTo>
                  <a:cubicBezTo>
                    <a:pt x="525" y="72"/>
                    <a:pt x="406" y="1"/>
                    <a:pt x="261" y="2"/>
                  </a:cubicBezTo>
                  <a:close/>
                </a:path>
              </a:pathLst>
            </a:custGeom>
            <a:noFill/>
            <a:ln cap="flat" cmpd="sng" w="3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1902650" y="3532500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138" y="0"/>
                  </a:moveTo>
                  <a:lnTo>
                    <a:pt x="1" y="110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1915450" y="3532500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0" y="0"/>
                  </a:moveTo>
                  <a:lnTo>
                    <a:pt x="138" y="110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1910775" y="3532500"/>
              <a:ext cx="25" cy="32350"/>
            </a:xfrm>
            <a:custGeom>
              <a:rect b="b" l="l" r="r" t="t"/>
              <a:pathLst>
                <a:path extrusionOk="0" fill="none" h="1294" w="1">
                  <a:moveTo>
                    <a:pt x="0" y="0"/>
                  </a:moveTo>
                  <a:lnTo>
                    <a:pt x="0" y="129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1878500" y="3512375"/>
              <a:ext cx="18425" cy="10325"/>
            </a:xfrm>
            <a:custGeom>
              <a:rect b="b" l="l" r="r" t="t"/>
              <a:pathLst>
                <a:path extrusionOk="0" h="413" w="737">
                  <a:moveTo>
                    <a:pt x="736" y="0"/>
                  </a:moveTo>
                  <a:lnTo>
                    <a:pt x="1" y="16"/>
                  </a:lnTo>
                  <a:lnTo>
                    <a:pt x="81" y="232"/>
                  </a:lnTo>
                  <a:cubicBezTo>
                    <a:pt x="82" y="332"/>
                    <a:pt x="208" y="412"/>
                    <a:pt x="362" y="412"/>
                  </a:cubicBezTo>
                  <a:cubicBezTo>
                    <a:pt x="365" y="412"/>
                    <a:pt x="368" y="412"/>
                    <a:pt x="371" y="412"/>
                  </a:cubicBezTo>
                  <a:cubicBezTo>
                    <a:pt x="530" y="409"/>
                    <a:pt x="658" y="325"/>
                    <a:pt x="656" y="224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1878425" y="3506750"/>
              <a:ext cx="18525" cy="11775"/>
            </a:xfrm>
            <a:custGeom>
              <a:rect b="b" l="l" r="r" t="t"/>
              <a:pathLst>
                <a:path extrusionOk="0" h="471" w="741">
                  <a:moveTo>
                    <a:pt x="376" y="1"/>
                  </a:moveTo>
                  <a:cubicBezTo>
                    <a:pt x="373" y="1"/>
                    <a:pt x="371" y="1"/>
                    <a:pt x="368" y="1"/>
                  </a:cubicBezTo>
                  <a:cubicBezTo>
                    <a:pt x="165" y="4"/>
                    <a:pt x="1" y="112"/>
                    <a:pt x="4" y="241"/>
                  </a:cubicBezTo>
                  <a:cubicBezTo>
                    <a:pt x="5" y="369"/>
                    <a:pt x="167" y="471"/>
                    <a:pt x="367" y="471"/>
                  </a:cubicBezTo>
                  <a:cubicBezTo>
                    <a:pt x="369" y="471"/>
                    <a:pt x="372" y="471"/>
                    <a:pt x="375" y="471"/>
                  </a:cubicBezTo>
                  <a:cubicBezTo>
                    <a:pt x="578" y="468"/>
                    <a:pt x="740" y="359"/>
                    <a:pt x="739" y="230"/>
                  </a:cubicBezTo>
                  <a:cubicBezTo>
                    <a:pt x="736" y="101"/>
                    <a:pt x="575" y="1"/>
                    <a:pt x="3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1880900" y="3536675"/>
              <a:ext cx="13250" cy="8525"/>
            </a:xfrm>
            <a:custGeom>
              <a:rect b="b" l="l" r="r" t="t"/>
              <a:pathLst>
                <a:path extrusionOk="0" fill="none" h="341" w="530">
                  <a:moveTo>
                    <a:pt x="263" y="1"/>
                  </a:moveTo>
                  <a:cubicBezTo>
                    <a:pt x="118" y="4"/>
                    <a:pt x="1" y="81"/>
                    <a:pt x="2" y="174"/>
                  </a:cubicBezTo>
                  <a:cubicBezTo>
                    <a:pt x="3" y="267"/>
                    <a:pt x="122" y="341"/>
                    <a:pt x="267" y="338"/>
                  </a:cubicBezTo>
                  <a:cubicBezTo>
                    <a:pt x="414" y="335"/>
                    <a:pt x="530" y="258"/>
                    <a:pt x="528" y="165"/>
                  </a:cubicBezTo>
                  <a:cubicBezTo>
                    <a:pt x="527" y="73"/>
                    <a:pt x="408" y="0"/>
                    <a:pt x="263" y="1"/>
                  </a:cubicBezTo>
                  <a:close/>
                </a:path>
              </a:pathLst>
            </a:custGeom>
            <a:noFill/>
            <a:ln cap="flat" cmpd="sng" w="3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1879550" y="3520325"/>
              <a:ext cx="3475" cy="27575"/>
            </a:xfrm>
            <a:custGeom>
              <a:rect b="b" l="l" r="r" t="t"/>
              <a:pathLst>
                <a:path extrusionOk="0" fill="none" h="1103" w="139">
                  <a:moveTo>
                    <a:pt x="139" y="0"/>
                  </a:moveTo>
                  <a:lnTo>
                    <a:pt x="1" y="1102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1892350" y="3520325"/>
              <a:ext cx="3475" cy="27575"/>
            </a:xfrm>
            <a:custGeom>
              <a:rect b="b" l="l" r="r" t="t"/>
              <a:pathLst>
                <a:path extrusionOk="0" fill="none" h="1103" w="139">
                  <a:moveTo>
                    <a:pt x="1" y="0"/>
                  </a:moveTo>
                  <a:lnTo>
                    <a:pt x="139" y="1102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1887675" y="3520325"/>
              <a:ext cx="25" cy="32350"/>
            </a:xfrm>
            <a:custGeom>
              <a:rect b="b" l="l" r="r" t="t"/>
              <a:pathLst>
                <a:path extrusionOk="0" fill="none" h="1294" w="1">
                  <a:moveTo>
                    <a:pt x="1" y="0"/>
                  </a:moveTo>
                  <a:lnTo>
                    <a:pt x="1" y="129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1855050" y="3498850"/>
              <a:ext cx="18400" cy="10325"/>
            </a:xfrm>
            <a:custGeom>
              <a:rect b="b" l="l" r="r" t="t"/>
              <a:pathLst>
                <a:path extrusionOk="0" h="413" w="736">
                  <a:moveTo>
                    <a:pt x="736" y="1"/>
                  </a:moveTo>
                  <a:lnTo>
                    <a:pt x="1" y="18"/>
                  </a:lnTo>
                  <a:lnTo>
                    <a:pt x="80" y="234"/>
                  </a:lnTo>
                  <a:cubicBezTo>
                    <a:pt x="82" y="334"/>
                    <a:pt x="208" y="413"/>
                    <a:pt x="363" y="413"/>
                  </a:cubicBezTo>
                  <a:cubicBezTo>
                    <a:pt x="366" y="413"/>
                    <a:pt x="369" y="412"/>
                    <a:pt x="372" y="412"/>
                  </a:cubicBezTo>
                  <a:cubicBezTo>
                    <a:pt x="530" y="411"/>
                    <a:pt x="658" y="325"/>
                    <a:pt x="656" y="224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1854975" y="3493275"/>
              <a:ext cx="18525" cy="11775"/>
            </a:xfrm>
            <a:custGeom>
              <a:rect b="b" l="l" r="r" t="t"/>
              <a:pathLst>
                <a:path extrusionOk="0" h="471" w="741">
                  <a:moveTo>
                    <a:pt x="380" y="0"/>
                  </a:moveTo>
                  <a:cubicBezTo>
                    <a:pt x="376" y="0"/>
                    <a:pt x="372" y="0"/>
                    <a:pt x="368" y="0"/>
                  </a:cubicBezTo>
                  <a:cubicBezTo>
                    <a:pt x="165" y="3"/>
                    <a:pt x="1" y="110"/>
                    <a:pt x="4" y="241"/>
                  </a:cubicBezTo>
                  <a:cubicBezTo>
                    <a:pt x="5" y="368"/>
                    <a:pt x="167" y="470"/>
                    <a:pt x="366" y="470"/>
                  </a:cubicBezTo>
                  <a:cubicBezTo>
                    <a:pt x="369" y="470"/>
                    <a:pt x="372" y="470"/>
                    <a:pt x="375" y="470"/>
                  </a:cubicBezTo>
                  <a:cubicBezTo>
                    <a:pt x="578" y="466"/>
                    <a:pt x="740" y="358"/>
                    <a:pt x="739" y="228"/>
                  </a:cubicBezTo>
                  <a:cubicBezTo>
                    <a:pt x="736" y="102"/>
                    <a:pt x="577" y="0"/>
                    <a:pt x="38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1857475" y="3523150"/>
              <a:ext cx="13225" cy="8525"/>
            </a:xfrm>
            <a:custGeom>
              <a:rect b="b" l="l" r="r" t="t"/>
              <a:pathLst>
                <a:path extrusionOk="0" fill="none" h="341" w="529">
                  <a:moveTo>
                    <a:pt x="262" y="3"/>
                  </a:moveTo>
                  <a:cubicBezTo>
                    <a:pt x="117" y="5"/>
                    <a:pt x="1" y="83"/>
                    <a:pt x="2" y="176"/>
                  </a:cubicBezTo>
                  <a:cubicBezTo>
                    <a:pt x="4" y="267"/>
                    <a:pt x="123" y="341"/>
                    <a:pt x="268" y="338"/>
                  </a:cubicBezTo>
                  <a:cubicBezTo>
                    <a:pt x="413" y="335"/>
                    <a:pt x="529" y="258"/>
                    <a:pt x="527" y="165"/>
                  </a:cubicBezTo>
                  <a:cubicBezTo>
                    <a:pt x="526" y="73"/>
                    <a:pt x="407" y="0"/>
                    <a:pt x="262" y="3"/>
                  </a:cubicBezTo>
                  <a:close/>
                </a:path>
              </a:pathLst>
            </a:custGeom>
            <a:noFill/>
            <a:ln cap="flat" cmpd="sng" w="3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1856100" y="3506800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138" y="0"/>
                  </a:moveTo>
                  <a:lnTo>
                    <a:pt x="1" y="110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1868900" y="3506800"/>
              <a:ext cx="3475" cy="27600"/>
            </a:xfrm>
            <a:custGeom>
              <a:rect b="b" l="l" r="r" t="t"/>
              <a:pathLst>
                <a:path extrusionOk="0" fill="none" h="1104" w="139">
                  <a:moveTo>
                    <a:pt x="1" y="0"/>
                  </a:moveTo>
                  <a:lnTo>
                    <a:pt x="138" y="1104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1864225" y="3506800"/>
              <a:ext cx="25" cy="32400"/>
            </a:xfrm>
            <a:custGeom>
              <a:rect b="b" l="l" r="r" t="t"/>
              <a:pathLst>
                <a:path extrusionOk="0" fill="none" h="1296" w="1">
                  <a:moveTo>
                    <a:pt x="0" y="0"/>
                  </a:moveTo>
                  <a:lnTo>
                    <a:pt x="0" y="1295"/>
                  </a:lnTo>
                </a:path>
              </a:pathLst>
            </a:custGeom>
            <a:noFill/>
            <a:ln cap="rnd" cmpd="sng" w="475">
              <a:solidFill>
                <a:srgbClr val="C06752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1569450" y="3461300"/>
              <a:ext cx="17650" cy="10175"/>
            </a:xfrm>
            <a:custGeom>
              <a:rect b="b" l="l" r="r" t="t"/>
              <a:pathLst>
                <a:path extrusionOk="0" h="407" w="706">
                  <a:moveTo>
                    <a:pt x="667" y="0"/>
                  </a:moveTo>
                  <a:lnTo>
                    <a:pt x="1" y="385"/>
                  </a:lnTo>
                  <a:lnTo>
                    <a:pt x="42" y="406"/>
                  </a:lnTo>
                  <a:lnTo>
                    <a:pt x="706" y="2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1569450" y="3470900"/>
              <a:ext cx="1050" cy="26175"/>
            </a:xfrm>
            <a:custGeom>
              <a:rect b="b" l="l" r="r" t="t"/>
              <a:pathLst>
                <a:path extrusionOk="0" h="1047" w="42">
                  <a:moveTo>
                    <a:pt x="1" y="1"/>
                  </a:moveTo>
                  <a:lnTo>
                    <a:pt x="1" y="1024"/>
                  </a:lnTo>
                  <a:lnTo>
                    <a:pt x="42" y="1046"/>
                  </a:lnTo>
                  <a:lnTo>
                    <a:pt x="42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1570475" y="3461850"/>
              <a:ext cx="16625" cy="35225"/>
            </a:xfrm>
            <a:custGeom>
              <a:rect b="b" l="l" r="r" t="t"/>
              <a:pathLst>
                <a:path extrusionOk="0" h="1409" w="665">
                  <a:moveTo>
                    <a:pt x="665" y="0"/>
                  </a:moveTo>
                  <a:lnTo>
                    <a:pt x="1" y="384"/>
                  </a:lnTo>
                  <a:lnTo>
                    <a:pt x="1" y="1408"/>
                  </a:lnTo>
                  <a:lnTo>
                    <a:pt x="665" y="1024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1571025" y="3463000"/>
              <a:ext cx="15525" cy="32900"/>
            </a:xfrm>
            <a:custGeom>
              <a:rect b="b" l="l" r="r" t="t"/>
              <a:pathLst>
                <a:path extrusionOk="0" h="1316" w="621">
                  <a:moveTo>
                    <a:pt x="621" y="0"/>
                  </a:moveTo>
                  <a:lnTo>
                    <a:pt x="0" y="359"/>
                  </a:lnTo>
                  <a:lnTo>
                    <a:pt x="0" y="1316"/>
                  </a:lnTo>
                  <a:lnTo>
                    <a:pt x="621" y="9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85C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1571025" y="3463000"/>
              <a:ext cx="15525" cy="32900"/>
            </a:xfrm>
            <a:custGeom>
              <a:rect b="b" l="l" r="r" t="t"/>
              <a:pathLst>
                <a:path extrusionOk="0" h="1316" w="621">
                  <a:moveTo>
                    <a:pt x="621" y="0"/>
                  </a:moveTo>
                  <a:lnTo>
                    <a:pt x="598" y="14"/>
                  </a:lnTo>
                  <a:lnTo>
                    <a:pt x="598" y="949"/>
                  </a:lnTo>
                  <a:lnTo>
                    <a:pt x="0" y="1294"/>
                  </a:lnTo>
                  <a:lnTo>
                    <a:pt x="0" y="1316"/>
                  </a:lnTo>
                  <a:lnTo>
                    <a:pt x="621" y="9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1406100" y="3198225"/>
              <a:ext cx="58050" cy="33550"/>
            </a:xfrm>
            <a:custGeom>
              <a:rect b="b" l="l" r="r" t="t"/>
              <a:pathLst>
                <a:path extrusionOk="0" h="1342" w="2322">
                  <a:moveTo>
                    <a:pt x="2273" y="0"/>
                  </a:moveTo>
                  <a:lnTo>
                    <a:pt x="1" y="1315"/>
                  </a:lnTo>
                  <a:lnTo>
                    <a:pt x="49" y="1342"/>
                  </a:lnTo>
                  <a:lnTo>
                    <a:pt x="2321" y="28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1406100" y="3231100"/>
              <a:ext cx="1225" cy="53575"/>
            </a:xfrm>
            <a:custGeom>
              <a:rect b="b" l="l" r="r" t="t"/>
              <a:pathLst>
                <a:path extrusionOk="0" h="2143" w="49">
                  <a:moveTo>
                    <a:pt x="1" y="0"/>
                  </a:moveTo>
                  <a:lnTo>
                    <a:pt x="1" y="2116"/>
                  </a:lnTo>
                  <a:lnTo>
                    <a:pt x="49" y="2142"/>
                  </a:lnTo>
                  <a:lnTo>
                    <a:pt x="49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9"/>
            <p:cNvSpPr/>
            <p:nvPr/>
          </p:nvSpPr>
          <p:spPr>
            <a:xfrm>
              <a:off x="1407300" y="3198900"/>
              <a:ext cx="56850" cy="85775"/>
            </a:xfrm>
            <a:custGeom>
              <a:rect b="b" l="l" r="r" t="t"/>
              <a:pathLst>
                <a:path extrusionOk="0" h="3431" w="2274">
                  <a:moveTo>
                    <a:pt x="2273" y="1"/>
                  </a:moveTo>
                  <a:lnTo>
                    <a:pt x="1" y="1315"/>
                  </a:lnTo>
                  <a:lnTo>
                    <a:pt x="1" y="3430"/>
                  </a:lnTo>
                  <a:lnTo>
                    <a:pt x="2273" y="2116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9"/>
            <p:cNvSpPr/>
            <p:nvPr/>
          </p:nvSpPr>
          <p:spPr>
            <a:xfrm>
              <a:off x="1407950" y="3200275"/>
              <a:ext cx="55525" cy="83025"/>
            </a:xfrm>
            <a:custGeom>
              <a:rect b="b" l="l" r="r" t="t"/>
              <a:pathLst>
                <a:path extrusionOk="0" h="3321" w="2221">
                  <a:moveTo>
                    <a:pt x="2221" y="1"/>
                  </a:moveTo>
                  <a:lnTo>
                    <a:pt x="1" y="1286"/>
                  </a:lnTo>
                  <a:lnTo>
                    <a:pt x="1" y="3320"/>
                  </a:lnTo>
                  <a:lnTo>
                    <a:pt x="2221" y="2035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82C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1407950" y="3200275"/>
              <a:ext cx="55525" cy="83025"/>
            </a:xfrm>
            <a:custGeom>
              <a:rect b="b" l="l" r="r" t="t"/>
              <a:pathLst>
                <a:path extrusionOk="0" h="3321" w="2221">
                  <a:moveTo>
                    <a:pt x="2221" y="1"/>
                  </a:moveTo>
                  <a:lnTo>
                    <a:pt x="2192" y="18"/>
                  </a:lnTo>
                  <a:lnTo>
                    <a:pt x="2192" y="2027"/>
                  </a:lnTo>
                  <a:lnTo>
                    <a:pt x="1" y="3294"/>
                  </a:lnTo>
                  <a:lnTo>
                    <a:pt x="1" y="3320"/>
                  </a:lnTo>
                  <a:lnTo>
                    <a:pt x="2221" y="2035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1548400" y="3490050"/>
              <a:ext cx="12700" cy="7300"/>
            </a:xfrm>
            <a:custGeom>
              <a:rect b="b" l="l" r="r" t="t"/>
              <a:pathLst>
                <a:path extrusionOk="0" h="292" w="508">
                  <a:moveTo>
                    <a:pt x="479" y="0"/>
                  </a:moveTo>
                  <a:lnTo>
                    <a:pt x="0" y="276"/>
                  </a:lnTo>
                  <a:lnTo>
                    <a:pt x="29" y="292"/>
                  </a:lnTo>
                  <a:lnTo>
                    <a:pt x="508" y="1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1548400" y="3496925"/>
              <a:ext cx="750" cy="11950"/>
            </a:xfrm>
            <a:custGeom>
              <a:rect b="b" l="l" r="r" t="t"/>
              <a:pathLst>
                <a:path extrusionOk="0" h="478" w="30">
                  <a:moveTo>
                    <a:pt x="0" y="1"/>
                  </a:moveTo>
                  <a:lnTo>
                    <a:pt x="0" y="462"/>
                  </a:lnTo>
                  <a:lnTo>
                    <a:pt x="29" y="478"/>
                  </a:lnTo>
                  <a:lnTo>
                    <a:pt x="29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1549125" y="3490450"/>
              <a:ext cx="11975" cy="18425"/>
            </a:xfrm>
            <a:custGeom>
              <a:rect b="b" l="l" r="r" t="t"/>
              <a:pathLst>
                <a:path extrusionOk="0" h="737" w="479">
                  <a:moveTo>
                    <a:pt x="479" y="0"/>
                  </a:moveTo>
                  <a:lnTo>
                    <a:pt x="0" y="276"/>
                  </a:lnTo>
                  <a:lnTo>
                    <a:pt x="0" y="737"/>
                  </a:lnTo>
                  <a:lnTo>
                    <a:pt x="479" y="46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1549475" y="3491275"/>
              <a:ext cx="11250" cy="16775"/>
            </a:xfrm>
            <a:custGeom>
              <a:rect b="b" l="l" r="r" t="t"/>
              <a:pathLst>
                <a:path extrusionOk="0" h="671" w="450">
                  <a:moveTo>
                    <a:pt x="449" y="1"/>
                  </a:moveTo>
                  <a:lnTo>
                    <a:pt x="1" y="259"/>
                  </a:lnTo>
                  <a:lnTo>
                    <a:pt x="1" y="670"/>
                  </a:lnTo>
                  <a:lnTo>
                    <a:pt x="449" y="412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85C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9"/>
            <p:cNvSpPr/>
            <p:nvPr/>
          </p:nvSpPr>
          <p:spPr>
            <a:xfrm>
              <a:off x="1549475" y="3491275"/>
              <a:ext cx="11250" cy="16775"/>
            </a:xfrm>
            <a:custGeom>
              <a:rect b="b" l="l" r="r" t="t"/>
              <a:pathLst>
                <a:path extrusionOk="0" h="671" w="450">
                  <a:moveTo>
                    <a:pt x="449" y="1"/>
                  </a:moveTo>
                  <a:lnTo>
                    <a:pt x="432" y="9"/>
                  </a:lnTo>
                  <a:lnTo>
                    <a:pt x="432" y="407"/>
                  </a:lnTo>
                  <a:lnTo>
                    <a:pt x="1" y="655"/>
                  </a:lnTo>
                  <a:lnTo>
                    <a:pt x="1" y="670"/>
                  </a:lnTo>
                  <a:lnTo>
                    <a:pt x="449" y="412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9"/>
            <p:cNvSpPr/>
            <p:nvPr/>
          </p:nvSpPr>
          <p:spPr>
            <a:xfrm>
              <a:off x="1597025" y="3463000"/>
              <a:ext cx="12700" cy="7350"/>
            </a:xfrm>
            <a:custGeom>
              <a:rect b="b" l="l" r="r" t="t"/>
              <a:pathLst>
                <a:path extrusionOk="0" h="294" w="508">
                  <a:moveTo>
                    <a:pt x="479" y="0"/>
                  </a:moveTo>
                  <a:lnTo>
                    <a:pt x="0" y="277"/>
                  </a:lnTo>
                  <a:lnTo>
                    <a:pt x="29" y="293"/>
                  </a:lnTo>
                  <a:lnTo>
                    <a:pt x="508" y="1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1597025" y="3469925"/>
              <a:ext cx="725" cy="11950"/>
            </a:xfrm>
            <a:custGeom>
              <a:rect b="b" l="l" r="r" t="t"/>
              <a:pathLst>
                <a:path extrusionOk="0" h="478" w="29">
                  <a:moveTo>
                    <a:pt x="0" y="0"/>
                  </a:moveTo>
                  <a:lnTo>
                    <a:pt x="0" y="462"/>
                  </a:lnTo>
                  <a:lnTo>
                    <a:pt x="29" y="478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1597750" y="3463400"/>
              <a:ext cx="11975" cy="18475"/>
            </a:xfrm>
            <a:custGeom>
              <a:rect b="b" l="l" r="r" t="t"/>
              <a:pathLst>
                <a:path extrusionOk="0" h="739" w="479">
                  <a:moveTo>
                    <a:pt x="479" y="0"/>
                  </a:moveTo>
                  <a:lnTo>
                    <a:pt x="0" y="277"/>
                  </a:lnTo>
                  <a:lnTo>
                    <a:pt x="0" y="739"/>
                  </a:lnTo>
                  <a:lnTo>
                    <a:pt x="479" y="46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9"/>
            <p:cNvSpPr/>
            <p:nvPr/>
          </p:nvSpPr>
          <p:spPr>
            <a:xfrm>
              <a:off x="1598125" y="3464225"/>
              <a:ext cx="11200" cy="16775"/>
            </a:xfrm>
            <a:custGeom>
              <a:rect b="b" l="l" r="r" t="t"/>
              <a:pathLst>
                <a:path extrusionOk="0" h="671" w="448">
                  <a:moveTo>
                    <a:pt x="448" y="1"/>
                  </a:moveTo>
                  <a:lnTo>
                    <a:pt x="1" y="259"/>
                  </a:lnTo>
                  <a:lnTo>
                    <a:pt x="1" y="671"/>
                  </a:lnTo>
                  <a:lnTo>
                    <a:pt x="448" y="413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85C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9"/>
            <p:cNvSpPr/>
            <p:nvPr/>
          </p:nvSpPr>
          <p:spPr>
            <a:xfrm>
              <a:off x="1598125" y="3464225"/>
              <a:ext cx="11200" cy="16775"/>
            </a:xfrm>
            <a:custGeom>
              <a:rect b="b" l="l" r="r" t="t"/>
              <a:pathLst>
                <a:path extrusionOk="0" h="671" w="448">
                  <a:moveTo>
                    <a:pt x="448" y="1"/>
                  </a:moveTo>
                  <a:lnTo>
                    <a:pt x="430" y="11"/>
                  </a:lnTo>
                  <a:lnTo>
                    <a:pt x="430" y="407"/>
                  </a:lnTo>
                  <a:lnTo>
                    <a:pt x="1" y="656"/>
                  </a:lnTo>
                  <a:lnTo>
                    <a:pt x="1" y="671"/>
                  </a:lnTo>
                  <a:lnTo>
                    <a:pt x="448" y="413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9"/>
            <p:cNvSpPr/>
            <p:nvPr/>
          </p:nvSpPr>
          <p:spPr>
            <a:xfrm>
              <a:off x="1608225" y="3562050"/>
              <a:ext cx="1025" cy="5550"/>
            </a:xfrm>
            <a:custGeom>
              <a:rect b="b" l="l" r="r" t="t"/>
              <a:pathLst>
                <a:path extrusionOk="0" h="222" w="41">
                  <a:moveTo>
                    <a:pt x="41" y="0"/>
                  </a:moveTo>
                  <a:lnTo>
                    <a:pt x="0" y="23"/>
                  </a:lnTo>
                  <a:lnTo>
                    <a:pt x="2" y="222"/>
                  </a:lnTo>
                  <a:lnTo>
                    <a:pt x="41" y="19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9"/>
            <p:cNvSpPr/>
            <p:nvPr/>
          </p:nvSpPr>
          <p:spPr>
            <a:xfrm>
              <a:off x="1607200" y="3562050"/>
              <a:ext cx="1075" cy="5550"/>
            </a:xfrm>
            <a:custGeom>
              <a:rect b="b" l="l" r="r" t="t"/>
              <a:pathLst>
                <a:path extrusionOk="0" h="222" w="43">
                  <a:moveTo>
                    <a:pt x="0" y="0"/>
                  </a:moveTo>
                  <a:lnTo>
                    <a:pt x="0" y="197"/>
                  </a:lnTo>
                  <a:lnTo>
                    <a:pt x="43" y="222"/>
                  </a:lnTo>
                  <a:lnTo>
                    <a:pt x="4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9"/>
            <p:cNvSpPr/>
            <p:nvPr/>
          </p:nvSpPr>
          <p:spPr>
            <a:xfrm>
              <a:off x="1607200" y="3561450"/>
              <a:ext cx="2050" cy="1200"/>
            </a:xfrm>
            <a:custGeom>
              <a:rect b="b" l="l" r="r" t="t"/>
              <a:pathLst>
                <a:path extrusionOk="0" h="48" w="82">
                  <a:moveTo>
                    <a:pt x="41" y="1"/>
                  </a:moveTo>
                  <a:lnTo>
                    <a:pt x="0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1570900" y="3583600"/>
              <a:ext cx="1050" cy="5575"/>
            </a:xfrm>
            <a:custGeom>
              <a:rect b="b" l="l" r="r" t="t"/>
              <a:pathLst>
                <a:path extrusionOk="0" h="223" w="42">
                  <a:moveTo>
                    <a:pt x="42" y="1"/>
                  </a:moveTo>
                  <a:lnTo>
                    <a:pt x="1" y="24"/>
                  </a:lnTo>
                  <a:lnTo>
                    <a:pt x="2" y="223"/>
                  </a:lnTo>
                  <a:lnTo>
                    <a:pt x="42" y="20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1569900" y="3583600"/>
              <a:ext cx="1075" cy="5575"/>
            </a:xfrm>
            <a:custGeom>
              <a:rect b="b" l="l" r="r" t="t"/>
              <a:pathLst>
                <a:path extrusionOk="0" h="223" w="43">
                  <a:moveTo>
                    <a:pt x="0" y="1"/>
                  </a:moveTo>
                  <a:lnTo>
                    <a:pt x="0" y="200"/>
                  </a:lnTo>
                  <a:lnTo>
                    <a:pt x="42" y="223"/>
                  </a:lnTo>
                  <a:lnTo>
                    <a:pt x="41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1569900" y="3583025"/>
              <a:ext cx="2050" cy="1200"/>
            </a:xfrm>
            <a:custGeom>
              <a:rect b="b" l="l" r="r" t="t"/>
              <a:pathLst>
                <a:path extrusionOk="0" h="48" w="82">
                  <a:moveTo>
                    <a:pt x="41" y="1"/>
                  </a:moveTo>
                  <a:lnTo>
                    <a:pt x="0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1560475" y="3577600"/>
              <a:ext cx="1025" cy="5550"/>
            </a:xfrm>
            <a:custGeom>
              <a:rect b="b" l="l" r="r" t="t"/>
              <a:pathLst>
                <a:path extrusionOk="0" h="222" w="41">
                  <a:moveTo>
                    <a:pt x="41" y="0"/>
                  </a:moveTo>
                  <a:lnTo>
                    <a:pt x="0" y="23"/>
                  </a:lnTo>
                  <a:lnTo>
                    <a:pt x="2" y="222"/>
                  </a:lnTo>
                  <a:lnTo>
                    <a:pt x="41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1559450" y="3577600"/>
              <a:ext cx="1075" cy="5550"/>
            </a:xfrm>
            <a:custGeom>
              <a:rect b="b" l="l" r="r" t="t"/>
              <a:pathLst>
                <a:path extrusionOk="0" h="222" w="43">
                  <a:moveTo>
                    <a:pt x="1" y="0"/>
                  </a:moveTo>
                  <a:lnTo>
                    <a:pt x="1" y="199"/>
                  </a:lnTo>
                  <a:lnTo>
                    <a:pt x="43" y="222"/>
                  </a:lnTo>
                  <a:lnTo>
                    <a:pt x="4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1559450" y="3577000"/>
              <a:ext cx="2050" cy="1200"/>
            </a:xfrm>
            <a:custGeom>
              <a:rect b="b" l="l" r="r" t="t"/>
              <a:pathLst>
                <a:path extrusionOk="0" h="48" w="82">
                  <a:moveTo>
                    <a:pt x="41" y="1"/>
                  </a:moveTo>
                  <a:lnTo>
                    <a:pt x="1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1557900" y="3555300"/>
              <a:ext cx="52800" cy="30550"/>
            </a:xfrm>
            <a:custGeom>
              <a:rect b="b" l="l" r="r" t="t"/>
              <a:pathLst>
                <a:path extrusionOk="0" h="1222" w="2112">
                  <a:moveTo>
                    <a:pt x="1642" y="0"/>
                  </a:moveTo>
                  <a:lnTo>
                    <a:pt x="0" y="950"/>
                  </a:lnTo>
                  <a:lnTo>
                    <a:pt x="470" y="1221"/>
                  </a:lnTo>
                  <a:lnTo>
                    <a:pt x="2112" y="272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9"/>
            <p:cNvSpPr/>
            <p:nvPr/>
          </p:nvSpPr>
          <p:spPr>
            <a:xfrm>
              <a:off x="1569650" y="3562075"/>
              <a:ext cx="41050" cy="24650"/>
            </a:xfrm>
            <a:custGeom>
              <a:rect b="b" l="l" r="r" t="t"/>
              <a:pathLst>
                <a:path extrusionOk="0" h="986" w="1642">
                  <a:moveTo>
                    <a:pt x="1642" y="1"/>
                  </a:moveTo>
                  <a:lnTo>
                    <a:pt x="0" y="950"/>
                  </a:lnTo>
                  <a:lnTo>
                    <a:pt x="0" y="985"/>
                  </a:lnTo>
                  <a:lnTo>
                    <a:pt x="1642" y="3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9"/>
            <p:cNvSpPr/>
            <p:nvPr/>
          </p:nvSpPr>
          <p:spPr>
            <a:xfrm>
              <a:off x="1557900" y="3579050"/>
              <a:ext cx="11775" cy="7675"/>
            </a:xfrm>
            <a:custGeom>
              <a:rect b="b" l="l" r="r" t="t"/>
              <a:pathLst>
                <a:path extrusionOk="0" h="307" w="471">
                  <a:moveTo>
                    <a:pt x="0" y="0"/>
                  </a:moveTo>
                  <a:lnTo>
                    <a:pt x="0" y="35"/>
                  </a:lnTo>
                  <a:lnTo>
                    <a:pt x="470" y="306"/>
                  </a:lnTo>
                  <a:lnTo>
                    <a:pt x="47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1608225" y="3553700"/>
              <a:ext cx="1025" cy="8775"/>
            </a:xfrm>
            <a:custGeom>
              <a:rect b="b" l="l" r="r" t="t"/>
              <a:pathLst>
                <a:path extrusionOk="0" h="351" w="41">
                  <a:moveTo>
                    <a:pt x="41" y="1"/>
                  </a:moveTo>
                  <a:lnTo>
                    <a:pt x="0" y="24"/>
                  </a:lnTo>
                  <a:lnTo>
                    <a:pt x="2" y="350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9"/>
            <p:cNvSpPr/>
            <p:nvPr/>
          </p:nvSpPr>
          <p:spPr>
            <a:xfrm>
              <a:off x="1607200" y="3553700"/>
              <a:ext cx="1075" cy="8775"/>
            </a:xfrm>
            <a:custGeom>
              <a:rect b="b" l="l" r="r" t="t"/>
              <a:pathLst>
                <a:path extrusionOk="0" h="351" w="43">
                  <a:moveTo>
                    <a:pt x="0" y="1"/>
                  </a:moveTo>
                  <a:lnTo>
                    <a:pt x="0" y="327"/>
                  </a:lnTo>
                  <a:lnTo>
                    <a:pt x="43" y="350"/>
                  </a:lnTo>
                  <a:lnTo>
                    <a:pt x="41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9"/>
            <p:cNvSpPr/>
            <p:nvPr/>
          </p:nvSpPr>
          <p:spPr>
            <a:xfrm>
              <a:off x="1607200" y="3553125"/>
              <a:ext cx="2050" cy="1175"/>
            </a:xfrm>
            <a:custGeom>
              <a:rect b="b" l="l" r="r" t="t"/>
              <a:pathLst>
                <a:path extrusionOk="0" h="47" w="82">
                  <a:moveTo>
                    <a:pt x="41" y="0"/>
                  </a:moveTo>
                  <a:lnTo>
                    <a:pt x="0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1599000" y="3548475"/>
              <a:ext cx="1050" cy="8800"/>
            </a:xfrm>
            <a:custGeom>
              <a:rect b="b" l="l" r="r" t="t"/>
              <a:pathLst>
                <a:path extrusionOk="0" h="352" w="42">
                  <a:moveTo>
                    <a:pt x="41" y="1"/>
                  </a:moveTo>
                  <a:lnTo>
                    <a:pt x="1" y="25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1598000" y="3548475"/>
              <a:ext cx="1075" cy="8800"/>
            </a:xfrm>
            <a:custGeom>
              <a:rect b="b" l="l" r="r" t="t"/>
              <a:pathLst>
                <a:path extrusionOk="0" h="352" w="43">
                  <a:moveTo>
                    <a:pt x="0" y="1"/>
                  </a:moveTo>
                  <a:lnTo>
                    <a:pt x="0" y="327"/>
                  </a:lnTo>
                  <a:lnTo>
                    <a:pt x="42" y="352"/>
                  </a:lnTo>
                  <a:lnTo>
                    <a:pt x="4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1598000" y="3547900"/>
              <a:ext cx="2050" cy="1225"/>
            </a:xfrm>
            <a:custGeom>
              <a:rect b="b" l="l" r="r" t="t"/>
              <a:pathLst>
                <a:path extrusionOk="0" h="49" w="82">
                  <a:moveTo>
                    <a:pt x="41" y="1"/>
                  </a:moveTo>
                  <a:lnTo>
                    <a:pt x="0" y="24"/>
                  </a:lnTo>
                  <a:lnTo>
                    <a:pt x="41" y="48"/>
                  </a:lnTo>
                  <a:lnTo>
                    <a:pt x="81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1569650" y="3575775"/>
              <a:ext cx="1025" cy="8800"/>
            </a:xfrm>
            <a:custGeom>
              <a:rect b="b" l="l" r="r" t="t"/>
              <a:pathLst>
                <a:path extrusionOk="0" h="352" w="41">
                  <a:moveTo>
                    <a:pt x="41" y="1"/>
                  </a:moveTo>
                  <a:lnTo>
                    <a:pt x="0" y="24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1568625" y="3575775"/>
              <a:ext cx="1075" cy="8800"/>
            </a:xfrm>
            <a:custGeom>
              <a:rect b="b" l="l" r="r" t="t"/>
              <a:pathLst>
                <a:path extrusionOk="0" h="352" w="43">
                  <a:moveTo>
                    <a:pt x="1" y="1"/>
                  </a:moveTo>
                  <a:lnTo>
                    <a:pt x="1" y="327"/>
                  </a:lnTo>
                  <a:lnTo>
                    <a:pt x="43" y="352"/>
                  </a:lnTo>
                  <a:lnTo>
                    <a:pt x="4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1568625" y="3575200"/>
              <a:ext cx="2050" cy="1175"/>
            </a:xfrm>
            <a:custGeom>
              <a:rect b="b" l="l" r="r" t="t"/>
              <a:pathLst>
                <a:path extrusionOk="0" h="47" w="82">
                  <a:moveTo>
                    <a:pt x="41" y="0"/>
                  </a:moveTo>
                  <a:lnTo>
                    <a:pt x="1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1560425" y="3570600"/>
              <a:ext cx="1050" cy="8750"/>
            </a:xfrm>
            <a:custGeom>
              <a:rect b="b" l="l" r="r" t="t"/>
              <a:pathLst>
                <a:path extrusionOk="0" h="350" w="42">
                  <a:moveTo>
                    <a:pt x="41" y="0"/>
                  </a:moveTo>
                  <a:lnTo>
                    <a:pt x="1" y="23"/>
                  </a:lnTo>
                  <a:lnTo>
                    <a:pt x="1" y="350"/>
                  </a:lnTo>
                  <a:lnTo>
                    <a:pt x="41" y="32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1559425" y="3570550"/>
              <a:ext cx="1025" cy="8800"/>
            </a:xfrm>
            <a:custGeom>
              <a:rect b="b" l="l" r="r" t="t"/>
              <a:pathLst>
                <a:path extrusionOk="0" h="352" w="41">
                  <a:moveTo>
                    <a:pt x="0" y="1"/>
                  </a:moveTo>
                  <a:lnTo>
                    <a:pt x="0" y="327"/>
                  </a:lnTo>
                  <a:lnTo>
                    <a:pt x="41" y="352"/>
                  </a:lnTo>
                  <a:lnTo>
                    <a:pt x="4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1559425" y="3569975"/>
              <a:ext cx="2050" cy="1225"/>
            </a:xfrm>
            <a:custGeom>
              <a:rect b="b" l="l" r="r" t="t"/>
              <a:pathLst>
                <a:path extrusionOk="0" h="49" w="82">
                  <a:moveTo>
                    <a:pt x="41" y="1"/>
                  </a:moveTo>
                  <a:lnTo>
                    <a:pt x="0" y="24"/>
                  </a:lnTo>
                  <a:lnTo>
                    <a:pt x="41" y="48"/>
                  </a:lnTo>
                  <a:lnTo>
                    <a:pt x="81" y="2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1557900" y="3545875"/>
              <a:ext cx="52800" cy="30550"/>
            </a:xfrm>
            <a:custGeom>
              <a:rect b="b" l="l" r="r" t="t"/>
              <a:pathLst>
                <a:path extrusionOk="0" h="1222" w="2112">
                  <a:moveTo>
                    <a:pt x="1642" y="0"/>
                  </a:moveTo>
                  <a:lnTo>
                    <a:pt x="0" y="950"/>
                  </a:lnTo>
                  <a:lnTo>
                    <a:pt x="470" y="1221"/>
                  </a:lnTo>
                  <a:lnTo>
                    <a:pt x="2112" y="272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1569650" y="3552650"/>
              <a:ext cx="41050" cy="24650"/>
            </a:xfrm>
            <a:custGeom>
              <a:rect b="b" l="l" r="r" t="t"/>
              <a:pathLst>
                <a:path extrusionOk="0" h="986" w="1642">
                  <a:moveTo>
                    <a:pt x="1642" y="1"/>
                  </a:moveTo>
                  <a:lnTo>
                    <a:pt x="0" y="950"/>
                  </a:lnTo>
                  <a:lnTo>
                    <a:pt x="0" y="985"/>
                  </a:lnTo>
                  <a:lnTo>
                    <a:pt x="1642" y="37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1557900" y="3569625"/>
              <a:ext cx="11775" cy="7675"/>
            </a:xfrm>
            <a:custGeom>
              <a:rect b="b" l="l" r="r" t="t"/>
              <a:pathLst>
                <a:path extrusionOk="0" h="307" w="471">
                  <a:moveTo>
                    <a:pt x="0" y="0"/>
                  </a:moveTo>
                  <a:lnTo>
                    <a:pt x="0" y="36"/>
                  </a:lnTo>
                  <a:lnTo>
                    <a:pt x="470" y="306"/>
                  </a:lnTo>
                  <a:lnTo>
                    <a:pt x="47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1675575" y="3568275"/>
              <a:ext cx="9400" cy="3550"/>
            </a:xfrm>
            <a:custGeom>
              <a:rect b="b" l="l" r="r" t="t"/>
              <a:pathLst>
                <a:path extrusionOk="0" h="142" w="376">
                  <a:moveTo>
                    <a:pt x="374" y="0"/>
                  </a:moveTo>
                  <a:lnTo>
                    <a:pt x="0" y="8"/>
                  </a:lnTo>
                  <a:lnTo>
                    <a:pt x="0" y="24"/>
                  </a:lnTo>
                  <a:cubicBezTo>
                    <a:pt x="2" y="89"/>
                    <a:pt x="84" y="141"/>
                    <a:pt x="186" y="141"/>
                  </a:cubicBezTo>
                  <a:cubicBezTo>
                    <a:pt x="187" y="141"/>
                    <a:pt x="189" y="141"/>
                    <a:pt x="190" y="141"/>
                  </a:cubicBezTo>
                  <a:cubicBezTo>
                    <a:pt x="293" y="140"/>
                    <a:pt x="376" y="85"/>
                    <a:pt x="374" y="18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1675525" y="3565400"/>
              <a:ext cx="9450" cy="6025"/>
            </a:xfrm>
            <a:custGeom>
              <a:rect b="b" l="l" r="r" t="t"/>
              <a:pathLst>
                <a:path extrusionOk="0" h="241" w="378">
                  <a:moveTo>
                    <a:pt x="192" y="1"/>
                  </a:moveTo>
                  <a:cubicBezTo>
                    <a:pt x="191" y="1"/>
                    <a:pt x="189" y="1"/>
                    <a:pt x="188" y="1"/>
                  </a:cubicBezTo>
                  <a:cubicBezTo>
                    <a:pt x="85" y="2"/>
                    <a:pt x="1" y="57"/>
                    <a:pt x="2" y="123"/>
                  </a:cubicBezTo>
                  <a:cubicBezTo>
                    <a:pt x="4" y="189"/>
                    <a:pt x="86" y="240"/>
                    <a:pt x="188" y="240"/>
                  </a:cubicBezTo>
                  <a:cubicBezTo>
                    <a:pt x="189" y="240"/>
                    <a:pt x="191" y="240"/>
                    <a:pt x="192" y="240"/>
                  </a:cubicBezTo>
                  <a:cubicBezTo>
                    <a:pt x="295" y="239"/>
                    <a:pt x="378" y="184"/>
                    <a:pt x="376" y="117"/>
                  </a:cubicBezTo>
                  <a:cubicBezTo>
                    <a:pt x="375" y="53"/>
                    <a:pt x="293" y="1"/>
                    <a:pt x="192" y="1"/>
                  </a:cubicBezTo>
                  <a:close/>
                </a:path>
              </a:pathLst>
            </a:custGeom>
            <a:solidFill>
              <a:srgbClr val="FD9B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1679050" y="3555625"/>
              <a:ext cx="2425" cy="12600"/>
            </a:xfrm>
            <a:custGeom>
              <a:rect b="b" l="l" r="r" t="t"/>
              <a:pathLst>
                <a:path extrusionOk="0" h="504" w="97">
                  <a:moveTo>
                    <a:pt x="96" y="0"/>
                  </a:moveTo>
                  <a:lnTo>
                    <a:pt x="1" y="2"/>
                  </a:lnTo>
                  <a:lnTo>
                    <a:pt x="1" y="475"/>
                  </a:lnTo>
                  <a:cubicBezTo>
                    <a:pt x="2" y="491"/>
                    <a:pt x="20" y="504"/>
                    <a:pt x="46" y="504"/>
                  </a:cubicBezTo>
                  <a:cubicBezTo>
                    <a:pt x="47" y="504"/>
                    <a:pt x="48" y="504"/>
                    <a:pt x="50" y="504"/>
                  </a:cubicBezTo>
                  <a:cubicBezTo>
                    <a:pt x="76" y="504"/>
                    <a:pt x="96" y="491"/>
                    <a:pt x="96" y="47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1679050" y="3554900"/>
              <a:ext cx="2425" cy="1550"/>
            </a:xfrm>
            <a:custGeom>
              <a:rect b="b" l="l" r="r" t="t"/>
              <a:pathLst>
                <a:path extrusionOk="0" h="62" w="97">
                  <a:moveTo>
                    <a:pt x="52" y="0"/>
                  </a:moveTo>
                  <a:cubicBezTo>
                    <a:pt x="51" y="0"/>
                    <a:pt x="50" y="0"/>
                    <a:pt x="48" y="0"/>
                  </a:cubicBezTo>
                  <a:cubicBezTo>
                    <a:pt x="22" y="0"/>
                    <a:pt x="1" y="13"/>
                    <a:pt x="1" y="31"/>
                  </a:cubicBezTo>
                  <a:cubicBezTo>
                    <a:pt x="1" y="48"/>
                    <a:pt x="22" y="61"/>
                    <a:pt x="48" y="61"/>
                  </a:cubicBezTo>
                  <a:cubicBezTo>
                    <a:pt x="76" y="60"/>
                    <a:pt x="96" y="47"/>
                    <a:pt x="96" y="29"/>
                  </a:cubicBezTo>
                  <a:cubicBezTo>
                    <a:pt x="96" y="14"/>
                    <a:pt x="76" y="0"/>
                    <a:pt x="52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1664000" y="3552650"/>
              <a:ext cx="32650" cy="12250"/>
            </a:xfrm>
            <a:custGeom>
              <a:rect b="b" l="l" r="r" t="t"/>
              <a:pathLst>
                <a:path extrusionOk="0" h="490" w="1306">
                  <a:moveTo>
                    <a:pt x="1301" y="1"/>
                  </a:moveTo>
                  <a:lnTo>
                    <a:pt x="1" y="30"/>
                  </a:lnTo>
                  <a:lnTo>
                    <a:pt x="1" y="85"/>
                  </a:lnTo>
                  <a:cubicBezTo>
                    <a:pt x="4" y="310"/>
                    <a:pt x="289" y="489"/>
                    <a:pt x="641" y="489"/>
                  </a:cubicBezTo>
                  <a:cubicBezTo>
                    <a:pt x="646" y="489"/>
                    <a:pt x="652" y="489"/>
                    <a:pt x="658" y="489"/>
                  </a:cubicBezTo>
                  <a:cubicBezTo>
                    <a:pt x="1017" y="485"/>
                    <a:pt x="1306" y="293"/>
                    <a:pt x="1301" y="64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1663900" y="3542725"/>
              <a:ext cx="32725" cy="20825"/>
            </a:xfrm>
            <a:custGeom>
              <a:rect b="b" l="l" r="r" t="t"/>
              <a:pathLst>
                <a:path extrusionOk="0" h="833" w="1309">
                  <a:moveTo>
                    <a:pt x="665" y="0"/>
                  </a:moveTo>
                  <a:cubicBezTo>
                    <a:pt x="660" y="0"/>
                    <a:pt x="654" y="0"/>
                    <a:pt x="649" y="0"/>
                  </a:cubicBezTo>
                  <a:cubicBezTo>
                    <a:pt x="289" y="6"/>
                    <a:pt x="0" y="197"/>
                    <a:pt x="3" y="427"/>
                  </a:cubicBezTo>
                  <a:cubicBezTo>
                    <a:pt x="8" y="652"/>
                    <a:pt x="293" y="833"/>
                    <a:pt x="645" y="833"/>
                  </a:cubicBezTo>
                  <a:cubicBezTo>
                    <a:pt x="651" y="833"/>
                    <a:pt x="656" y="833"/>
                    <a:pt x="662" y="833"/>
                  </a:cubicBezTo>
                  <a:cubicBezTo>
                    <a:pt x="1021" y="825"/>
                    <a:pt x="1308" y="635"/>
                    <a:pt x="1305" y="406"/>
                  </a:cubicBezTo>
                  <a:cubicBezTo>
                    <a:pt x="1301" y="179"/>
                    <a:pt x="1017" y="0"/>
                    <a:pt x="665" y="0"/>
                  </a:cubicBezTo>
                  <a:close/>
                </a:path>
              </a:pathLst>
            </a:custGeom>
            <a:solidFill>
              <a:srgbClr val="FD9B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1505975" y="3390125"/>
              <a:ext cx="7100" cy="14200"/>
            </a:xfrm>
            <a:custGeom>
              <a:rect b="b" l="l" r="r" t="t"/>
              <a:pathLst>
                <a:path extrusionOk="0" h="568" w="284">
                  <a:moveTo>
                    <a:pt x="146" y="1"/>
                  </a:moveTo>
                  <a:cubicBezTo>
                    <a:pt x="144" y="1"/>
                    <a:pt x="143" y="1"/>
                    <a:pt x="142" y="1"/>
                  </a:cubicBezTo>
                  <a:cubicBezTo>
                    <a:pt x="65" y="2"/>
                    <a:pt x="1" y="44"/>
                    <a:pt x="2" y="94"/>
                  </a:cubicBezTo>
                  <a:lnTo>
                    <a:pt x="2" y="479"/>
                  </a:lnTo>
                  <a:cubicBezTo>
                    <a:pt x="2" y="529"/>
                    <a:pt x="64" y="568"/>
                    <a:pt x="140" y="568"/>
                  </a:cubicBezTo>
                  <a:cubicBezTo>
                    <a:pt x="142" y="568"/>
                    <a:pt x="143" y="568"/>
                    <a:pt x="144" y="568"/>
                  </a:cubicBezTo>
                  <a:cubicBezTo>
                    <a:pt x="221" y="566"/>
                    <a:pt x="284" y="526"/>
                    <a:pt x="284" y="475"/>
                  </a:cubicBezTo>
                  <a:lnTo>
                    <a:pt x="284" y="89"/>
                  </a:lnTo>
                  <a:lnTo>
                    <a:pt x="284" y="86"/>
                  </a:lnTo>
                  <a:cubicBezTo>
                    <a:pt x="281" y="39"/>
                    <a:pt x="221" y="1"/>
                    <a:pt x="146" y="1"/>
                  </a:cubicBezTo>
                  <a:close/>
                </a:path>
              </a:pathLst>
            </a:custGeom>
            <a:solidFill>
              <a:srgbClr val="004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1415275" y="3336000"/>
              <a:ext cx="7100" cy="14175"/>
            </a:xfrm>
            <a:custGeom>
              <a:rect b="b" l="l" r="r" t="t"/>
              <a:pathLst>
                <a:path extrusionOk="0" h="567" w="284">
                  <a:moveTo>
                    <a:pt x="146" y="1"/>
                  </a:moveTo>
                  <a:cubicBezTo>
                    <a:pt x="144" y="1"/>
                    <a:pt x="143" y="1"/>
                    <a:pt x="141" y="1"/>
                  </a:cubicBezTo>
                  <a:cubicBezTo>
                    <a:pt x="65" y="2"/>
                    <a:pt x="1" y="43"/>
                    <a:pt x="2" y="92"/>
                  </a:cubicBezTo>
                  <a:lnTo>
                    <a:pt x="2" y="479"/>
                  </a:lnTo>
                  <a:cubicBezTo>
                    <a:pt x="2" y="528"/>
                    <a:pt x="64" y="566"/>
                    <a:pt x="140" y="566"/>
                  </a:cubicBezTo>
                  <a:cubicBezTo>
                    <a:pt x="142" y="566"/>
                    <a:pt x="143" y="566"/>
                    <a:pt x="144" y="566"/>
                  </a:cubicBezTo>
                  <a:cubicBezTo>
                    <a:pt x="221" y="565"/>
                    <a:pt x="284" y="524"/>
                    <a:pt x="284" y="475"/>
                  </a:cubicBezTo>
                  <a:lnTo>
                    <a:pt x="284" y="89"/>
                  </a:lnTo>
                  <a:lnTo>
                    <a:pt x="284" y="86"/>
                  </a:lnTo>
                  <a:cubicBezTo>
                    <a:pt x="281" y="38"/>
                    <a:pt x="221" y="1"/>
                    <a:pt x="146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1559300" y="3359475"/>
              <a:ext cx="7100" cy="14150"/>
            </a:xfrm>
            <a:custGeom>
              <a:rect b="b" l="l" r="r" t="t"/>
              <a:pathLst>
                <a:path extrusionOk="0" h="566" w="284">
                  <a:moveTo>
                    <a:pt x="144" y="0"/>
                  </a:moveTo>
                  <a:cubicBezTo>
                    <a:pt x="143" y="0"/>
                    <a:pt x="142" y="0"/>
                    <a:pt x="140" y="0"/>
                  </a:cubicBezTo>
                  <a:cubicBezTo>
                    <a:pt x="65" y="2"/>
                    <a:pt x="1" y="42"/>
                    <a:pt x="1" y="91"/>
                  </a:cubicBezTo>
                  <a:lnTo>
                    <a:pt x="1" y="479"/>
                  </a:lnTo>
                  <a:cubicBezTo>
                    <a:pt x="2" y="527"/>
                    <a:pt x="64" y="566"/>
                    <a:pt x="139" y="566"/>
                  </a:cubicBezTo>
                  <a:cubicBezTo>
                    <a:pt x="140" y="566"/>
                    <a:pt x="142" y="566"/>
                    <a:pt x="143" y="566"/>
                  </a:cubicBezTo>
                  <a:cubicBezTo>
                    <a:pt x="221" y="566"/>
                    <a:pt x="284" y="524"/>
                    <a:pt x="282" y="474"/>
                  </a:cubicBezTo>
                  <a:lnTo>
                    <a:pt x="282" y="89"/>
                  </a:lnTo>
                  <a:lnTo>
                    <a:pt x="282" y="86"/>
                  </a:lnTo>
                  <a:cubicBezTo>
                    <a:pt x="281" y="37"/>
                    <a:pt x="219" y="0"/>
                    <a:pt x="144" y="0"/>
                  </a:cubicBezTo>
                  <a:close/>
                </a:path>
              </a:pathLst>
            </a:custGeom>
            <a:solidFill>
              <a:srgbClr val="004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1413550" y="3263350"/>
              <a:ext cx="59800" cy="34500"/>
            </a:xfrm>
            <a:custGeom>
              <a:rect b="b" l="l" r="r" t="t"/>
              <a:pathLst>
                <a:path extrusionOk="0" h="1380" w="2392">
                  <a:moveTo>
                    <a:pt x="2251" y="1"/>
                  </a:moveTo>
                  <a:lnTo>
                    <a:pt x="0" y="1299"/>
                  </a:lnTo>
                  <a:lnTo>
                    <a:pt x="141" y="1380"/>
                  </a:lnTo>
                  <a:lnTo>
                    <a:pt x="2391" y="8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1413550" y="3295800"/>
              <a:ext cx="3525" cy="51425"/>
            </a:xfrm>
            <a:custGeom>
              <a:rect b="b" l="l" r="r" t="t"/>
              <a:pathLst>
                <a:path extrusionOk="0" h="2057" w="141">
                  <a:moveTo>
                    <a:pt x="0" y="1"/>
                  </a:moveTo>
                  <a:lnTo>
                    <a:pt x="0" y="1976"/>
                  </a:lnTo>
                  <a:lnTo>
                    <a:pt x="141" y="2057"/>
                  </a:lnTo>
                  <a:lnTo>
                    <a:pt x="14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1417050" y="3265400"/>
              <a:ext cx="56300" cy="81825"/>
            </a:xfrm>
            <a:custGeom>
              <a:rect b="b" l="l" r="r" t="t"/>
              <a:pathLst>
                <a:path extrusionOk="0" h="3273" w="2252">
                  <a:moveTo>
                    <a:pt x="2251" y="0"/>
                  </a:moveTo>
                  <a:lnTo>
                    <a:pt x="1" y="1298"/>
                  </a:lnTo>
                  <a:lnTo>
                    <a:pt x="1" y="3273"/>
                  </a:lnTo>
                  <a:lnTo>
                    <a:pt x="2251" y="1974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74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1417050" y="3304575"/>
              <a:ext cx="147675" cy="85300"/>
            </a:xfrm>
            <a:custGeom>
              <a:rect b="b" l="l" r="r" t="t"/>
              <a:pathLst>
                <a:path extrusionOk="0" h="3412" w="5907">
                  <a:moveTo>
                    <a:pt x="2251" y="1"/>
                  </a:moveTo>
                  <a:lnTo>
                    <a:pt x="1" y="1300"/>
                  </a:lnTo>
                  <a:lnTo>
                    <a:pt x="3656" y="3411"/>
                  </a:lnTo>
                  <a:lnTo>
                    <a:pt x="5907" y="211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1417050" y="3337050"/>
              <a:ext cx="91425" cy="62975"/>
            </a:xfrm>
            <a:custGeom>
              <a:rect b="b" l="l" r="r" t="t"/>
              <a:pathLst>
                <a:path extrusionOk="0" h="2519" w="3657">
                  <a:moveTo>
                    <a:pt x="1" y="1"/>
                  </a:moveTo>
                  <a:lnTo>
                    <a:pt x="1" y="407"/>
                  </a:lnTo>
                  <a:lnTo>
                    <a:pt x="3656" y="2518"/>
                  </a:lnTo>
                  <a:lnTo>
                    <a:pt x="3656" y="2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1508450" y="3357350"/>
              <a:ext cx="56275" cy="42675"/>
            </a:xfrm>
            <a:custGeom>
              <a:rect b="b" l="l" r="r" t="t"/>
              <a:pathLst>
                <a:path extrusionOk="0" h="1707" w="2251">
                  <a:moveTo>
                    <a:pt x="2251" y="1"/>
                  </a:moveTo>
                  <a:lnTo>
                    <a:pt x="0" y="1300"/>
                  </a:lnTo>
                  <a:lnTo>
                    <a:pt x="0" y="1706"/>
                  </a:lnTo>
                  <a:lnTo>
                    <a:pt x="2251" y="407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1417050" y="3296350"/>
              <a:ext cx="147675" cy="91550"/>
            </a:xfrm>
            <a:custGeom>
              <a:rect b="b" l="l" r="r" t="t"/>
              <a:pathLst>
                <a:path extrusionOk="0" h="3662" w="5907">
                  <a:moveTo>
                    <a:pt x="2249" y="1"/>
                  </a:moveTo>
                  <a:cubicBezTo>
                    <a:pt x="2157" y="1"/>
                    <a:pt x="2065" y="24"/>
                    <a:pt x="1983" y="72"/>
                  </a:cubicBezTo>
                  <a:lnTo>
                    <a:pt x="70" y="1178"/>
                  </a:lnTo>
                  <a:cubicBezTo>
                    <a:pt x="27" y="1203"/>
                    <a:pt x="1" y="1248"/>
                    <a:pt x="1" y="1297"/>
                  </a:cubicBezTo>
                  <a:lnTo>
                    <a:pt x="1" y="1497"/>
                  </a:lnTo>
                  <a:cubicBezTo>
                    <a:pt x="1" y="1575"/>
                    <a:pt x="43" y="1648"/>
                    <a:pt x="111" y="1687"/>
                  </a:cubicBezTo>
                  <a:lnTo>
                    <a:pt x="3420" y="3598"/>
                  </a:lnTo>
                  <a:cubicBezTo>
                    <a:pt x="3493" y="3640"/>
                    <a:pt x="3575" y="3661"/>
                    <a:pt x="3656" y="3661"/>
                  </a:cubicBezTo>
                  <a:cubicBezTo>
                    <a:pt x="3738" y="3661"/>
                    <a:pt x="3820" y="3640"/>
                    <a:pt x="3893" y="3598"/>
                  </a:cubicBezTo>
                  <a:lnTo>
                    <a:pt x="5800" y="2498"/>
                  </a:lnTo>
                  <a:cubicBezTo>
                    <a:pt x="5866" y="2458"/>
                    <a:pt x="5907" y="2387"/>
                    <a:pt x="5907" y="2310"/>
                  </a:cubicBezTo>
                  <a:lnTo>
                    <a:pt x="5907" y="2161"/>
                  </a:lnTo>
                  <a:cubicBezTo>
                    <a:pt x="5907" y="2078"/>
                    <a:pt x="5863" y="2005"/>
                    <a:pt x="5792" y="1964"/>
                  </a:cubicBezTo>
                  <a:lnTo>
                    <a:pt x="2518" y="73"/>
                  </a:lnTo>
                  <a:cubicBezTo>
                    <a:pt x="2435" y="25"/>
                    <a:pt x="2342" y="1"/>
                    <a:pt x="2249" y="1"/>
                  </a:cubicBezTo>
                  <a:close/>
                </a:path>
              </a:pathLst>
            </a:custGeom>
            <a:solidFill>
              <a:srgbClr val="9ED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1508450" y="3349250"/>
              <a:ext cx="59800" cy="34525"/>
            </a:xfrm>
            <a:custGeom>
              <a:rect b="b" l="l" r="r" t="t"/>
              <a:pathLst>
                <a:path extrusionOk="0" h="1381" w="2392">
                  <a:moveTo>
                    <a:pt x="2251" y="0"/>
                  </a:moveTo>
                  <a:lnTo>
                    <a:pt x="0" y="1299"/>
                  </a:lnTo>
                  <a:lnTo>
                    <a:pt x="141" y="1381"/>
                  </a:lnTo>
                  <a:lnTo>
                    <a:pt x="2392" y="8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1508450" y="3381725"/>
              <a:ext cx="3550" cy="20325"/>
            </a:xfrm>
            <a:custGeom>
              <a:rect b="b" l="l" r="r" t="t"/>
              <a:pathLst>
                <a:path extrusionOk="0" h="813" w="142">
                  <a:moveTo>
                    <a:pt x="0" y="0"/>
                  </a:moveTo>
                  <a:lnTo>
                    <a:pt x="0" y="731"/>
                  </a:lnTo>
                  <a:lnTo>
                    <a:pt x="141" y="812"/>
                  </a:lnTo>
                  <a:lnTo>
                    <a:pt x="14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1511975" y="3351275"/>
              <a:ext cx="56275" cy="50775"/>
            </a:xfrm>
            <a:custGeom>
              <a:rect b="b" l="l" r="r" t="t"/>
              <a:pathLst>
                <a:path extrusionOk="0" h="2031" w="2251">
                  <a:moveTo>
                    <a:pt x="2251" y="0"/>
                  </a:moveTo>
                  <a:lnTo>
                    <a:pt x="0" y="1300"/>
                  </a:lnTo>
                  <a:lnTo>
                    <a:pt x="0" y="2030"/>
                  </a:lnTo>
                  <a:lnTo>
                    <a:pt x="2251" y="7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1448100" y="3296325"/>
              <a:ext cx="40750" cy="23700"/>
            </a:xfrm>
            <a:custGeom>
              <a:rect b="b" l="l" r="r" t="t"/>
              <a:pathLst>
                <a:path extrusionOk="0" h="948" w="1630">
                  <a:moveTo>
                    <a:pt x="975" y="1"/>
                  </a:moveTo>
                  <a:cubicBezTo>
                    <a:pt x="918" y="1"/>
                    <a:pt x="861" y="19"/>
                    <a:pt x="814" y="55"/>
                  </a:cubicBezTo>
                  <a:cubicBezTo>
                    <a:pt x="667" y="167"/>
                    <a:pt x="432" y="313"/>
                    <a:pt x="96" y="463"/>
                  </a:cubicBezTo>
                  <a:cubicBezTo>
                    <a:pt x="3" y="505"/>
                    <a:pt x="0" y="635"/>
                    <a:pt x="91" y="680"/>
                  </a:cubicBezTo>
                  <a:cubicBezTo>
                    <a:pt x="212" y="738"/>
                    <a:pt x="326" y="805"/>
                    <a:pt x="437" y="880"/>
                  </a:cubicBezTo>
                  <a:cubicBezTo>
                    <a:pt x="504" y="925"/>
                    <a:pt x="581" y="948"/>
                    <a:pt x="658" y="948"/>
                  </a:cubicBezTo>
                  <a:cubicBezTo>
                    <a:pt x="742" y="948"/>
                    <a:pt x="827" y="921"/>
                    <a:pt x="898" y="867"/>
                  </a:cubicBezTo>
                  <a:cubicBezTo>
                    <a:pt x="1104" y="708"/>
                    <a:pt x="1346" y="589"/>
                    <a:pt x="1530" y="511"/>
                  </a:cubicBezTo>
                  <a:cubicBezTo>
                    <a:pt x="1627" y="470"/>
                    <a:pt x="1630" y="334"/>
                    <a:pt x="1534" y="290"/>
                  </a:cubicBezTo>
                  <a:cubicBezTo>
                    <a:pt x="1394" y="225"/>
                    <a:pt x="1260" y="147"/>
                    <a:pt x="1136" y="55"/>
                  </a:cubicBezTo>
                  <a:cubicBezTo>
                    <a:pt x="1088" y="19"/>
                    <a:pt x="1031" y="1"/>
                    <a:pt x="975" y="1"/>
                  </a:cubicBez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1420000" y="3312900"/>
              <a:ext cx="40725" cy="23675"/>
            </a:xfrm>
            <a:custGeom>
              <a:rect b="b" l="l" r="r" t="t"/>
              <a:pathLst>
                <a:path extrusionOk="0" h="947" w="1629">
                  <a:moveTo>
                    <a:pt x="974" y="0"/>
                  </a:moveTo>
                  <a:cubicBezTo>
                    <a:pt x="917" y="0"/>
                    <a:pt x="861" y="18"/>
                    <a:pt x="814" y="53"/>
                  </a:cubicBezTo>
                  <a:cubicBezTo>
                    <a:pt x="666" y="165"/>
                    <a:pt x="431" y="312"/>
                    <a:pt x="95" y="462"/>
                  </a:cubicBezTo>
                  <a:cubicBezTo>
                    <a:pt x="2" y="503"/>
                    <a:pt x="0" y="633"/>
                    <a:pt x="92" y="678"/>
                  </a:cubicBezTo>
                  <a:cubicBezTo>
                    <a:pt x="211" y="738"/>
                    <a:pt x="325" y="805"/>
                    <a:pt x="435" y="880"/>
                  </a:cubicBezTo>
                  <a:cubicBezTo>
                    <a:pt x="502" y="925"/>
                    <a:pt x="579" y="947"/>
                    <a:pt x="656" y="947"/>
                  </a:cubicBezTo>
                  <a:cubicBezTo>
                    <a:pt x="741" y="947"/>
                    <a:pt x="826" y="920"/>
                    <a:pt x="896" y="867"/>
                  </a:cubicBezTo>
                  <a:cubicBezTo>
                    <a:pt x="1102" y="707"/>
                    <a:pt x="1345" y="587"/>
                    <a:pt x="1529" y="510"/>
                  </a:cubicBezTo>
                  <a:cubicBezTo>
                    <a:pt x="1626" y="468"/>
                    <a:pt x="1629" y="333"/>
                    <a:pt x="1533" y="288"/>
                  </a:cubicBezTo>
                  <a:cubicBezTo>
                    <a:pt x="1392" y="225"/>
                    <a:pt x="1259" y="145"/>
                    <a:pt x="1134" y="53"/>
                  </a:cubicBezTo>
                  <a:cubicBezTo>
                    <a:pt x="1087" y="18"/>
                    <a:pt x="1031" y="0"/>
                    <a:pt x="974" y="0"/>
                  </a:cubicBez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1367650" y="3321825"/>
              <a:ext cx="57925" cy="33200"/>
            </a:xfrm>
            <a:custGeom>
              <a:rect b="b" l="l" r="r" t="t"/>
              <a:pathLst>
                <a:path extrusionOk="0" h="1328" w="2317">
                  <a:moveTo>
                    <a:pt x="1156" y="1"/>
                  </a:moveTo>
                  <a:lnTo>
                    <a:pt x="0" y="668"/>
                  </a:lnTo>
                  <a:lnTo>
                    <a:pt x="1160" y="1328"/>
                  </a:lnTo>
                  <a:lnTo>
                    <a:pt x="2316" y="661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1396650" y="3338325"/>
              <a:ext cx="28925" cy="52800"/>
            </a:xfrm>
            <a:custGeom>
              <a:rect b="b" l="l" r="r" t="t"/>
              <a:pathLst>
                <a:path extrusionOk="0" h="2112" w="1157">
                  <a:moveTo>
                    <a:pt x="1156" y="1"/>
                  </a:moveTo>
                  <a:lnTo>
                    <a:pt x="0" y="668"/>
                  </a:lnTo>
                  <a:lnTo>
                    <a:pt x="0" y="2112"/>
                  </a:lnTo>
                  <a:lnTo>
                    <a:pt x="1156" y="1445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57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1367650" y="3338500"/>
              <a:ext cx="29025" cy="52625"/>
            </a:xfrm>
            <a:custGeom>
              <a:rect b="b" l="l" r="r" t="t"/>
              <a:pathLst>
                <a:path extrusionOk="0" h="2105" w="1161">
                  <a:moveTo>
                    <a:pt x="0" y="1"/>
                  </a:moveTo>
                  <a:lnTo>
                    <a:pt x="0" y="1447"/>
                  </a:lnTo>
                  <a:lnTo>
                    <a:pt x="1160" y="2105"/>
                  </a:lnTo>
                  <a:lnTo>
                    <a:pt x="116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1396650" y="3348875"/>
              <a:ext cx="28925" cy="17000"/>
            </a:xfrm>
            <a:custGeom>
              <a:rect b="b" l="l" r="r" t="t"/>
              <a:pathLst>
                <a:path extrusionOk="0" h="680" w="1157">
                  <a:moveTo>
                    <a:pt x="1156" y="1"/>
                  </a:moveTo>
                  <a:lnTo>
                    <a:pt x="0" y="668"/>
                  </a:lnTo>
                  <a:lnTo>
                    <a:pt x="0" y="679"/>
                  </a:lnTo>
                  <a:lnTo>
                    <a:pt x="1156" y="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1410975" y="3349925"/>
              <a:ext cx="4400" cy="2675"/>
            </a:xfrm>
            <a:custGeom>
              <a:rect b="b" l="l" r="r" t="t"/>
              <a:pathLst>
                <a:path extrusionOk="0" fill="none" h="107" w="176">
                  <a:moveTo>
                    <a:pt x="0" y="88"/>
                  </a:moveTo>
                  <a:lnTo>
                    <a:pt x="12" y="94"/>
                  </a:lnTo>
                  <a:cubicBezTo>
                    <a:pt x="34" y="107"/>
                    <a:pt x="61" y="107"/>
                    <a:pt x="83" y="94"/>
                  </a:cubicBezTo>
                  <a:lnTo>
                    <a:pt x="161" y="49"/>
                  </a:lnTo>
                  <a:cubicBezTo>
                    <a:pt x="176" y="40"/>
                    <a:pt x="176" y="17"/>
                    <a:pt x="161" y="8"/>
                  </a:cubicBezTo>
                  <a:lnTo>
                    <a:pt x="148" y="1"/>
                  </a:lnTo>
                </a:path>
              </a:pathLst>
            </a:custGeom>
            <a:noFill/>
            <a:ln cap="rnd" cmpd="sng" w="225">
              <a:solidFill>
                <a:srgbClr val="FED0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1396650" y="3358925"/>
              <a:ext cx="28925" cy="17025"/>
            </a:xfrm>
            <a:custGeom>
              <a:rect b="b" l="l" r="r" t="t"/>
              <a:pathLst>
                <a:path extrusionOk="0" h="681" w="1157">
                  <a:moveTo>
                    <a:pt x="1156" y="0"/>
                  </a:moveTo>
                  <a:lnTo>
                    <a:pt x="0" y="667"/>
                  </a:lnTo>
                  <a:lnTo>
                    <a:pt x="0" y="680"/>
                  </a:lnTo>
                  <a:lnTo>
                    <a:pt x="1156" y="12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1410975" y="3359975"/>
              <a:ext cx="4400" cy="2675"/>
            </a:xfrm>
            <a:custGeom>
              <a:rect b="b" l="l" r="r" t="t"/>
              <a:pathLst>
                <a:path extrusionOk="0" fill="none" h="107" w="176">
                  <a:moveTo>
                    <a:pt x="0" y="87"/>
                  </a:moveTo>
                  <a:lnTo>
                    <a:pt x="12" y="93"/>
                  </a:lnTo>
                  <a:cubicBezTo>
                    <a:pt x="34" y="106"/>
                    <a:pt x="61" y="106"/>
                    <a:pt x="83" y="93"/>
                  </a:cubicBezTo>
                  <a:lnTo>
                    <a:pt x="161" y="48"/>
                  </a:lnTo>
                  <a:cubicBezTo>
                    <a:pt x="176" y="40"/>
                    <a:pt x="176" y="18"/>
                    <a:pt x="161" y="8"/>
                  </a:cubicBezTo>
                  <a:lnTo>
                    <a:pt x="148" y="0"/>
                  </a:lnTo>
                </a:path>
              </a:pathLst>
            </a:custGeom>
            <a:noFill/>
            <a:ln cap="rnd" cmpd="sng" w="225">
              <a:solidFill>
                <a:srgbClr val="FED0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1396650" y="3368975"/>
              <a:ext cx="28925" cy="17025"/>
            </a:xfrm>
            <a:custGeom>
              <a:rect b="b" l="l" r="r" t="t"/>
              <a:pathLst>
                <a:path extrusionOk="0" h="681" w="1157">
                  <a:moveTo>
                    <a:pt x="1156" y="0"/>
                  </a:moveTo>
                  <a:lnTo>
                    <a:pt x="0" y="667"/>
                  </a:lnTo>
                  <a:lnTo>
                    <a:pt x="0" y="680"/>
                  </a:lnTo>
                  <a:lnTo>
                    <a:pt x="1156" y="13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1410975" y="3370050"/>
              <a:ext cx="4400" cy="2625"/>
            </a:xfrm>
            <a:custGeom>
              <a:rect b="b" l="l" r="r" t="t"/>
              <a:pathLst>
                <a:path extrusionOk="0" fill="none" h="105" w="176">
                  <a:moveTo>
                    <a:pt x="0" y="86"/>
                  </a:moveTo>
                  <a:lnTo>
                    <a:pt x="12" y="93"/>
                  </a:lnTo>
                  <a:cubicBezTo>
                    <a:pt x="34" y="105"/>
                    <a:pt x="61" y="105"/>
                    <a:pt x="83" y="93"/>
                  </a:cubicBezTo>
                  <a:lnTo>
                    <a:pt x="161" y="48"/>
                  </a:lnTo>
                  <a:cubicBezTo>
                    <a:pt x="176" y="38"/>
                    <a:pt x="176" y="16"/>
                    <a:pt x="161" y="8"/>
                  </a:cubicBezTo>
                  <a:lnTo>
                    <a:pt x="148" y="1"/>
                  </a:lnTo>
                </a:path>
              </a:pathLst>
            </a:custGeom>
            <a:noFill/>
            <a:ln cap="rnd" cmpd="sng" w="225">
              <a:solidFill>
                <a:srgbClr val="FED0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1366475" y="3320675"/>
              <a:ext cx="60975" cy="34575"/>
            </a:xfrm>
            <a:custGeom>
              <a:rect b="b" l="l" r="r" t="t"/>
              <a:pathLst>
                <a:path extrusionOk="0" h="1383" w="2439">
                  <a:moveTo>
                    <a:pt x="1161" y="1"/>
                  </a:moveTo>
                  <a:lnTo>
                    <a:pt x="1" y="657"/>
                  </a:lnTo>
                  <a:lnTo>
                    <a:pt x="1280" y="1382"/>
                  </a:lnTo>
                  <a:lnTo>
                    <a:pt x="2439" y="726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FD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1398450" y="3338800"/>
              <a:ext cx="29000" cy="19675"/>
            </a:xfrm>
            <a:custGeom>
              <a:rect b="b" l="l" r="r" t="t"/>
              <a:pathLst>
                <a:path extrusionOk="0" h="787" w="1160">
                  <a:moveTo>
                    <a:pt x="1160" y="1"/>
                  </a:moveTo>
                  <a:lnTo>
                    <a:pt x="1" y="657"/>
                  </a:lnTo>
                  <a:lnTo>
                    <a:pt x="1" y="786"/>
                  </a:lnTo>
                  <a:lnTo>
                    <a:pt x="1160" y="130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1366475" y="3337100"/>
              <a:ext cx="32000" cy="21375"/>
            </a:xfrm>
            <a:custGeom>
              <a:rect b="b" l="l" r="r" t="t"/>
              <a:pathLst>
                <a:path extrusionOk="0" h="855" w="1280">
                  <a:moveTo>
                    <a:pt x="1" y="0"/>
                  </a:moveTo>
                  <a:lnTo>
                    <a:pt x="1" y="131"/>
                  </a:lnTo>
                  <a:lnTo>
                    <a:pt x="1280" y="854"/>
                  </a:lnTo>
                  <a:lnTo>
                    <a:pt x="1280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1641500" y="3080500"/>
              <a:ext cx="76300" cy="176175"/>
            </a:xfrm>
            <a:custGeom>
              <a:rect b="b" l="l" r="r" t="t"/>
              <a:pathLst>
                <a:path extrusionOk="0" h="7047" w="3052">
                  <a:moveTo>
                    <a:pt x="0" y="1"/>
                  </a:moveTo>
                  <a:lnTo>
                    <a:pt x="0" y="5305"/>
                  </a:lnTo>
                  <a:lnTo>
                    <a:pt x="3051" y="7047"/>
                  </a:lnTo>
                  <a:lnTo>
                    <a:pt x="3051" y="17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1717775" y="3123750"/>
              <a:ext cx="1425" cy="132925"/>
            </a:xfrm>
            <a:custGeom>
              <a:rect b="b" l="l" r="r" t="t"/>
              <a:pathLst>
                <a:path extrusionOk="0" h="5317" w="57">
                  <a:moveTo>
                    <a:pt x="57" y="1"/>
                  </a:moveTo>
                  <a:lnTo>
                    <a:pt x="0" y="33"/>
                  </a:lnTo>
                  <a:lnTo>
                    <a:pt x="0" y="5317"/>
                  </a:lnTo>
                  <a:lnTo>
                    <a:pt x="57" y="5286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7FB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1641500" y="3079750"/>
              <a:ext cx="77700" cy="44825"/>
            </a:xfrm>
            <a:custGeom>
              <a:rect b="b" l="l" r="r" t="t"/>
              <a:pathLst>
                <a:path extrusionOk="0" h="1793" w="3108">
                  <a:moveTo>
                    <a:pt x="57" y="0"/>
                  </a:moveTo>
                  <a:lnTo>
                    <a:pt x="0" y="31"/>
                  </a:lnTo>
                  <a:lnTo>
                    <a:pt x="3051" y="1793"/>
                  </a:lnTo>
                  <a:lnTo>
                    <a:pt x="3108" y="176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A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1774975" y="3124200"/>
              <a:ext cx="57075" cy="165500"/>
            </a:xfrm>
            <a:custGeom>
              <a:rect b="b" l="l" r="r" t="t"/>
              <a:pathLst>
                <a:path extrusionOk="0" h="6620" w="2283">
                  <a:moveTo>
                    <a:pt x="2283" y="0"/>
                  </a:moveTo>
                  <a:lnTo>
                    <a:pt x="0" y="1336"/>
                  </a:lnTo>
                  <a:lnTo>
                    <a:pt x="0" y="6620"/>
                  </a:lnTo>
                  <a:lnTo>
                    <a:pt x="2283" y="530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D7FB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9"/>
            <p:cNvSpPr/>
            <p:nvPr/>
          </p:nvSpPr>
          <p:spPr>
            <a:xfrm>
              <a:off x="1773550" y="3156825"/>
              <a:ext cx="1450" cy="132875"/>
            </a:xfrm>
            <a:custGeom>
              <a:rect b="b" l="l" r="r" t="t"/>
              <a:pathLst>
                <a:path extrusionOk="0" h="5315" w="58">
                  <a:moveTo>
                    <a:pt x="1" y="0"/>
                  </a:moveTo>
                  <a:lnTo>
                    <a:pt x="1" y="5284"/>
                  </a:lnTo>
                  <a:lnTo>
                    <a:pt x="57" y="5315"/>
                  </a:lnTo>
                  <a:lnTo>
                    <a:pt x="5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1773550" y="3123400"/>
              <a:ext cx="58500" cy="34200"/>
            </a:xfrm>
            <a:custGeom>
              <a:rect b="b" l="l" r="r" t="t"/>
              <a:pathLst>
                <a:path extrusionOk="0" h="1368" w="2340">
                  <a:moveTo>
                    <a:pt x="2283" y="0"/>
                  </a:moveTo>
                  <a:lnTo>
                    <a:pt x="1" y="1337"/>
                  </a:lnTo>
                  <a:lnTo>
                    <a:pt x="57" y="1368"/>
                  </a:lnTo>
                  <a:lnTo>
                    <a:pt x="2340" y="32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EA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1601325" y="3216050"/>
              <a:ext cx="55675" cy="40000"/>
            </a:xfrm>
            <a:custGeom>
              <a:rect b="b" l="l" r="r" t="t"/>
              <a:pathLst>
                <a:path extrusionOk="0" h="1600" w="2227">
                  <a:moveTo>
                    <a:pt x="53" y="1"/>
                  </a:moveTo>
                  <a:cubicBezTo>
                    <a:pt x="1" y="314"/>
                    <a:pt x="282" y="684"/>
                    <a:pt x="276" y="1010"/>
                  </a:cubicBezTo>
                  <a:lnTo>
                    <a:pt x="1146" y="1512"/>
                  </a:lnTo>
                  <a:cubicBezTo>
                    <a:pt x="1248" y="1570"/>
                    <a:pt x="1361" y="1600"/>
                    <a:pt x="1474" y="1600"/>
                  </a:cubicBezTo>
                  <a:cubicBezTo>
                    <a:pt x="1587" y="1600"/>
                    <a:pt x="1699" y="1570"/>
                    <a:pt x="1800" y="1512"/>
                  </a:cubicBezTo>
                  <a:cubicBezTo>
                    <a:pt x="2084" y="1345"/>
                    <a:pt x="2013" y="901"/>
                    <a:pt x="2226" y="717"/>
                  </a:cubicBezTo>
                  <a:lnTo>
                    <a:pt x="2065" y="582"/>
                  </a:lnTo>
                  <a:lnTo>
                    <a:pt x="1506" y="666"/>
                  </a:lnTo>
                  <a:cubicBezTo>
                    <a:pt x="1506" y="666"/>
                    <a:pt x="1506" y="692"/>
                    <a:pt x="1509" y="734"/>
                  </a:cubicBezTo>
                  <a:lnTo>
                    <a:pt x="1387" y="663"/>
                  </a:lnTo>
                  <a:lnTo>
                    <a:pt x="1816" y="582"/>
                  </a:lnTo>
                  <a:lnTo>
                    <a:pt x="1281" y="17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9C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1602625" y="3201250"/>
              <a:ext cx="60575" cy="35875"/>
            </a:xfrm>
            <a:custGeom>
              <a:rect b="b" l="l" r="r" t="t"/>
              <a:pathLst>
                <a:path extrusionOk="0" h="1435" w="2423">
                  <a:moveTo>
                    <a:pt x="1026" y="1"/>
                  </a:moveTo>
                  <a:lnTo>
                    <a:pt x="1" y="593"/>
                  </a:lnTo>
                  <a:lnTo>
                    <a:pt x="1242" y="1309"/>
                  </a:lnTo>
                  <a:cubicBezTo>
                    <a:pt x="1386" y="1392"/>
                    <a:pt x="1547" y="1434"/>
                    <a:pt x="1708" y="1434"/>
                  </a:cubicBezTo>
                  <a:cubicBezTo>
                    <a:pt x="1869" y="1434"/>
                    <a:pt x="2030" y="1392"/>
                    <a:pt x="2174" y="1309"/>
                  </a:cubicBezTo>
                  <a:cubicBezTo>
                    <a:pt x="2422" y="1165"/>
                    <a:pt x="2422" y="807"/>
                    <a:pt x="2174" y="665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1608175" y="3204775"/>
              <a:ext cx="55050" cy="32750"/>
            </a:xfrm>
            <a:custGeom>
              <a:rect b="b" l="l" r="r" t="t"/>
              <a:pathLst>
                <a:path extrusionOk="0" h="1310" w="2202">
                  <a:moveTo>
                    <a:pt x="1052" y="1"/>
                  </a:moveTo>
                  <a:lnTo>
                    <a:pt x="215" y="484"/>
                  </a:lnTo>
                  <a:cubicBezTo>
                    <a:pt x="141" y="494"/>
                    <a:pt x="1" y="514"/>
                    <a:pt x="1" y="514"/>
                  </a:cubicBezTo>
                  <a:lnTo>
                    <a:pt x="1" y="608"/>
                  </a:lnTo>
                  <a:lnTo>
                    <a:pt x="991" y="1181"/>
                  </a:lnTo>
                  <a:cubicBezTo>
                    <a:pt x="1139" y="1267"/>
                    <a:pt x="1304" y="1309"/>
                    <a:pt x="1470" y="1309"/>
                  </a:cubicBezTo>
                  <a:cubicBezTo>
                    <a:pt x="1635" y="1309"/>
                    <a:pt x="1800" y="1267"/>
                    <a:pt x="1948" y="1181"/>
                  </a:cubicBezTo>
                  <a:cubicBezTo>
                    <a:pt x="2202" y="1035"/>
                    <a:pt x="2202" y="668"/>
                    <a:pt x="1948" y="520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1608175" y="3202450"/>
              <a:ext cx="55050" cy="32725"/>
            </a:xfrm>
            <a:custGeom>
              <a:rect b="b" l="l" r="r" t="t"/>
              <a:pathLst>
                <a:path extrusionOk="0" h="1309" w="2202">
                  <a:moveTo>
                    <a:pt x="1052" y="1"/>
                  </a:moveTo>
                  <a:lnTo>
                    <a:pt x="1" y="607"/>
                  </a:lnTo>
                  <a:lnTo>
                    <a:pt x="991" y="1181"/>
                  </a:lnTo>
                  <a:cubicBezTo>
                    <a:pt x="1139" y="1266"/>
                    <a:pt x="1304" y="1308"/>
                    <a:pt x="1470" y="1308"/>
                  </a:cubicBezTo>
                  <a:cubicBezTo>
                    <a:pt x="1635" y="1308"/>
                    <a:pt x="1800" y="1266"/>
                    <a:pt x="1948" y="1181"/>
                  </a:cubicBezTo>
                  <a:cubicBezTo>
                    <a:pt x="2202" y="1033"/>
                    <a:pt x="2202" y="666"/>
                    <a:pt x="1948" y="520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rgbClr val="FBE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1594100" y="3181550"/>
              <a:ext cx="8550" cy="34525"/>
            </a:xfrm>
            <a:custGeom>
              <a:rect b="b" l="l" r="r" t="t"/>
              <a:pathLst>
                <a:path extrusionOk="0" h="1381" w="342">
                  <a:moveTo>
                    <a:pt x="1" y="0"/>
                  </a:moveTo>
                  <a:lnTo>
                    <a:pt x="1" y="1018"/>
                  </a:lnTo>
                  <a:cubicBezTo>
                    <a:pt x="1" y="1121"/>
                    <a:pt x="55" y="1215"/>
                    <a:pt x="143" y="1266"/>
                  </a:cubicBezTo>
                  <a:lnTo>
                    <a:pt x="342" y="1381"/>
                  </a:lnTo>
                  <a:lnTo>
                    <a:pt x="342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1602625" y="3171675"/>
              <a:ext cx="25650" cy="44400"/>
            </a:xfrm>
            <a:custGeom>
              <a:rect b="b" l="l" r="r" t="t"/>
              <a:pathLst>
                <a:path extrusionOk="0" h="1776" w="1026">
                  <a:moveTo>
                    <a:pt x="1026" y="1"/>
                  </a:moveTo>
                  <a:lnTo>
                    <a:pt x="1" y="592"/>
                  </a:lnTo>
                  <a:lnTo>
                    <a:pt x="1" y="1776"/>
                  </a:lnTo>
                  <a:lnTo>
                    <a:pt x="1026" y="118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F9D3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1594100" y="3166750"/>
              <a:ext cx="34175" cy="19750"/>
            </a:xfrm>
            <a:custGeom>
              <a:rect b="b" l="l" r="r" t="t"/>
              <a:pathLst>
                <a:path extrusionOk="0" h="790" w="1367">
                  <a:moveTo>
                    <a:pt x="1025" y="1"/>
                  </a:moveTo>
                  <a:lnTo>
                    <a:pt x="1" y="592"/>
                  </a:lnTo>
                  <a:lnTo>
                    <a:pt x="342" y="789"/>
                  </a:lnTo>
                  <a:lnTo>
                    <a:pt x="1367" y="1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1589075" y="3142000"/>
              <a:ext cx="2825" cy="24775"/>
            </a:xfrm>
            <a:custGeom>
              <a:rect b="b" l="l" r="r" t="t"/>
              <a:pathLst>
                <a:path extrusionOk="0" h="991" w="113">
                  <a:moveTo>
                    <a:pt x="112" y="0"/>
                  </a:moveTo>
                  <a:lnTo>
                    <a:pt x="0" y="80"/>
                  </a:lnTo>
                  <a:lnTo>
                    <a:pt x="0" y="991"/>
                  </a:lnTo>
                  <a:lnTo>
                    <a:pt x="112" y="9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A5D4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1578675" y="3119950"/>
              <a:ext cx="43150" cy="24975"/>
            </a:xfrm>
            <a:custGeom>
              <a:rect b="b" l="l" r="r" t="t"/>
              <a:pathLst>
                <a:path extrusionOk="0" fill="none" h="999" w="1726">
                  <a:moveTo>
                    <a:pt x="0" y="871"/>
                  </a:moveTo>
                  <a:lnTo>
                    <a:pt x="135" y="953"/>
                  </a:lnTo>
                  <a:cubicBezTo>
                    <a:pt x="206" y="997"/>
                    <a:pt x="296" y="998"/>
                    <a:pt x="367" y="958"/>
                  </a:cubicBezTo>
                  <a:lnTo>
                    <a:pt x="1685" y="196"/>
                  </a:lnTo>
                  <a:cubicBezTo>
                    <a:pt x="1726" y="173"/>
                    <a:pt x="1726" y="114"/>
                    <a:pt x="1685" y="90"/>
                  </a:cubicBezTo>
                  <a:lnTo>
                    <a:pt x="1526" y="0"/>
                  </a:lnTo>
                </a:path>
              </a:pathLst>
            </a:custGeom>
            <a:noFill/>
            <a:ln cap="rnd" cmpd="sng" w="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1589075" y="3124975"/>
              <a:ext cx="30875" cy="43650"/>
            </a:xfrm>
            <a:custGeom>
              <a:rect b="b" l="l" r="r" t="t"/>
              <a:pathLst>
                <a:path extrusionOk="0" h="1746" w="1235">
                  <a:moveTo>
                    <a:pt x="14" y="672"/>
                  </a:moveTo>
                  <a:cubicBezTo>
                    <a:pt x="9" y="673"/>
                    <a:pt x="4" y="676"/>
                    <a:pt x="0" y="680"/>
                  </a:cubicBezTo>
                  <a:lnTo>
                    <a:pt x="14" y="672"/>
                  </a:lnTo>
                  <a:close/>
                  <a:moveTo>
                    <a:pt x="1184" y="0"/>
                  </a:moveTo>
                  <a:cubicBezTo>
                    <a:pt x="1181" y="0"/>
                    <a:pt x="1177" y="0"/>
                    <a:pt x="1174" y="1"/>
                  </a:cubicBezTo>
                  <a:lnTo>
                    <a:pt x="14" y="672"/>
                  </a:lnTo>
                  <a:lnTo>
                    <a:pt x="14" y="672"/>
                  </a:lnTo>
                  <a:cubicBezTo>
                    <a:pt x="17" y="671"/>
                    <a:pt x="19" y="671"/>
                    <a:pt x="22" y="671"/>
                  </a:cubicBezTo>
                  <a:cubicBezTo>
                    <a:pt x="45" y="671"/>
                    <a:pt x="77" y="692"/>
                    <a:pt x="74" y="735"/>
                  </a:cubicBezTo>
                  <a:lnTo>
                    <a:pt x="74" y="1745"/>
                  </a:lnTo>
                  <a:lnTo>
                    <a:pt x="1234" y="1077"/>
                  </a:lnTo>
                  <a:lnTo>
                    <a:pt x="1234" y="71"/>
                  </a:lnTo>
                  <a:cubicBezTo>
                    <a:pt x="1234" y="22"/>
                    <a:pt x="1213" y="0"/>
                    <a:pt x="1184" y="0"/>
                  </a:cubicBez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2034925" y="3328575"/>
              <a:ext cx="71375" cy="106075"/>
            </a:xfrm>
            <a:custGeom>
              <a:rect b="b" l="l" r="r" t="t"/>
              <a:pathLst>
                <a:path extrusionOk="0" h="4243" w="2855">
                  <a:moveTo>
                    <a:pt x="1" y="1"/>
                  </a:moveTo>
                  <a:lnTo>
                    <a:pt x="1" y="2595"/>
                  </a:lnTo>
                  <a:lnTo>
                    <a:pt x="2855" y="4242"/>
                  </a:lnTo>
                  <a:lnTo>
                    <a:pt x="2855" y="16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2031200" y="3326400"/>
              <a:ext cx="2175" cy="69375"/>
            </a:xfrm>
            <a:custGeom>
              <a:rect b="b" l="l" r="r" t="t"/>
              <a:pathLst>
                <a:path extrusionOk="0" h="2775" w="87">
                  <a:moveTo>
                    <a:pt x="1" y="1"/>
                  </a:moveTo>
                  <a:lnTo>
                    <a:pt x="1" y="2775"/>
                  </a:lnTo>
                  <a:lnTo>
                    <a:pt x="86" y="2725"/>
                  </a:lnTo>
                  <a:lnTo>
                    <a:pt x="86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2031200" y="3394525"/>
              <a:ext cx="75100" cy="44575"/>
            </a:xfrm>
            <a:custGeom>
              <a:rect b="b" l="l" r="r" t="t"/>
              <a:pathLst>
                <a:path extrusionOk="0" h="1783" w="3004">
                  <a:moveTo>
                    <a:pt x="86" y="0"/>
                  </a:moveTo>
                  <a:lnTo>
                    <a:pt x="1" y="50"/>
                  </a:lnTo>
                  <a:lnTo>
                    <a:pt x="3004" y="1782"/>
                  </a:lnTo>
                  <a:lnTo>
                    <a:pt x="3004" y="168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E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2034350" y="3393300"/>
              <a:ext cx="71950" cy="42075"/>
            </a:xfrm>
            <a:custGeom>
              <a:rect b="b" l="l" r="r" t="t"/>
              <a:pathLst>
                <a:path extrusionOk="0" h="1683" w="2878">
                  <a:moveTo>
                    <a:pt x="30" y="0"/>
                  </a:moveTo>
                  <a:lnTo>
                    <a:pt x="1" y="20"/>
                  </a:lnTo>
                  <a:lnTo>
                    <a:pt x="2878" y="1682"/>
                  </a:lnTo>
                  <a:lnTo>
                    <a:pt x="2878" y="164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D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2034350" y="3328225"/>
              <a:ext cx="750" cy="65600"/>
            </a:xfrm>
            <a:custGeom>
              <a:rect b="b" l="l" r="r" t="t"/>
              <a:pathLst>
                <a:path extrusionOk="0" h="2624" w="30">
                  <a:moveTo>
                    <a:pt x="1" y="0"/>
                  </a:moveTo>
                  <a:lnTo>
                    <a:pt x="1" y="2623"/>
                  </a:lnTo>
                  <a:lnTo>
                    <a:pt x="30" y="2603"/>
                  </a:lnTo>
                  <a:lnTo>
                    <a:pt x="30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A7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2033350" y="3393800"/>
              <a:ext cx="72950" cy="42825"/>
            </a:xfrm>
            <a:custGeom>
              <a:rect b="b" l="l" r="r" t="t"/>
              <a:pathLst>
                <a:path extrusionOk="0" h="1713" w="2918">
                  <a:moveTo>
                    <a:pt x="41" y="0"/>
                  </a:moveTo>
                  <a:lnTo>
                    <a:pt x="0" y="29"/>
                  </a:lnTo>
                  <a:lnTo>
                    <a:pt x="2918" y="1713"/>
                  </a:lnTo>
                  <a:lnTo>
                    <a:pt x="2918" y="166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2033350" y="3327625"/>
              <a:ext cx="1025" cy="66925"/>
            </a:xfrm>
            <a:custGeom>
              <a:rect b="b" l="l" r="r" t="t"/>
              <a:pathLst>
                <a:path extrusionOk="0" h="2677" w="41">
                  <a:moveTo>
                    <a:pt x="0" y="1"/>
                  </a:moveTo>
                  <a:lnTo>
                    <a:pt x="0" y="2676"/>
                  </a:lnTo>
                  <a:lnTo>
                    <a:pt x="41" y="2647"/>
                  </a:lnTo>
                  <a:lnTo>
                    <a:pt x="41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2068575" y="3347975"/>
              <a:ext cx="1725" cy="66550"/>
            </a:xfrm>
            <a:custGeom>
              <a:rect b="b" l="l" r="r" t="t"/>
              <a:pathLst>
                <a:path extrusionOk="0" h="2662" w="69">
                  <a:moveTo>
                    <a:pt x="1" y="0"/>
                  </a:moveTo>
                  <a:lnTo>
                    <a:pt x="1" y="2625"/>
                  </a:lnTo>
                  <a:lnTo>
                    <a:pt x="69" y="2661"/>
                  </a:lnTo>
                  <a:lnTo>
                    <a:pt x="6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2070275" y="3348950"/>
              <a:ext cx="800" cy="65575"/>
            </a:xfrm>
            <a:custGeom>
              <a:rect b="b" l="l" r="r" t="t"/>
              <a:pathLst>
                <a:path extrusionOk="0" h="2623" w="32">
                  <a:moveTo>
                    <a:pt x="1" y="1"/>
                  </a:moveTo>
                  <a:lnTo>
                    <a:pt x="1" y="2622"/>
                  </a:lnTo>
                  <a:lnTo>
                    <a:pt x="31" y="2605"/>
                  </a:lnTo>
                  <a:lnTo>
                    <a:pt x="3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A7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1833400" y="3146950"/>
              <a:ext cx="31200" cy="17725"/>
            </a:xfrm>
            <a:custGeom>
              <a:rect b="b" l="l" r="r" t="t"/>
              <a:pathLst>
                <a:path extrusionOk="0" h="709" w="1248">
                  <a:moveTo>
                    <a:pt x="439" y="1"/>
                  </a:moveTo>
                  <a:lnTo>
                    <a:pt x="1" y="247"/>
                  </a:lnTo>
                  <a:lnTo>
                    <a:pt x="810" y="708"/>
                  </a:lnTo>
                  <a:lnTo>
                    <a:pt x="1248" y="46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1853650" y="3158450"/>
              <a:ext cx="10950" cy="7450"/>
            </a:xfrm>
            <a:custGeom>
              <a:rect b="b" l="l" r="r" t="t"/>
              <a:pathLst>
                <a:path extrusionOk="0" h="298" w="438">
                  <a:moveTo>
                    <a:pt x="438" y="0"/>
                  </a:moveTo>
                  <a:lnTo>
                    <a:pt x="0" y="248"/>
                  </a:lnTo>
                  <a:lnTo>
                    <a:pt x="0" y="298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1833400" y="3153125"/>
              <a:ext cx="20275" cy="12775"/>
            </a:xfrm>
            <a:custGeom>
              <a:rect b="b" l="l" r="r" t="t"/>
              <a:pathLst>
                <a:path extrusionOk="0" h="511" w="811">
                  <a:moveTo>
                    <a:pt x="1" y="0"/>
                  </a:moveTo>
                  <a:lnTo>
                    <a:pt x="1" y="50"/>
                  </a:lnTo>
                  <a:lnTo>
                    <a:pt x="810" y="511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1833400" y="3165875"/>
              <a:ext cx="31200" cy="17725"/>
            </a:xfrm>
            <a:custGeom>
              <a:rect b="b" l="l" r="r" t="t"/>
              <a:pathLst>
                <a:path extrusionOk="0" h="709" w="1248">
                  <a:moveTo>
                    <a:pt x="439" y="1"/>
                  </a:moveTo>
                  <a:lnTo>
                    <a:pt x="1" y="247"/>
                  </a:lnTo>
                  <a:lnTo>
                    <a:pt x="810" y="708"/>
                  </a:lnTo>
                  <a:lnTo>
                    <a:pt x="1248" y="46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1853650" y="3177375"/>
              <a:ext cx="10950" cy="7450"/>
            </a:xfrm>
            <a:custGeom>
              <a:rect b="b" l="l" r="r" t="t"/>
              <a:pathLst>
                <a:path extrusionOk="0" h="298" w="438">
                  <a:moveTo>
                    <a:pt x="438" y="0"/>
                  </a:moveTo>
                  <a:lnTo>
                    <a:pt x="0" y="248"/>
                  </a:lnTo>
                  <a:lnTo>
                    <a:pt x="0" y="298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1833400" y="3172050"/>
              <a:ext cx="20275" cy="12775"/>
            </a:xfrm>
            <a:custGeom>
              <a:rect b="b" l="l" r="r" t="t"/>
              <a:pathLst>
                <a:path extrusionOk="0" h="511" w="811">
                  <a:moveTo>
                    <a:pt x="1" y="0"/>
                  </a:moveTo>
                  <a:lnTo>
                    <a:pt x="1" y="50"/>
                  </a:lnTo>
                  <a:lnTo>
                    <a:pt x="810" y="511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1833400" y="3184800"/>
              <a:ext cx="31200" cy="17725"/>
            </a:xfrm>
            <a:custGeom>
              <a:rect b="b" l="l" r="r" t="t"/>
              <a:pathLst>
                <a:path extrusionOk="0" h="709" w="1248">
                  <a:moveTo>
                    <a:pt x="439" y="1"/>
                  </a:moveTo>
                  <a:lnTo>
                    <a:pt x="1" y="247"/>
                  </a:lnTo>
                  <a:lnTo>
                    <a:pt x="810" y="708"/>
                  </a:lnTo>
                  <a:lnTo>
                    <a:pt x="1248" y="46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1853650" y="3196300"/>
              <a:ext cx="10950" cy="7425"/>
            </a:xfrm>
            <a:custGeom>
              <a:rect b="b" l="l" r="r" t="t"/>
              <a:pathLst>
                <a:path extrusionOk="0" h="297" w="438">
                  <a:moveTo>
                    <a:pt x="438" y="0"/>
                  </a:moveTo>
                  <a:lnTo>
                    <a:pt x="0" y="248"/>
                  </a:lnTo>
                  <a:lnTo>
                    <a:pt x="0" y="296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1833400" y="3190975"/>
              <a:ext cx="20275" cy="12750"/>
            </a:xfrm>
            <a:custGeom>
              <a:rect b="b" l="l" r="r" t="t"/>
              <a:pathLst>
                <a:path extrusionOk="0" h="510" w="811">
                  <a:moveTo>
                    <a:pt x="1" y="0"/>
                  </a:moveTo>
                  <a:lnTo>
                    <a:pt x="1" y="49"/>
                  </a:lnTo>
                  <a:lnTo>
                    <a:pt x="810" y="509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1833400" y="3203700"/>
              <a:ext cx="31200" cy="17750"/>
            </a:xfrm>
            <a:custGeom>
              <a:rect b="b" l="l" r="r" t="t"/>
              <a:pathLst>
                <a:path extrusionOk="0" h="710" w="1248">
                  <a:moveTo>
                    <a:pt x="439" y="0"/>
                  </a:moveTo>
                  <a:lnTo>
                    <a:pt x="1" y="248"/>
                  </a:lnTo>
                  <a:lnTo>
                    <a:pt x="810" y="709"/>
                  </a:lnTo>
                  <a:lnTo>
                    <a:pt x="1248" y="461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9"/>
            <p:cNvSpPr/>
            <p:nvPr/>
          </p:nvSpPr>
          <p:spPr>
            <a:xfrm>
              <a:off x="1853650" y="3215225"/>
              <a:ext cx="10950" cy="7425"/>
            </a:xfrm>
            <a:custGeom>
              <a:rect b="b" l="l" r="r" t="t"/>
              <a:pathLst>
                <a:path extrusionOk="0" h="297" w="438">
                  <a:moveTo>
                    <a:pt x="438" y="0"/>
                  </a:moveTo>
                  <a:lnTo>
                    <a:pt x="0" y="248"/>
                  </a:lnTo>
                  <a:lnTo>
                    <a:pt x="0" y="296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1833400" y="3209900"/>
              <a:ext cx="20275" cy="12750"/>
            </a:xfrm>
            <a:custGeom>
              <a:rect b="b" l="l" r="r" t="t"/>
              <a:pathLst>
                <a:path extrusionOk="0" h="510" w="811">
                  <a:moveTo>
                    <a:pt x="1" y="0"/>
                  </a:moveTo>
                  <a:lnTo>
                    <a:pt x="1" y="49"/>
                  </a:lnTo>
                  <a:lnTo>
                    <a:pt x="810" y="509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1856825" y="3599450"/>
              <a:ext cx="1625" cy="25225"/>
            </a:xfrm>
            <a:custGeom>
              <a:rect b="b" l="l" r="r" t="t"/>
              <a:pathLst>
                <a:path extrusionOk="0" h="1009" w="65">
                  <a:moveTo>
                    <a:pt x="1" y="1"/>
                  </a:moveTo>
                  <a:lnTo>
                    <a:pt x="1" y="971"/>
                  </a:lnTo>
                  <a:lnTo>
                    <a:pt x="63" y="1008"/>
                  </a:lnTo>
                  <a:lnTo>
                    <a:pt x="64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1858400" y="3599425"/>
              <a:ext cx="1650" cy="25250"/>
            </a:xfrm>
            <a:custGeom>
              <a:rect b="b" l="l" r="r" t="t"/>
              <a:pathLst>
                <a:path extrusionOk="0" h="1010" w="66">
                  <a:moveTo>
                    <a:pt x="65" y="0"/>
                  </a:moveTo>
                  <a:lnTo>
                    <a:pt x="1" y="38"/>
                  </a:lnTo>
                  <a:lnTo>
                    <a:pt x="0" y="1009"/>
                  </a:lnTo>
                  <a:lnTo>
                    <a:pt x="65" y="97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1856825" y="3598500"/>
              <a:ext cx="3225" cy="1875"/>
            </a:xfrm>
            <a:custGeom>
              <a:rect b="b" l="l" r="r" t="t"/>
              <a:pathLst>
                <a:path extrusionOk="0" h="75" w="129">
                  <a:moveTo>
                    <a:pt x="64" y="1"/>
                  </a:moveTo>
                  <a:lnTo>
                    <a:pt x="1" y="39"/>
                  </a:lnTo>
                  <a:lnTo>
                    <a:pt x="64" y="75"/>
                  </a:lnTo>
                  <a:lnTo>
                    <a:pt x="128" y="3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1839350" y="3589225"/>
              <a:ext cx="1625" cy="25225"/>
            </a:xfrm>
            <a:custGeom>
              <a:rect b="b" l="l" r="r" t="t"/>
              <a:pathLst>
                <a:path extrusionOk="0" h="1009" w="65">
                  <a:moveTo>
                    <a:pt x="1" y="1"/>
                  </a:moveTo>
                  <a:lnTo>
                    <a:pt x="1" y="971"/>
                  </a:lnTo>
                  <a:lnTo>
                    <a:pt x="63" y="1008"/>
                  </a:lnTo>
                  <a:lnTo>
                    <a:pt x="65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1840925" y="3589225"/>
              <a:ext cx="1600" cy="25225"/>
            </a:xfrm>
            <a:custGeom>
              <a:rect b="b" l="l" r="r" t="t"/>
              <a:pathLst>
                <a:path extrusionOk="0" h="1009" w="64">
                  <a:moveTo>
                    <a:pt x="64" y="1"/>
                  </a:moveTo>
                  <a:lnTo>
                    <a:pt x="2" y="37"/>
                  </a:lnTo>
                  <a:lnTo>
                    <a:pt x="0" y="1008"/>
                  </a:lnTo>
                  <a:lnTo>
                    <a:pt x="64" y="9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1839350" y="3588325"/>
              <a:ext cx="3175" cy="1825"/>
            </a:xfrm>
            <a:custGeom>
              <a:rect b="b" l="l" r="r" t="t"/>
              <a:pathLst>
                <a:path extrusionOk="0" h="73" w="127">
                  <a:moveTo>
                    <a:pt x="65" y="0"/>
                  </a:moveTo>
                  <a:lnTo>
                    <a:pt x="1" y="37"/>
                  </a:lnTo>
                  <a:lnTo>
                    <a:pt x="65" y="73"/>
                  </a:lnTo>
                  <a:lnTo>
                    <a:pt x="127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1838675" y="3569950"/>
              <a:ext cx="19125" cy="37575"/>
            </a:xfrm>
            <a:custGeom>
              <a:rect b="b" l="l" r="r" t="t"/>
              <a:pathLst>
                <a:path extrusionOk="0" h="1503" w="765">
                  <a:moveTo>
                    <a:pt x="0" y="0"/>
                  </a:moveTo>
                  <a:lnTo>
                    <a:pt x="0" y="1063"/>
                  </a:lnTo>
                  <a:lnTo>
                    <a:pt x="764" y="1502"/>
                  </a:lnTo>
                  <a:lnTo>
                    <a:pt x="764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1838675" y="3568350"/>
              <a:ext cx="21875" cy="12600"/>
            </a:xfrm>
            <a:custGeom>
              <a:rect b="b" l="l" r="r" t="t"/>
              <a:pathLst>
                <a:path extrusionOk="0" h="504" w="875">
                  <a:moveTo>
                    <a:pt x="112" y="0"/>
                  </a:moveTo>
                  <a:lnTo>
                    <a:pt x="0" y="64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1857775" y="3579325"/>
              <a:ext cx="2775" cy="28200"/>
            </a:xfrm>
            <a:custGeom>
              <a:rect b="b" l="l" r="r" t="t"/>
              <a:pathLst>
                <a:path extrusionOk="0" h="1128" w="111">
                  <a:moveTo>
                    <a:pt x="111" y="1"/>
                  </a:moveTo>
                  <a:lnTo>
                    <a:pt x="0" y="65"/>
                  </a:lnTo>
                  <a:lnTo>
                    <a:pt x="0" y="1127"/>
                  </a:lnTo>
                  <a:lnTo>
                    <a:pt x="111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1838675" y="3569950"/>
              <a:ext cx="19125" cy="37575"/>
            </a:xfrm>
            <a:custGeom>
              <a:rect b="b" l="l" r="r" t="t"/>
              <a:pathLst>
                <a:path extrusionOk="0" h="1503" w="765">
                  <a:moveTo>
                    <a:pt x="0" y="0"/>
                  </a:moveTo>
                  <a:lnTo>
                    <a:pt x="0" y="1063"/>
                  </a:lnTo>
                  <a:lnTo>
                    <a:pt x="764" y="1502"/>
                  </a:lnTo>
                  <a:lnTo>
                    <a:pt x="764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1838675" y="3568350"/>
              <a:ext cx="21875" cy="12600"/>
            </a:xfrm>
            <a:custGeom>
              <a:rect b="b" l="l" r="r" t="t"/>
              <a:pathLst>
                <a:path extrusionOk="0" h="504" w="875">
                  <a:moveTo>
                    <a:pt x="112" y="0"/>
                  </a:moveTo>
                  <a:lnTo>
                    <a:pt x="0" y="64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1857775" y="3579325"/>
              <a:ext cx="2775" cy="28200"/>
            </a:xfrm>
            <a:custGeom>
              <a:rect b="b" l="l" r="r" t="t"/>
              <a:pathLst>
                <a:path extrusionOk="0" h="1128" w="111">
                  <a:moveTo>
                    <a:pt x="111" y="1"/>
                  </a:moveTo>
                  <a:lnTo>
                    <a:pt x="0" y="65"/>
                  </a:lnTo>
                  <a:lnTo>
                    <a:pt x="0" y="1127"/>
                  </a:lnTo>
                  <a:lnTo>
                    <a:pt x="111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1855450" y="3573450"/>
              <a:ext cx="2350" cy="7500"/>
            </a:xfrm>
            <a:custGeom>
              <a:rect b="b" l="l" r="r" t="t"/>
              <a:pathLst>
                <a:path extrusionOk="0" h="300" w="94">
                  <a:moveTo>
                    <a:pt x="1" y="1"/>
                  </a:moveTo>
                  <a:lnTo>
                    <a:pt x="1" y="247"/>
                  </a:lnTo>
                  <a:lnTo>
                    <a:pt x="93" y="300"/>
                  </a:lnTo>
                  <a:lnTo>
                    <a:pt x="93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9"/>
            <p:cNvSpPr/>
            <p:nvPr/>
          </p:nvSpPr>
          <p:spPr>
            <a:xfrm>
              <a:off x="1855450" y="3571875"/>
              <a:ext cx="5100" cy="2925"/>
            </a:xfrm>
            <a:custGeom>
              <a:rect b="b" l="l" r="r" t="t"/>
              <a:pathLst>
                <a:path extrusionOk="0" h="117" w="204">
                  <a:moveTo>
                    <a:pt x="112" y="0"/>
                  </a:moveTo>
                  <a:lnTo>
                    <a:pt x="1" y="64"/>
                  </a:lnTo>
                  <a:lnTo>
                    <a:pt x="93" y="116"/>
                  </a:lnTo>
                  <a:lnTo>
                    <a:pt x="204" y="5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1857775" y="3573175"/>
              <a:ext cx="2775" cy="7775"/>
            </a:xfrm>
            <a:custGeom>
              <a:rect b="b" l="l" r="r" t="t"/>
              <a:pathLst>
                <a:path extrusionOk="0" h="311" w="111">
                  <a:moveTo>
                    <a:pt x="111" y="0"/>
                  </a:moveTo>
                  <a:lnTo>
                    <a:pt x="0" y="64"/>
                  </a:lnTo>
                  <a:lnTo>
                    <a:pt x="0" y="311"/>
                  </a:lnTo>
                  <a:lnTo>
                    <a:pt x="111" y="2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1838675" y="3563775"/>
              <a:ext cx="2325" cy="7525"/>
            </a:xfrm>
            <a:custGeom>
              <a:rect b="b" l="l" r="r" t="t"/>
              <a:pathLst>
                <a:path extrusionOk="0" h="301" w="93">
                  <a:moveTo>
                    <a:pt x="0" y="1"/>
                  </a:moveTo>
                  <a:lnTo>
                    <a:pt x="0" y="247"/>
                  </a:lnTo>
                  <a:lnTo>
                    <a:pt x="93" y="301"/>
                  </a:lnTo>
                  <a:lnTo>
                    <a:pt x="93" y="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1838675" y="3562175"/>
              <a:ext cx="5100" cy="2925"/>
            </a:xfrm>
            <a:custGeom>
              <a:rect b="b" l="l" r="r" t="t"/>
              <a:pathLst>
                <a:path extrusionOk="0" h="117" w="204">
                  <a:moveTo>
                    <a:pt x="112" y="1"/>
                  </a:moveTo>
                  <a:lnTo>
                    <a:pt x="0" y="65"/>
                  </a:lnTo>
                  <a:lnTo>
                    <a:pt x="93" y="117"/>
                  </a:lnTo>
                  <a:lnTo>
                    <a:pt x="203" y="5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9"/>
            <p:cNvSpPr/>
            <p:nvPr/>
          </p:nvSpPr>
          <p:spPr>
            <a:xfrm>
              <a:off x="1840975" y="3563500"/>
              <a:ext cx="2800" cy="7800"/>
            </a:xfrm>
            <a:custGeom>
              <a:rect b="b" l="l" r="r" t="t"/>
              <a:pathLst>
                <a:path extrusionOk="0" h="312" w="112">
                  <a:moveTo>
                    <a:pt x="111" y="0"/>
                  </a:moveTo>
                  <a:lnTo>
                    <a:pt x="1" y="64"/>
                  </a:lnTo>
                  <a:lnTo>
                    <a:pt x="1" y="312"/>
                  </a:lnTo>
                  <a:lnTo>
                    <a:pt x="111" y="2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9"/>
            <p:cNvSpPr/>
            <p:nvPr/>
          </p:nvSpPr>
          <p:spPr>
            <a:xfrm>
              <a:off x="1774075" y="3606375"/>
              <a:ext cx="1600" cy="25225"/>
            </a:xfrm>
            <a:custGeom>
              <a:rect b="b" l="l" r="r" t="t"/>
              <a:pathLst>
                <a:path extrusionOk="0" h="1009" w="64">
                  <a:moveTo>
                    <a:pt x="64" y="1"/>
                  </a:moveTo>
                  <a:lnTo>
                    <a:pt x="0" y="37"/>
                  </a:lnTo>
                  <a:lnTo>
                    <a:pt x="3" y="1008"/>
                  </a:lnTo>
                  <a:lnTo>
                    <a:pt x="64" y="9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1772500" y="3606375"/>
              <a:ext cx="1675" cy="25225"/>
            </a:xfrm>
            <a:custGeom>
              <a:rect b="b" l="l" r="r" t="t"/>
              <a:pathLst>
                <a:path extrusionOk="0" h="1009" w="67">
                  <a:moveTo>
                    <a:pt x="1" y="1"/>
                  </a:moveTo>
                  <a:lnTo>
                    <a:pt x="1" y="971"/>
                  </a:lnTo>
                  <a:lnTo>
                    <a:pt x="66" y="1008"/>
                  </a:lnTo>
                  <a:lnTo>
                    <a:pt x="66" y="1008"/>
                  </a:lnTo>
                  <a:lnTo>
                    <a:pt x="63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9"/>
            <p:cNvSpPr/>
            <p:nvPr/>
          </p:nvSpPr>
          <p:spPr>
            <a:xfrm>
              <a:off x="1772500" y="3605475"/>
              <a:ext cx="3175" cy="1825"/>
            </a:xfrm>
            <a:custGeom>
              <a:rect b="b" l="l" r="r" t="t"/>
              <a:pathLst>
                <a:path extrusionOk="0" h="73" w="127">
                  <a:moveTo>
                    <a:pt x="63" y="0"/>
                  </a:moveTo>
                  <a:lnTo>
                    <a:pt x="1" y="37"/>
                  </a:lnTo>
                  <a:lnTo>
                    <a:pt x="63" y="73"/>
                  </a:lnTo>
                  <a:lnTo>
                    <a:pt x="127" y="3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9"/>
            <p:cNvSpPr/>
            <p:nvPr/>
          </p:nvSpPr>
          <p:spPr>
            <a:xfrm>
              <a:off x="1791575" y="3596150"/>
              <a:ext cx="1575" cy="25225"/>
            </a:xfrm>
            <a:custGeom>
              <a:rect b="b" l="l" r="r" t="t"/>
              <a:pathLst>
                <a:path extrusionOk="0" h="1009" w="63">
                  <a:moveTo>
                    <a:pt x="63" y="1"/>
                  </a:moveTo>
                  <a:lnTo>
                    <a:pt x="1" y="38"/>
                  </a:lnTo>
                  <a:lnTo>
                    <a:pt x="2" y="1008"/>
                  </a:lnTo>
                  <a:lnTo>
                    <a:pt x="63" y="97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9"/>
            <p:cNvSpPr/>
            <p:nvPr/>
          </p:nvSpPr>
          <p:spPr>
            <a:xfrm>
              <a:off x="1789975" y="3596150"/>
              <a:ext cx="1650" cy="25225"/>
            </a:xfrm>
            <a:custGeom>
              <a:rect b="b" l="l" r="r" t="t"/>
              <a:pathLst>
                <a:path extrusionOk="0" h="1009" w="66">
                  <a:moveTo>
                    <a:pt x="1" y="1"/>
                  </a:moveTo>
                  <a:lnTo>
                    <a:pt x="1" y="972"/>
                  </a:lnTo>
                  <a:lnTo>
                    <a:pt x="66" y="1008"/>
                  </a:lnTo>
                  <a:lnTo>
                    <a:pt x="65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9"/>
            <p:cNvSpPr/>
            <p:nvPr/>
          </p:nvSpPr>
          <p:spPr>
            <a:xfrm>
              <a:off x="1789975" y="3595250"/>
              <a:ext cx="3175" cy="1875"/>
            </a:xfrm>
            <a:custGeom>
              <a:rect b="b" l="l" r="r" t="t"/>
              <a:pathLst>
                <a:path extrusionOk="0" h="75" w="127">
                  <a:moveTo>
                    <a:pt x="65" y="0"/>
                  </a:moveTo>
                  <a:lnTo>
                    <a:pt x="1" y="37"/>
                  </a:lnTo>
                  <a:lnTo>
                    <a:pt x="65" y="74"/>
                  </a:lnTo>
                  <a:lnTo>
                    <a:pt x="127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9"/>
            <p:cNvSpPr/>
            <p:nvPr/>
          </p:nvSpPr>
          <p:spPr>
            <a:xfrm>
              <a:off x="1774725" y="3576900"/>
              <a:ext cx="19125" cy="37550"/>
            </a:xfrm>
            <a:custGeom>
              <a:rect b="b" l="l" r="r" t="t"/>
              <a:pathLst>
                <a:path extrusionOk="0" h="1502" w="765">
                  <a:moveTo>
                    <a:pt x="764" y="1"/>
                  </a:moveTo>
                  <a:lnTo>
                    <a:pt x="0" y="440"/>
                  </a:lnTo>
                  <a:lnTo>
                    <a:pt x="0" y="1501"/>
                  </a:lnTo>
                  <a:lnTo>
                    <a:pt x="764" y="1062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9"/>
            <p:cNvSpPr/>
            <p:nvPr/>
          </p:nvSpPr>
          <p:spPr>
            <a:xfrm>
              <a:off x="1772000" y="3575275"/>
              <a:ext cx="21850" cy="12625"/>
            </a:xfrm>
            <a:custGeom>
              <a:rect b="b" l="l" r="r" t="t"/>
              <a:pathLst>
                <a:path extrusionOk="0" h="505" w="874">
                  <a:moveTo>
                    <a:pt x="763" y="0"/>
                  </a:moveTo>
                  <a:lnTo>
                    <a:pt x="1" y="441"/>
                  </a:lnTo>
                  <a:lnTo>
                    <a:pt x="109" y="505"/>
                  </a:lnTo>
                  <a:lnTo>
                    <a:pt x="873" y="6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9"/>
            <p:cNvSpPr/>
            <p:nvPr/>
          </p:nvSpPr>
          <p:spPr>
            <a:xfrm>
              <a:off x="1772000" y="3586300"/>
              <a:ext cx="2750" cy="28150"/>
            </a:xfrm>
            <a:custGeom>
              <a:rect b="b" l="l" r="r" t="t"/>
              <a:pathLst>
                <a:path extrusionOk="0" h="1126" w="110">
                  <a:moveTo>
                    <a:pt x="1" y="0"/>
                  </a:moveTo>
                  <a:lnTo>
                    <a:pt x="1" y="1063"/>
                  </a:lnTo>
                  <a:lnTo>
                    <a:pt x="109" y="1125"/>
                  </a:lnTo>
                  <a:lnTo>
                    <a:pt x="109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9"/>
            <p:cNvSpPr/>
            <p:nvPr/>
          </p:nvSpPr>
          <p:spPr>
            <a:xfrm>
              <a:off x="1774725" y="3576900"/>
              <a:ext cx="19125" cy="37550"/>
            </a:xfrm>
            <a:custGeom>
              <a:rect b="b" l="l" r="r" t="t"/>
              <a:pathLst>
                <a:path extrusionOk="0" h="1502" w="765">
                  <a:moveTo>
                    <a:pt x="764" y="1"/>
                  </a:moveTo>
                  <a:lnTo>
                    <a:pt x="0" y="440"/>
                  </a:lnTo>
                  <a:lnTo>
                    <a:pt x="0" y="1501"/>
                  </a:lnTo>
                  <a:lnTo>
                    <a:pt x="764" y="1062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9"/>
            <p:cNvSpPr/>
            <p:nvPr/>
          </p:nvSpPr>
          <p:spPr>
            <a:xfrm>
              <a:off x="1772000" y="3575275"/>
              <a:ext cx="21850" cy="12625"/>
            </a:xfrm>
            <a:custGeom>
              <a:rect b="b" l="l" r="r" t="t"/>
              <a:pathLst>
                <a:path extrusionOk="0" h="505" w="874">
                  <a:moveTo>
                    <a:pt x="763" y="0"/>
                  </a:moveTo>
                  <a:lnTo>
                    <a:pt x="1" y="441"/>
                  </a:lnTo>
                  <a:lnTo>
                    <a:pt x="109" y="505"/>
                  </a:lnTo>
                  <a:lnTo>
                    <a:pt x="873" y="6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9"/>
            <p:cNvSpPr/>
            <p:nvPr/>
          </p:nvSpPr>
          <p:spPr>
            <a:xfrm>
              <a:off x="1772000" y="3586300"/>
              <a:ext cx="2750" cy="28150"/>
            </a:xfrm>
            <a:custGeom>
              <a:rect b="b" l="l" r="r" t="t"/>
              <a:pathLst>
                <a:path extrusionOk="0" h="1126" w="110">
                  <a:moveTo>
                    <a:pt x="1" y="0"/>
                  </a:moveTo>
                  <a:lnTo>
                    <a:pt x="1" y="1063"/>
                  </a:lnTo>
                  <a:lnTo>
                    <a:pt x="109" y="1125"/>
                  </a:lnTo>
                  <a:lnTo>
                    <a:pt x="109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9"/>
            <p:cNvSpPr/>
            <p:nvPr/>
          </p:nvSpPr>
          <p:spPr>
            <a:xfrm>
              <a:off x="1774725" y="3580425"/>
              <a:ext cx="2350" cy="7475"/>
            </a:xfrm>
            <a:custGeom>
              <a:rect b="b" l="l" r="r" t="t"/>
              <a:pathLst>
                <a:path extrusionOk="0" h="299" w="94">
                  <a:moveTo>
                    <a:pt x="93" y="0"/>
                  </a:moveTo>
                  <a:lnTo>
                    <a:pt x="0" y="51"/>
                  </a:lnTo>
                  <a:lnTo>
                    <a:pt x="0" y="299"/>
                  </a:lnTo>
                  <a:lnTo>
                    <a:pt x="93" y="24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9"/>
            <p:cNvSpPr/>
            <p:nvPr/>
          </p:nvSpPr>
          <p:spPr>
            <a:xfrm>
              <a:off x="1772000" y="3578800"/>
              <a:ext cx="5075" cy="2900"/>
            </a:xfrm>
            <a:custGeom>
              <a:rect b="b" l="l" r="r" t="t"/>
              <a:pathLst>
                <a:path extrusionOk="0" h="116" w="203">
                  <a:moveTo>
                    <a:pt x="92" y="0"/>
                  </a:moveTo>
                  <a:lnTo>
                    <a:pt x="1" y="54"/>
                  </a:lnTo>
                  <a:lnTo>
                    <a:pt x="109" y="116"/>
                  </a:lnTo>
                  <a:lnTo>
                    <a:pt x="202" y="6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9"/>
            <p:cNvSpPr/>
            <p:nvPr/>
          </p:nvSpPr>
          <p:spPr>
            <a:xfrm>
              <a:off x="1772000" y="3580125"/>
              <a:ext cx="2750" cy="7775"/>
            </a:xfrm>
            <a:custGeom>
              <a:rect b="b" l="l" r="r" t="t"/>
              <a:pathLst>
                <a:path extrusionOk="0" h="311" w="110">
                  <a:moveTo>
                    <a:pt x="1" y="1"/>
                  </a:moveTo>
                  <a:lnTo>
                    <a:pt x="1" y="247"/>
                  </a:lnTo>
                  <a:lnTo>
                    <a:pt x="109" y="311"/>
                  </a:lnTo>
                  <a:lnTo>
                    <a:pt x="109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9"/>
            <p:cNvSpPr/>
            <p:nvPr/>
          </p:nvSpPr>
          <p:spPr>
            <a:xfrm>
              <a:off x="1791500" y="3570700"/>
              <a:ext cx="2350" cy="7525"/>
            </a:xfrm>
            <a:custGeom>
              <a:rect b="b" l="l" r="r" t="t"/>
              <a:pathLst>
                <a:path extrusionOk="0" h="301" w="94">
                  <a:moveTo>
                    <a:pt x="93" y="1"/>
                  </a:moveTo>
                  <a:lnTo>
                    <a:pt x="1" y="53"/>
                  </a:lnTo>
                  <a:lnTo>
                    <a:pt x="2" y="301"/>
                  </a:lnTo>
                  <a:lnTo>
                    <a:pt x="93" y="24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9"/>
            <p:cNvSpPr/>
            <p:nvPr/>
          </p:nvSpPr>
          <p:spPr>
            <a:xfrm>
              <a:off x="1788775" y="3569100"/>
              <a:ext cx="5075" cy="2925"/>
            </a:xfrm>
            <a:custGeom>
              <a:rect b="b" l="l" r="r" t="t"/>
              <a:pathLst>
                <a:path extrusionOk="0" h="117" w="203">
                  <a:moveTo>
                    <a:pt x="92" y="1"/>
                  </a:moveTo>
                  <a:lnTo>
                    <a:pt x="1" y="53"/>
                  </a:lnTo>
                  <a:lnTo>
                    <a:pt x="110" y="117"/>
                  </a:lnTo>
                  <a:lnTo>
                    <a:pt x="202" y="6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9"/>
            <p:cNvSpPr/>
            <p:nvPr/>
          </p:nvSpPr>
          <p:spPr>
            <a:xfrm>
              <a:off x="1788775" y="3570425"/>
              <a:ext cx="2800" cy="7800"/>
            </a:xfrm>
            <a:custGeom>
              <a:rect b="b" l="l" r="r" t="t"/>
              <a:pathLst>
                <a:path extrusionOk="0" h="312" w="112">
                  <a:moveTo>
                    <a:pt x="1" y="0"/>
                  </a:moveTo>
                  <a:lnTo>
                    <a:pt x="1" y="248"/>
                  </a:lnTo>
                  <a:lnTo>
                    <a:pt x="111" y="312"/>
                  </a:lnTo>
                  <a:lnTo>
                    <a:pt x="110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1788375" y="3637700"/>
              <a:ext cx="2500" cy="39400"/>
            </a:xfrm>
            <a:custGeom>
              <a:rect b="b" l="l" r="r" t="t"/>
              <a:pathLst>
                <a:path extrusionOk="0" h="1576" w="100">
                  <a:moveTo>
                    <a:pt x="1" y="0"/>
                  </a:moveTo>
                  <a:lnTo>
                    <a:pt x="1" y="1516"/>
                  </a:lnTo>
                  <a:lnTo>
                    <a:pt x="97" y="1575"/>
                  </a:lnTo>
                  <a:lnTo>
                    <a:pt x="100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1790775" y="3637700"/>
              <a:ext cx="2575" cy="39400"/>
            </a:xfrm>
            <a:custGeom>
              <a:rect b="b" l="l" r="r" t="t"/>
              <a:pathLst>
                <a:path extrusionOk="0" h="1576" w="103">
                  <a:moveTo>
                    <a:pt x="102" y="0"/>
                  </a:moveTo>
                  <a:lnTo>
                    <a:pt x="4" y="57"/>
                  </a:lnTo>
                  <a:lnTo>
                    <a:pt x="1" y="1575"/>
                  </a:lnTo>
                  <a:lnTo>
                    <a:pt x="102" y="151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1788375" y="3636275"/>
              <a:ext cx="4975" cy="2850"/>
            </a:xfrm>
            <a:custGeom>
              <a:rect b="b" l="l" r="r" t="t"/>
              <a:pathLst>
                <a:path extrusionOk="0" h="114" w="199">
                  <a:moveTo>
                    <a:pt x="100" y="1"/>
                  </a:moveTo>
                  <a:lnTo>
                    <a:pt x="1" y="57"/>
                  </a:lnTo>
                  <a:lnTo>
                    <a:pt x="100" y="114"/>
                  </a:lnTo>
                  <a:lnTo>
                    <a:pt x="198" y="5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1755550" y="3623925"/>
              <a:ext cx="2475" cy="34175"/>
            </a:xfrm>
            <a:custGeom>
              <a:rect b="b" l="l" r="r" t="t"/>
              <a:pathLst>
                <a:path extrusionOk="0" h="1367" w="99">
                  <a:moveTo>
                    <a:pt x="0" y="0"/>
                  </a:moveTo>
                  <a:lnTo>
                    <a:pt x="0" y="1308"/>
                  </a:lnTo>
                  <a:lnTo>
                    <a:pt x="96" y="1366"/>
                  </a:lnTo>
                  <a:lnTo>
                    <a:pt x="99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9"/>
            <p:cNvSpPr/>
            <p:nvPr/>
          </p:nvSpPr>
          <p:spPr>
            <a:xfrm>
              <a:off x="1757925" y="3623925"/>
              <a:ext cx="2575" cy="34175"/>
            </a:xfrm>
            <a:custGeom>
              <a:rect b="b" l="l" r="r" t="t"/>
              <a:pathLst>
                <a:path extrusionOk="0" h="1367" w="103">
                  <a:moveTo>
                    <a:pt x="102" y="0"/>
                  </a:moveTo>
                  <a:lnTo>
                    <a:pt x="4" y="58"/>
                  </a:lnTo>
                  <a:lnTo>
                    <a:pt x="1" y="1366"/>
                  </a:lnTo>
                  <a:lnTo>
                    <a:pt x="102" y="13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9"/>
            <p:cNvSpPr/>
            <p:nvPr/>
          </p:nvSpPr>
          <p:spPr>
            <a:xfrm>
              <a:off x="1755550" y="3622500"/>
              <a:ext cx="4950" cy="2900"/>
            </a:xfrm>
            <a:custGeom>
              <a:rect b="b" l="l" r="r" t="t"/>
              <a:pathLst>
                <a:path extrusionOk="0" h="116" w="198">
                  <a:moveTo>
                    <a:pt x="99" y="1"/>
                  </a:moveTo>
                  <a:lnTo>
                    <a:pt x="0" y="57"/>
                  </a:lnTo>
                  <a:lnTo>
                    <a:pt x="99" y="115"/>
                  </a:lnTo>
                  <a:lnTo>
                    <a:pt x="197" y="5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1854550" y="3603775"/>
              <a:ext cx="2475" cy="35175"/>
            </a:xfrm>
            <a:custGeom>
              <a:rect b="b" l="l" r="r" t="t"/>
              <a:pathLst>
                <a:path extrusionOk="0" h="1407" w="99">
                  <a:moveTo>
                    <a:pt x="0" y="0"/>
                  </a:moveTo>
                  <a:lnTo>
                    <a:pt x="0" y="1349"/>
                  </a:lnTo>
                  <a:lnTo>
                    <a:pt x="96" y="1407"/>
                  </a:lnTo>
                  <a:lnTo>
                    <a:pt x="99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1856950" y="3603775"/>
              <a:ext cx="2550" cy="35175"/>
            </a:xfrm>
            <a:custGeom>
              <a:rect b="b" l="l" r="r" t="t"/>
              <a:pathLst>
                <a:path extrusionOk="0" h="1407" w="102">
                  <a:moveTo>
                    <a:pt x="102" y="0"/>
                  </a:moveTo>
                  <a:lnTo>
                    <a:pt x="3" y="57"/>
                  </a:lnTo>
                  <a:lnTo>
                    <a:pt x="0" y="1407"/>
                  </a:lnTo>
                  <a:lnTo>
                    <a:pt x="102" y="13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1854550" y="3602350"/>
              <a:ext cx="4950" cy="2850"/>
            </a:xfrm>
            <a:custGeom>
              <a:rect b="b" l="l" r="r" t="t"/>
              <a:pathLst>
                <a:path extrusionOk="0" h="114" w="198">
                  <a:moveTo>
                    <a:pt x="99" y="1"/>
                  </a:moveTo>
                  <a:lnTo>
                    <a:pt x="0" y="57"/>
                  </a:lnTo>
                  <a:lnTo>
                    <a:pt x="99" y="114"/>
                  </a:lnTo>
                  <a:lnTo>
                    <a:pt x="198" y="5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1754825" y="3582675"/>
              <a:ext cx="105775" cy="60775"/>
            </a:xfrm>
            <a:custGeom>
              <a:rect b="b" l="l" r="r" t="t"/>
              <a:pathLst>
                <a:path extrusionOk="0" h="2431" w="4231">
                  <a:moveTo>
                    <a:pt x="2729" y="0"/>
                  </a:moveTo>
                  <a:lnTo>
                    <a:pt x="0" y="1569"/>
                  </a:lnTo>
                  <a:lnTo>
                    <a:pt x="1501" y="2430"/>
                  </a:lnTo>
                  <a:lnTo>
                    <a:pt x="4230" y="862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1792325" y="3604200"/>
              <a:ext cx="68275" cy="43350"/>
            </a:xfrm>
            <a:custGeom>
              <a:rect b="b" l="l" r="r" t="t"/>
              <a:pathLst>
                <a:path extrusionOk="0" h="1734" w="2731">
                  <a:moveTo>
                    <a:pt x="2730" y="1"/>
                  </a:moveTo>
                  <a:lnTo>
                    <a:pt x="1" y="1569"/>
                  </a:lnTo>
                  <a:lnTo>
                    <a:pt x="1" y="1733"/>
                  </a:lnTo>
                  <a:lnTo>
                    <a:pt x="2730" y="16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1754825" y="3621900"/>
              <a:ext cx="37525" cy="25650"/>
            </a:xfrm>
            <a:custGeom>
              <a:rect b="b" l="l" r="r" t="t"/>
              <a:pathLst>
                <a:path extrusionOk="0" h="1026" w="1501">
                  <a:moveTo>
                    <a:pt x="0" y="0"/>
                  </a:moveTo>
                  <a:lnTo>
                    <a:pt x="0" y="164"/>
                  </a:lnTo>
                  <a:lnTo>
                    <a:pt x="1501" y="1025"/>
                  </a:lnTo>
                  <a:lnTo>
                    <a:pt x="1501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3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1752725" y="3580275"/>
              <a:ext cx="109975" cy="63175"/>
            </a:xfrm>
            <a:custGeom>
              <a:rect b="b" l="l" r="r" t="t"/>
              <a:pathLst>
                <a:path extrusionOk="0" h="2527" w="4399">
                  <a:moveTo>
                    <a:pt x="2834" y="0"/>
                  </a:moveTo>
                  <a:lnTo>
                    <a:pt x="0" y="1630"/>
                  </a:lnTo>
                  <a:lnTo>
                    <a:pt x="1565" y="2526"/>
                  </a:lnTo>
                  <a:lnTo>
                    <a:pt x="4398" y="897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1791825" y="3602675"/>
              <a:ext cx="70875" cy="42525"/>
            </a:xfrm>
            <a:custGeom>
              <a:rect b="b" l="l" r="r" t="t"/>
              <a:pathLst>
                <a:path extrusionOk="0" h="1701" w="2835">
                  <a:moveTo>
                    <a:pt x="2834" y="1"/>
                  </a:moveTo>
                  <a:lnTo>
                    <a:pt x="1" y="1630"/>
                  </a:lnTo>
                  <a:lnTo>
                    <a:pt x="1" y="1700"/>
                  </a:lnTo>
                  <a:lnTo>
                    <a:pt x="2834" y="70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1752725" y="3621025"/>
              <a:ext cx="39125" cy="24175"/>
            </a:xfrm>
            <a:custGeom>
              <a:rect b="b" l="l" r="r" t="t"/>
              <a:pathLst>
                <a:path extrusionOk="0" h="967" w="1565">
                  <a:moveTo>
                    <a:pt x="0" y="0"/>
                  </a:moveTo>
                  <a:lnTo>
                    <a:pt x="0" y="70"/>
                  </a:lnTo>
                  <a:lnTo>
                    <a:pt x="1565" y="966"/>
                  </a:lnTo>
                  <a:lnTo>
                    <a:pt x="156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1764575" y="3661800"/>
              <a:ext cx="1575" cy="25250"/>
            </a:xfrm>
            <a:custGeom>
              <a:rect b="b" l="l" r="r" t="t"/>
              <a:pathLst>
                <a:path extrusionOk="0" h="1010" w="63">
                  <a:moveTo>
                    <a:pt x="0" y="1"/>
                  </a:moveTo>
                  <a:lnTo>
                    <a:pt x="0" y="972"/>
                  </a:lnTo>
                  <a:lnTo>
                    <a:pt x="61" y="1010"/>
                  </a:lnTo>
                  <a:lnTo>
                    <a:pt x="63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1766100" y="3661800"/>
              <a:ext cx="1650" cy="25250"/>
            </a:xfrm>
            <a:custGeom>
              <a:rect b="b" l="l" r="r" t="t"/>
              <a:pathLst>
                <a:path extrusionOk="0" h="1010" w="66">
                  <a:moveTo>
                    <a:pt x="65" y="1"/>
                  </a:moveTo>
                  <a:lnTo>
                    <a:pt x="2" y="38"/>
                  </a:lnTo>
                  <a:lnTo>
                    <a:pt x="0" y="1010"/>
                  </a:lnTo>
                  <a:lnTo>
                    <a:pt x="0" y="1010"/>
                  </a:lnTo>
                  <a:lnTo>
                    <a:pt x="65" y="97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1764575" y="3660900"/>
              <a:ext cx="3175" cy="1875"/>
            </a:xfrm>
            <a:custGeom>
              <a:rect b="b" l="l" r="r" t="t"/>
              <a:pathLst>
                <a:path extrusionOk="0" h="75" w="127">
                  <a:moveTo>
                    <a:pt x="63" y="0"/>
                  </a:moveTo>
                  <a:lnTo>
                    <a:pt x="0" y="37"/>
                  </a:lnTo>
                  <a:lnTo>
                    <a:pt x="63" y="74"/>
                  </a:lnTo>
                  <a:lnTo>
                    <a:pt x="126" y="3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1747050" y="3651625"/>
              <a:ext cx="1625" cy="25200"/>
            </a:xfrm>
            <a:custGeom>
              <a:rect b="b" l="l" r="r" t="t"/>
              <a:pathLst>
                <a:path extrusionOk="0" h="1008" w="65">
                  <a:moveTo>
                    <a:pt x="1" y="0"/>
                  </a:moveTo>
                  <a:lnTo>
                    <a:pt x="1" y="970"/>
                  </a:lnTo>
                  <a:lnTo>
                    <a:pt x="63" y="1008"/>
                  </a:lnTo>
                  <a:lnTo>
                    <a:pt x="6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1748625" y="3651625"/>
              <a:ext cx="1625" cy="25200"/>
            </a:xfrm>
            <a:custGeom>
              <a:rect b="b" l="l" r="r" t="t"/>
              <a:pathLst>
                <a:path extrusionOk="0" h="1008" w="65">
                  <a:moveTo>
                    <a:pt x="64" y="0"/>
                  </a:moveTo>
                  <a:lnTo>
                    <a:pt x="2" y="36"/>
                  </a:lnTo>
                  <a:lnTo>
                    <a:pt x="0" y="1008"/>
                  </a:lnTo>
                  <a:lnTo>
                    <a:pt x="64" y="97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1747050" y="3650675"/>
              <a:ext cx="3200" cy="1875"/>
            </a:xfrm>
            <a:custGeom>
              <a:rect b="b" l="l" r="r" t="t"/>
              <a:pathLst>
                <a:path extrusionOk="0" h="75" w="128">
                  <a:moveTo>
                    <a:pt x="65" y="0"/>
                  </a:moveTo>
                  <a:lnTo>
                    <a:pt x="1" y="38"/>
                  </a:lnTo>
                  <a:lnTo>
                    <a:pt x="65" y="74"/>
                  </a:lnTo>
                  <a:lnTo>
                    <a:pt x="127" y="3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1782550" y="3653650"/>
              <a:ext cx="1575" cy="23000"/>
            </a:xfrm>
            <a:custGeom>
              <a:rect b="b" l="l" r="r" t="t"/>
              <a:pathLst>
                <a:path extrusionOk="0" h="920" w="63">
                  <a:moveTo>
                    <a:pt x="0" y="0"/>
                  </a:moveTo>
                  <a:lnTo>
                    <a:pt x="0" y="882"/>
                  </a:lnTo>
                  <a:lnTo>
                    <a:pt x="61" y="920"/>
                  </a:lnTo>
                  <a:lnTo>
                    <a:pt x="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1784075" y="3653650"/>
              <a:ext cx="1650" cy="23000"/>
            </a:xfrm>
            <a:custGeom>
              <a:rect b="b" l="l" r="r" t="t"/>
              <a:pathLst>
                <a:path extrusionOk="0" h="920" w="66">
                  <a:moveTo>
                    <a:pt x="66" y="0"/>
                  </a:moveTo>
                  <a:lnTo>
                    <a:pt x="2" y="37"/>
                  </a:lnTo>
                  <a:lnTo>
                    <a:pt x="0" y="920"/>
                  </a:lnTo>
                  <a:lnTo>
                    <a:pt x="66" y="88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1782550" y="3652750"/>
              <a:ext cx="3175" cy="1825"/>
            </a:xfrm>
            <a:custGeom>
              <a:rect b="b" l="l" r="r" t="t"/>
              <a:pathLst>
                <a:path extrusionOk="0" h="73" w="127">
                  <a:moveTo>
                    <a:pt x="63" y="0"/>
                  </a:moveTo>
                  <a:lnTo>
                    <a:pt x="0" y="36"/>
                  </a:lnTo>
                  <a:lnTo>
                    <a:pt x="63" y="73"/>
                  </a:lnTo>
                  <a:lnTo>
                    <a:pt x="127" y="3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1749750" y="3641725"/>
              <a:ext cx="37575" cy="22050"/>
            </a:xfrm>
            <a:custGeom>
              <a:rect b="b" l="l" r="r" t="t"/>
              <a:pathLst>
                <a:path extrusionOk="0" h="882" w="1503">
                  <a:moveTo>
                    <a:pt x="740" y="0"/>
                  </a:moveTo>
                  <a:lnTo>
                    <a:pt x="0" y="441"/>
                  </a:lnTo>
                  <a:lnTo>
                    <a:pt x="740" y="882"/>
                  </a:lnTo>
                  <a:lnTo>
                    <a:pt x="1502" y="4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1768225" y="3652750"/>
              <a:ext cx="19100" cy="15575"/>
            </a:xfrm>
            <a:custGeom>
              <a:rect b="b" l="l" r="r" t="t"/>
              <a:pathLst>
                <a:path extrusionOk="0" h="623" w="764">
                  <a:moveTo>
                    <a:pt x="763" y="0"/>
                  </a:moveTo>
                  <a:lnTo>
                    <a:pt x="1" y="441"/>
                  </a:lnTo>
                  <a:lnTo>
                    <a:pt x="1" y="622"/>
                  </a:lnTo>
                  <a:lnTo>
                    <a:pt x="763" y="18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1746375" y="3632325"/>
              <a:ext cx="19125" cy="37600"/>
            </a:xfrm>
            <a:custGeom>
              <a:rect b="b" l="l" r="r" t="t"/>
              <a:pathLst>
                <a:path extrusionOk="0" h="1504" w="765">
                  <a:moveTo>
                    <a:pt x="0" y="1"/>
                  </a:moveTo>
                  <a:lnTo>
                    <a:pt x="0" y="1062"/>
                  </a:lnTo>
                  <a:lnTo>
                    <a:pt x="764" y="1503"/>
                  </a:lnTo>
                  <a:lnTo>
                    <a:pt x="764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1746375" y="3630725"/>
              <a:ext cx="21875" cy="12625"/>
            </a:xfrm>
            <a:custGeom>
              <a:rect b="b" l="l" r="r" t="t"/>
              <a:pathLst>
                <a:path extrusionOk="0" h="505" w="875">
                  <a:moveTo>
                    <a:pt x="112" y="1"/>
                  </a:moveTo>
                  <a:lnTo>
                    <a:pt x="0" y="65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1765475" y="3641725"/>
              <a:ext cx="2775" cy="28200"/>
            </a:xfrm>
            <a:custGeom>
              <a:rect b="b" l="l" r="r" t="t"/>
              <a:pathLst>
                <a:path extrusionOk="0" h="1128" w="111">
                  <a:moveTo>
                    <a:pt x="111" y="0"/>
                  </a:moveTo>
                  <a:lnTo>
                    <a:pt x="0" y="64"/>
                  </a:lnTo>
                  <a:lnTo>
                    <a:pt x="0" y="1127"/>
                  </a:lnTo>
                  <a:lnTo>
                    <a:pt x="111" y="10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1746375" y="3632325"/>
              <a:ext cx="19125" cy="37600"/>
            </a:xfrm>
            <a:custGeom>
              <a:rect b="b" l="l" r="r" t="t"/>
              <a:pathLst>
                <a:path extrusionOk="0" h="1504" w="765">
                  <a:moveTo>
                    <a:pt x="0" y="1"/>
                  </a:moveTo>
                  <a:lnTo>
                    <a:pt x="0" y="1062"/>
                  </a:lnTo>
                  <a:lnTo>
                    <a:pt x="764" y="1503"/>
                  </a:lnTo>
                  <a:lnTo>
                    <a:pt x="764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1746375" y="3630725"/>
              <a:ext cx="21875" cy="12625"/>
            </a:xfrm>
            <a:custGeom>
              <a:rect b="b" l="l" r="r" t="t"/>
              <a:pathLst>
                <a:path extrusionOk="0" h="505" w="875">
                  <a:moveTo>
                    <a:pt x="112" y="1"/>
                  </a:moveTo>
                  <a:lnTo>
                    <a:pt x="0" y="65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1765475" y="3641725"/>
              <a:ext cx="2775" cy="28200"/>
            </a:xfrm>
            <a:custGeom>
              <a:rect b="b" l="l" r="r" t="t"/>
              <a:pathLst>
                <a:path extrusionOk="0" h="1128" w="111">
                  <a:moveTo>
                    <a:pt x="111" y="0"/>
                  </a:moveTo>
                  <a:lnTo>
                    <a:pt x="0" y="64"/>
                  </a:lnTo>
                  <a:lnTo>
                    <a:pt x="0" y="1127"/>
                  </a:lnTo>
                  <a:lnTo>
                    <a:pt x="111" y="10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1763150" y="3635850"/>
              <a:ext cx="2350" cy="8075"/>
            </a:xfrm>
            <a:custGeom>
              <a:rect b="b" l="l" r="r" t="t"/>
              <a:pathLst>
                <a:path extrusionOk="0" h="323" w="94">
                  <a:moveTo>
                    <a:pt x="1" y="0"/>
                  </a:moveTo>
                  <a:lnTo>
                    <a:pt x="1" y="270"/>
                  </a:lnTo>
                  <a:lnTo>
                    <a:pt x="93" y="322"/>
                  </a:lnTo>
                  <a:lnTo>
                    <a:pt x="93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1763150" y="3634250"/>
              <a:ext cx="5100" cy="2925"/>
            </a:xfrm>
            <a:custGeom>
              <a:rect b="b" l="l" r="r" t="t"/>
              <a:pathLst>
                <a:path extrusionOk="0" h="117" w="204">
                  <a:moveTo>
                    <a:pt x="112" y="1"/>
                  </a:moveTo>
                  <a:lnTo>
                    <a:pt x="1" y="64"/>
                  </a:lnTo>
                  <a:lnTo>
                    <a:pt x="93" y="117"/>
                  </a:lnTo>
                  <a:lnTo>
                    <a:pt x="204" y="5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1765475" y="3635550"/>
              <a:ext cx="2775" cy="7800"/>
            </a:xfrm>
            <a:custGeom>
              <a:rect b="b" l="l" r="r" t="t"/>
              <a:pathLst>
                <a:path extrusionOk="0" h="312" w="111">
                  <a:moveTo>
                    <a:pt x="111" y="1"/>
                  </a:moveTo>
                  <a:lnTo>
                    <a:pt x="0" y="65"/>
                  </a:lnTo>
                  <a:lnTo>
                    <a:pt x="0" y="311"/>
                  </a:lnTo>
                  <a:lnTo>
                    <a:pt x="111" y="24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1746375" y="3626175"/>
              <a:ext cx="2350" cy="8075"/>
            </a:xfrm>
            <a:custGeom>
              <a:rect b="b" l="l" r="r" t="t"/>
              <a:pathLst>
                <a:path extrusionOk="0" h="323" w="94">
                  <a:moveTo>
                    <a:pt x="0" y="0"/>
                  </a:moveTo>
                  <a:lnTo>
                    <a:pt x="0" y="270"/>
                  </a:lnTo>
                  <a:lnTo>
                    <a:pt x="93" y="322"/>
                  </a:lnTo>
                  <a:lnTo>
                    <a:pt x="93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1746375" y="3624525"/>
              <a:ext cx="5100" cy="2925"/>
            </a:xfrm>
            <a:custGeom>
              <a:rect b="b" l="l" r="r" t="t"/>
              <a:pathLst>
                <a:path extrusionOk="0" h="117" w="204">
                  <a:moveTo>
                    <a:pt x="112" y="1"/>
                  </a:moveTo>
                  <a:lnTo>
                    <a:pt x="0" y="66"/>
                  </a:lnTo>
                  <a:lnTo>
                    <a:pt x="93" y="117"/>
                  </a:lnTo>
                  <a:lnTo>
                    <a:pt x="203" y="5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1748700" y="3625875"/>
              <a:ext cx="2775" cy="7775"/>
            </a:xfrm>
            <a:custGeom>
              <a:rect b="b" l="l" r="r" t="t"/>
              <a:pathLst>
                <a:path extrusionOk="0" h="311" w="111">
                  <a:moveTo>
                    <a:pt x="110" y="1"/>
                  </a:moveTo>
                  <a:lnTo>
                    <a:pt x="0" y="63"/>
                  </a:lnTo>
                  <a:lnTo>
                    <a:pt x="0" y="311"/>
                  </a:lnTo>
                  <a:lnTo>
                    <a:pt x="110" y="247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1832825" y="3645750"/>
              <a:ext cx="1600" cy="25225"/>
            </a:xfrm>
            <a:custGeom>
              <a:rect b="b" l="l" r="r" t="t"/>
              <a:pathLst>
                <a:path extrusionOk="0" h="1009" w="64">
                  <a:moveTo>
                    <a:pt x="63" y="0"/>
                  </a:moveTo>
                  <a:lnTo>
                    <a:pt x="1" y="37"/>
                  </a:lnTo>
                  <a:lnTo>
                    <a:pt x="2" y="1008"/>
                  </a:lnTo>
                  <a:lnTo>
                    <a:pt x="63" y="97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1831225" y="3645750"/>
              <a:ext cx="1675" cy="25225"/>
            </a:xfrm>
            <a:custGeom>
              <a:rect b="b" l="l" r="r" t="t"/>
              <a:pathLst>
                <a:path extrusionOk="0" h="1009" w="67">
                  <a:moveTo>
                    <a:pt x="1" y="0"/>
                  </a:moveTo>
                  <a:lnTo>
                    <a:pt x="1" y="970"/>
                  </a:lnTo>
                  <a:lnTo>
                    <a:pt x="66" y="1008"/>
                  </a:lnTo>
                  <a:lnTo>
                    <a:pt x="6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1831225" y="3644800"/>
              <a:ext cx="3200" cy="1875"/>
            </a:xfrm>
            <a:custGeom>
              <a:rect b="b" l="l" r="r" t="t"/>
              <a:pathLst>
                <a:path extrusionOk="0" h="75" w="128">
                  <a:moveTo>
                    <a:pt x="65" y="1"/>
                  </a:moveTo>
                  <a:lnTo>
                    <a:pt x="1" y="38"/>
                  </a:lnTo>
                  <a:lnTo>
                    <a:pt x="65" y="75"/>
                  </a:lnTo>
                  <a:lnTo>
                    <a:pt x="127" y="3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1850300" y="3635525"/>
              <a:ext cx="1625" cy="25225"/>
            </a:xfrm>
            <a:custGeom>
              <a:rect b="b" l="l" r="r" t="t"/>
              <a:pathLst>
                <a:path extrusionOk="0" h="1009" w="65">
                  <a:moveTo>
                    <a:pt x="64" y="0"/>
                  </a:moveTo>
                  <a:lnTo>
                    <a:pt x="1" y="37"/>
                  </a:lnTo>
                  <a:lnTo>
                    <a:pt x="2" y="1008"/>
                  </a:lnTo>
                  <a:lnTo>
                    <a:pt x="64" y="97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1848700" y="3635525"/>
              <a:ext cx="1675" cy="25225"/>
            </a:xfrm>
            <a:custGeom>
              <a:rect b="b" l="l" r="r" t="t"/>
              <a:pathLst>
                <a:path extrusionOk="0" h="1009" w="67">
                  <a:moveTo>
                    <a:pt x="1" y="0"/>
                  </a:moveTo>
                  <a:lnTo>
                    <a:pt x="1" y="970"/>
                  </a:lnTo>
                  <a:lnTo>
                    <a:pt x="66" y="1008"/>
                  </a:lnTo>
                  <a:lnTo>
                    <a:pt x="66" y="1008"/>
                  </a:lnTo>
                  <a:lnTo>
                    <a:pt x="6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1848700" y="3634625"/>
              <a:ext cx="3225" cy="1825"/>
            </a:xfrm>
            <a:custGeom>
              <a:rect b="b" l="l" r="r" t="t"/>
              <a:pathLst>
                <a:path extrusionOk="0" h="73" w="129">
                  <a:moveTo>
                    <a:pt x="65" y="0"/>
                  </a:moveTo>
                  <a:lnTo>
                    <a:pt x="1" y="36"/>
                  </a:lnTo>
                  <a:lnTo>
                    <a:pt x="65" y="73"/>
                  </a:lnTo>
                  <a:lnTo>
                    <a:pt x="128" y="3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1814850" y="3637550"/>
              <a:ext cx="1575" cy="23000"/>
            </a:xfrm>
            <a:custGeom>
              <a:rect b="b" l="l" r="r" t="t"/>
              <a:pathLst>
                <a:path extrusionOk="0" h="920" w="63">
                  <a:moveTo>
                    <a:pt x="63" y="1"/>
                  </a:moveTo>
                  <a:lnTo>
                    <a:pt x="0" y="38"/>
                  </a:lnTo>
                  <a:lnTo>
                    <a:pt x="2" y="920"/>
                  </a:lnTo>
                  <a:lnTo>
                    <a:pt x="63" y="88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1813250" y="3637550"/>
              <a:ext cx="1650" cy="23000"/>
            </a:xfrm>
            <a:custGeom>
              <a:rect b="b" l="l" r="r" t="t"/>
              <a:pathLst>
                <a:path extrusionOk="0" h="920" w="66">
                  <a:moveTo>
                    <a:pt x="1" y="1"/>
                  </a:moveTo>
                  <a:lnTo>
                    <a:pt x="1" y="882"/>
                  </a:lnTo>
                  <a:lnTo>
                    <a:pt x="66" y="920"/>
                  </a:lnTo>
                  <a:lnTo>
                    <a:pt x="6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1813250" y="3636650"/>
              <a:ext cx="3175" cy="1875"/>
            </a:xfrm>
            <a:custGeom>
              <a:rect b="b" l="l" r="r" t="t"/>
              <a:pathLst>
                <a:path extrusionOk="0" h="75" w="127">
                  <a:moveTo>
                    <a:pt x="64" y="0"/>
                  </a:moveTo>
                  <a:lnTo>
                    <a:pt x="1" y="37"/>
                  </a:lnTo>
                  <a:lnTo>
                    <a:pt x="64" y="74"/>
                  </a:lnTo>
                  <a:lnTo>
                    <a:pt x="127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1811650" y="3625625"/>
              <a:ext cx="37600" cy="22075"/>
            </a:xfrm>
            <a:custGeom>
              <a:rect b="b" l="l" r="r" t="t"/>
              <a:pathLst>
                <a:path extrusionOk="0" h="883" w="1504">
                  <a:moveTo>
                    <a:pt x="764" y="0"/>
                  </a:moveTo>
                  <a:lnTo>
                    <a:pt x="1" y="441"/>
                  </a:lnTo>
                  <a:lnTo>
                    <a:pt x="764" y="882"/>
                  </a:lnTo>
                  <a:lnTo>
                    <a:pt x="1503" y="441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1811650" y="3636650"/>
              <a:ext cx="19100" cy="15575"/>
            </a:xfrm>
            <a:custGeom>
              <a:rect b="b" l="l" r="r" t="t"/>
              <a:pathLst>
                <a:path extrusionOk="0" h="623" w="764">
                  <a:moveTo>
                    <a:pt x="1" y="0"/>
                  </a:moveTo>
                  <a:lnTo>
                    <a:pt x="1" y="182"/>
                  </a:lnTo>
                  <a:lnTo>
                    <a:pt x="764" y="622"/>
                  </a:lnTo>
                  <a:lnTo>
                    <a:pt x="764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1833475" y="3616225"/>
              <a:ext cx="19100" cy="37600"/>
            </a:xfrm>
            <a:custGeom>
              <a:rect b="b" l="l" r="r" t="t"/>
              <a:pathLst>
                <a:path extrusionOk="0" h="1504" w="764">
                  <a:moveTo>
                    <a:pt x="764" y="1"/>
                  </a:moveTo>
                  <a:lnTo>
                    <a:pt x="1" y="440"/>
                  </a:lnTo>
                  <a:lnTo>
                    <a:pt x="1" y="1503"/>
                  </a:lnTo>
                  <a:lnTo>
                    <a:pt x="764" y="1064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1830725" y="3614650"/>
              <a:ext cx="21850" cy="12600"/>
            </a:xfrm>
            <a:custGeom>
              <a:rect b="b" l="l" r="r" t="t"/>
              <a:pathLst>
                <a:path extrusionOk="0" h="504" w="874">
                  <a:moveTo>
                    <a:pt x="763" y="0"/>
                  </a:moveTo>
                  <a:lnTo>
                    <a:pt x="1" y="439"/>
                  </a:lnTo>
                  <a:lnTo>
                    <a:pt x="111" y="503"/>
                  </a:lnTo>
                  <a:lnTo>
                    <a:pt x="874" y="64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1830725" y="3625625"/>
              <a:ext cx="2775" cy="28200"/>
            </a:xfrm>
            <a:custGeom>
              <a:rect b="b" l="l" r="r" t="t"/>
              <a:pathLst>
                <a:path extrusionOk="0" h="1128" w="111">
                  <a:moveTo>
                    <a:pt x="1" y="0"/>
                  </a:moveTo>
                  <a:lnTo>
                    <a:pt x="1" y="1063"/>
                  </a:lnTo>
                  <a:lnTo>
                    <a:pt x="111" y="1127"/>
                  </a:lnTo>
                  <a:lnTo>
                    <a:pt x="1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1833475" y="3616225"/>
              <a:ext cx="19100" cy="37600"/>
            </a:xfrm>
            <a:custGeom>
              <a:rect b="b" l="l" r="r" t="t"/>
              <a:pathLst>
                <a:path extrusionOk="0" h="1504" w="764">
                  <a:moveTo>
                    <a:pt x="764" y="1"/>
                  </a:moveTo>
                  <a:lnTo>
                    <a:pt x="1" y="440"/>
                  </a:lnTo>
                  <a:lnTo>
                    <a:pt x="1" y="1503"/>
                  </a:lnTo>
                  <a:lnTo>
                    <a:pt x="764" y="1064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1830725" y="3614650"/>
              <a:ext cx="21850" cy="12600"/>
            </a:xfrm>
            <a:custGeom>
              <a:rect b="b" l="l" r="r" t="t"/>
              <a:pathLst>
                <a:path extrusionOk="0" h="504" w="874">
                  <a:moveTo>
                    <a:pt x="763" y="0"/>
                  </a:moveTo>
                  <a:lnTo>
                    <a:pt x="1" y="439"/>
                  </a:lnTo>
                  <a:lnTo>
                    <a:pt x="111" y="503"/>
                  </a:lnTo>
                  <a:lnTo>
                    <a:pt x="874" y="64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1830725" y="3625625"/>
              <a:ext cx="2775" cy="28200"/>
            </a:xfrm>
            <a:custGeom>
              <a:rect b="b" l="l" r="r" t="t"/>
              <a:pathLst>
                <a:path extrusionOk="0" h="1128" w="111">
                  <a:moveTo>
                    <a:pt x="1" y="0"/>
                  </a:moveTo>
                  <a:lnTo>
                    <a:pt x="1" y="1063"/>
                  </a:lnTo>
                  <a:lnTo>
                    <a:pt x="111" y="1127"/>
                  </a:lnTo>
                  <a:lnTo>
                    <a:pt x="1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1833475" y="3619750"/>
              <a:ext cx="2325" cy="8075"/>
            </a:xfrm>
            <a:custGeom>
              <a:rect b="b" l="l" r="r" t="t"/>
              <a:pathLst>
                <a:path extrusionOk="0" h="323" w="93">
                  <a:moveTo>
                    <a:pt x="92" y="1"/>
                  </a:moveTo>
                  <a:lnTo>
                    <a:pt x="1" y="53"/>
                  </a:lnTo>
                  <a:lnTo>
                    <a:pt x="1" y="322"/>
                  </a:lnTo>
                  <a:lnTo>
                    <a:pt x="92" y="270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1830725" y="3618150"/>
              <a:ext cx="5075" cy="2925"/>
            </a:xfrm>
            <a:custGeom>
              <a:rect b="b" l="l" r="r" t="t"/>
              <a:pathLst>
                <a:path extrusionOk="0" h="117" w="203">
                  <a:moveTo>
                    <a:pt x="92" y="1"/>
                  </a:moveTo>
                  <a:lnTo>
                    <a:pt x="1" y="53"/>
                  </a:lnTo>
                  <a:lnTo>
                    <a:pt x="111" y="117"/>
                  </a:lnTo>
                  <a:lnTo>
                    <a:pt x="202" y="6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1830725" y="3619450"/>
              <a:ext cx="2775" cy="7800"/>
            </a:xfrm>
            <a:custGeom>
              <a:rect b="b" l="l" r="r" t="t"/>
              <a:pathLst>
                <a:path extrusionOk="0" h="312" w="111">
                  <a:moveTo>
                    <a:pt x="1" y="1"/>
                  </a:moveTo>
                  <a:lnTo>
                    <a:pt x="1" y="247"/>
                  </a:lnTo>
                  <a:lnTo>
                    <a:pt x="111" y="311"/>
                  </a:lnTo>
                  <a:lnTo>
                    <a:pt x="111" y="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1850275" y="3610075"/>
              <a:ext cx="2300" cy="8075"/>
            </a:xfrm>
            <a:custGeom>
              <a:rect b="b" l="l" r="r" t="t"/>
              <a:pathLst>
                <a:path extrusionOk="0" h="323" w="92">
                  <a:moveTo>
                    <a:pt x="92" y="0"/>
                  </a:moveTo>
                  <a:lnTo>
                    <a:pt x="0" y="53"/>
                  </a:lnTo>
                  <a:lnTo>
                    <a:pt x="0" y="322"/>
                  </a:lnTo>
                  <a:lnTo>
                    <a:pt x="92" y="27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1847525" y="3608475"/>
              <a:ext cx="5050" cy="2925"/>
            </a:xfrm>
            <a:custGeom>
              <a:rect b="b" l="l" r="r" t="t"/>
              <a:pathLst>
                <a:path extrusionOk="0" h="117" w="202">
                  <a:moveTo>
                    <a:pt x="91" y="1"/>
                  </a:moveTo>
                  <a:lnTo>
                    <a:pt x="0" y="53"/>
                  </a:lnTo>
                  <a:lnTo>
                    <a:pt x="110" y="117"/>
                  </a:lnTo>
                  <a:lnTo>
                    <a:pt x="202" y="6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1847525" y="3609775"/>
              <a:ext cx="2775" cy="7825"/>
            </a:xfrm>
            <a:custGeom>
              <a:rect b="b" l="l" r="r" t="t"/>
              <a:pathLst>
                <a:path extrusionOk="0" h="313" w="111">
                  <a:moveTo>
                    <a:pt x="0" y="1"/>
                  </a:moveTo>
                  <a:lnTo>
                    <a:pt x="0" y="247"/>
                  </a:lnTo>
                  <a:lnTo>
                    <a:pt x="110" y="313"/>
                  </a:lnTo>
                  <a:lnTo>
                    <a:pt x="11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1527075" y="3586875"/>
              <a:ext cx="228900" cy="135900"/>
            </a:xfrm>
            <a:custGeom>
              <a:rect b="b" l="l" r="r" t="t"/>
              <a:pathLst>
                <a:path extrusionOk="0" h="5436" w="9156">
                  <a:moveTo>
                    <a:pt x="1" y="0"/>
                  </a:moveTo>
                  <a:lnTo>
                    <a:pt x="1" y="151"/>
                  </a:lnTo>
                  <a:lnTo>
                    <a:pt x="9155" y="5435"/>
                  </a:lnTo>
                  <a:lnTo>
                    <a:pt x="9155" y="5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C5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1755950" y="3608950"/>
              <a:ext cx="190675" cy="113825"/>
            </a:xfrm>
            <a:custGeom>
              <a:rect b="b" l="l" r="r" t="t"/>
              <a:pathLst>
                <a:path extrusionOk="0" h="4553" w="7627">
                  <a:moveTo>
                    <a:pt x="7626" y="0"/>
                  </a:moveTo>
                  <a:lnTo>
                    <a:pt x="0" y="4403"/>
                  </a:lnTo>
                  <a:lnTo>
                    <a:pt x="0" y="4552"/>
                  </a:lnTo>
                  <a:lnTo>
                    <a:pt x="7626" y="14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C2F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1946600" y="3509875"/>
              <a:ext cx="171625" cy="102800"/>
            </a:xfrm>
            <a:custGeom>
              <a:rect b="b" l="l" r="r" t="t"/>
              <a:pathLst>
                <a:path extrusionOk="0" h="4112" w="6865">
                  <a:moveTo>
                    <a:pt x="6865" y="0"/>
                  </a:moveTo>
                  <a:lnTo>
                    <a:pt x="0" y="3963"/>
                  </a:lnTo>
                  <a:lnTo>
                    <a:pt x="0" y="4111"/>
                  </a:lnTo>
                  <a:lnTo>
                    <a:pt x="6844" y="137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DE2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1355475" y="3377850"/>
              <a:ext cx="171625" cy="102725"/>
            </a:xfrm>
            <a:custGeom>
              <a:rect b="b" l="l" r="r" t="t"/>
              <a:pathLst>
                <a:path extrusionOk="0" h="4109" w="6865">
                  <a:moveTo>
                    <a:pt x="0" y="0"/>
                  </a:moveTo>
                  <a:lnTo>
                    <a:pt x="0" y="153"/>
                  </a:lnTo>
                  <a:lnTo>
                    <a:pt x="6865" y="4108"/>
                  </a:lnTo>
                  <a:lnTo>
                    <a:pt x="6865" y="3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2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1524075" y="3475100"/>
              <a:ext cx="3025" cy="111800"/>
            </a:xfrm>
            <a:custGeom>
              <a:rect b="b" l="l" r="r" t="t"/>
              <a:pathLst>
                <a:path extrusionOk="0" h="4472" w="121">
                  <a:moveTo>
                    <a:pt x="0" y="1"/>
                  </a:moveTo>
                  <a:lnTo>
                    <a:pt x="0" y="4405"/>
                  </a:lnTo>
                  <a:lnTo>
                    <a:pt x="121" y="4471"/>
                  </a:lnTo>
                  <a:lnTo>
                    <a:pt x="121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C5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1352125" y="3221775"/>
              <a:ext cx="3375" cy="156100"/>
            </a:xfrm>
            <a:custGeom>
              <a:rect b="b" l="l" r="r" t="t"/>
              <a:pathLst>
                <a:path extrusionOk="0" h="6244" w="135">
                  <a:moveTo>
                    <a:pt x="1" y="1"/>
                  </a:moveTo>
                  <a:lnTo>
                    <a:pt x="1" y="6165"/>
                  </a:lnTo>
                  <a:lnTo>
                    <a:pt x="134" y="6243"/>
                  </a:lnTo>
                  <a:lnTo>
                    <a:pt x="134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7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1352125" y="3122700"/>
              <a:ext cx="174975" cy="101025"/>
            </a:xfrm>
            <a:custGeom>
              <a:rect b="b" l="l" r="r" t="t"/>
              <a:pathLst>
                <a:path extrusionOk="0" h="4041" w="6999">
                  <a:moveTo>
                    <a:pt x="6865" y="1"/>
                  </a:moveTo>
                  <a:lnTo>
                    <a:pt x="1" y="3964"/>
                  </a:lnTo>
                  <a:lnTo>
                    <a:pt x="134" y="4041"/>
                  </a:lnTo>
                  <a:lnTo>
                    <a:pt x="6999" y="78"/>
                  </a:lnTo>
                  <a:lnTo>
                    <a:pt x="6865" y="1"/>
                  </a:lnTo>
                  <a:close/>
                </a:path>
              </a:pathLst>
            </a:custGeom>
            <a:solidFill>
              <a:srgbClr val="FEE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1523750" y="3021750"/>
              <a:ext cx="174975" cy="102900"/>
            </a:xfrm>
            <a:custGeom>
              <a:rect b="b" l="l" r="r" t="t"/>
              <a:pathLst>
                <a:path extrusionOk="0" h="4116" w="6999">
                  <a:moveTo>
                    <a:pt x="6998" y="0"/>
                  </a:moveTo>
                  <a:lnTo>
                    <a:pt x="0" y="4039"/>
                  </a:lnTo>
                  <a:lnTo>
                    <a:pt x="134" y="4116"/>
                  </a:lnTo>
                  <a:lnTo>
                    <a:pt x="6998" y="153"/>
                  </a:lnTo>
                  <a:lnTo>
                    <a:pt x="6998" y="0"/>
                  </a:lnTo>
                  <a:close/>
                </a:path>
              </a:pathLst>
            </a:custGeom>
            <a:solidFill>
              <a:srgbClr val="B2D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1698700" y="3021750"/>
              <a:ext cx="174475" cy="102900"/>
            </a:xfrm>
            <a:custGeom>
              <a:rect b="b" l="l" r="r" t="t"/>
              <a:pathLst>
                <a:path extrusionOk="0" h="4116" w="6979">
                  <a:moveTo>
                    <a:pt x="0" y="0"/>
                  </a:moveTo>
                  <a:lnTo>
                    <a:pt x="0" y="153"/>
                  </a:lnTo>
                  <a:lnTo>
                    <a:pt x="6865" y="4116"/>
                  </a:lnTo>
                  <a:lnTo>
                    <a:pt x="6978" y="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1870325" y="3122950"/>
              <a:ext cx="2850" cy="155850"/>
            </a:xfrm>
            <a:custGeom>
              <a:rect b="b" l="l" r="r" t="t"/>
              <a:pathLst>
                <a:path extrusionOk="0" h="6234" w="114">
                  <a:moveTo>
                    <a:pt x="113" y="1"/>
                  </a:moveTo>
                  <a:lnTo>
                    <a:pt x="0" y="68"/>
                  </a:lnTo>
                  <a:lnTo>
                    <a:pt x="0" y="6233"/>
                  </a:lnTo>
                  <a:lnTo>
                    <a:pt x="113" y="6167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0078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1889375" y="3221200"/>
              <a:ext cx="232875" cy="134600"/>
            </a:xfrm>
            <a:custGeom>
              <a:rect b="b" l="l" r="r" t="t"/>
              <a:pathLst>
                <a:path extrusionOk="0" h="5384" w="9315">
                  <a:moveTo>
                    <a:pt x="166" y="1"/>
                  </a:moveTo>
                  <a:lnTo>
                    <a:pt x="1" y="99"/>
                  </a:lnTo>
                  <a:lnTo>
                    <a:pt x="9154" y="5383"/>
                  </a:lnTo>
                  <a:lnTo>
                    <a:pt x="9315" y="528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EE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2118200" y="3353400"/>
              <a:ext cx="4050" cy="156500"/>
            </a:xfrm>
            <a:custGeom>
              <a:rect b="b" l="l" r="r" t="t"/>
              <a:pathLst>
                <a:path extrusionOk="0" h="6260" w="162">
                  <a:moveTo>
                    <a:pt x="162" y="1"/>
                  </a:moveTo>
                  <a:lnTo>
                    <a:pt x="1" y="95"/>
                  </a:lnTo>
                  <a:lnTo>
                    <a:pt x="1" y="6259"/>
                  </a:lnTo>
                  <a:lnTo>
                    <a:pt x="162" y="61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80" name="Google Shape;2880;p29"/>
          <p:cNvCxnSpPr>
            <a:stCxn id="2881" idx="2"/>
            <a:endCxn id="2882" idx="0"/>
          </p:cNvCxnSpPr>
          <p:nvPr/>
        </p:nvCxnSpPr>
        <p:spPr>
          <a:xfrm>
            <a:off x="888675" y="2033901"/>
            <a:ext cx="0" cy="490800"/>
          </a:xfrm>
          <a:prstGeom prst="straightConnector1">
            <a:avLst/>
          </a:prstGeom>
          <a:noFill/>
          <a:ln cap="flat" cmpd="sng" w="9525">
            <a:solidFill>
              <a:srgbClr val="008D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1" name="Google Shape;2881;p29"/>
          <p:cNvSpPr/>
          <p:nvPr/>
        </p:nvSpPr>
        <p:spPr>
          <a:xfrm>
            <a:off x="572475" y="1358001"/>
            <a:ext cx="632400" cy="675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29"/>
          <p:cNvSpPr/>
          <p:nvPr/>
        </p:nvSpPr>
        <p:spPr>
          <a:xfrm>
            <a:off x="572475" y="2524564"/>
            <a:ext cx="632400" cy="675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29"/>
          <p:cNvSpPr/>
          <p:nvPr/>
        </p:nvSpPr>
        <p:spPr>
          <a:xfrm>
            <a:off x="572475" y="3691126"/>
            <a:ext cx="632400" cy="675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29"/>
          <p:cNvSpPr txBox="1"/>
          <p:nvPr/>
        </p:nvSpPr>
        <p:spPr>
          <a:xfrm>
            <a:off x="505176" y="2681800"/>
            <a:ext cx="747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02</a:t>
            </a:r>
            <a:endParaRPr b="1" sz="30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85" name="Google Shape;2885;p29"/>
          <p:cNvSpPr txBox="1"/>
          <p:nvPr/>
        </p:nvSpPr>
        <p:spPr>
          <a:xfrm>
            <a:off x="573446" y="1535447"/>
            <a:ext cx="632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01</a:t>
            </a:r>
            <a:endParaRPr b="1" sz="30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86" name="Google Shape;2886;p29"/>
          <p:cNvSpPr txBox="1"/>
          <p:nvPr/>
        </p:nvSpPr>
        <p:spPr>
          <a:xfrm>
            <a:off x="527526" y="3864850"/>
            <a:ext cx="702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03</a:t>
            </a:r>
            <a:endParaRPr b="1" sz="30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2887" name="Google Shape;2887;p29"/>
          <p:cNvCxnSpPr>
            <a:endCxn id="2883" idx="0"/>
          </p:cNvCxnSpPr>
          <p:nvPr/>
        </p:nvCxnSpPr>
        <p:spPr>
          <a:xfrm>
            <a:off x="888675" y="3200326"/>
            <a:ext cx="0" cy="490800"/>
          </a:xfrm>
          <a:prstGeom prst="straightConnector1">
            <a:avLst/>
          </a:prstGeom>
          <a:noFill/>
          <a:ln cap="flat" cmpd="sng" w="9525">
            <a:solidFill>
              <a:srgbClr val="008D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8" name="Google Shape;2888;p29"/>
          <p:cNvSpPr txBox="1"/>
          <p:nvPr/>
        </p:nvSpPr>
        <p:spPr>
          <a:xfrm>
            <a:off x="1412800" y="1211446"/>
            <a:ext cx="24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For Landlords</a:t>
            </a:r>
            <a:endParaRPr b="1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89" name="Google Shape;2889;p29"/>
          <p:cNvSpPr txBox="1"/>
          <p:nvPr/>
        </p:nvSpPr>
        <p:spPr>
          <a:xfrm>
            <a:off x="1412800" y="1459250"/>
            <a:ext cx="4688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Investment sugguestion: Central &amp; Western district (higher floor) has relatively higher profitability, </a:t>
            </a: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but need to consider as well the rental yield</a:t>
            </a:r>
            <a:endParaRPr>
              <a:solidFill>
                <a:srgbClr val="064949"/>
              </a:solidFill>
              <a:highlight>
                <a:schemeClr val="lt1"/>
              </a:highlight>
            </a:endParaRPr>
          </a:p>
        </p:txBody>
      </p:sp>
      <p:sp>
        <p:nvSpPr>
          <p:cNvPr id="2890" name="Google Shape;2890;p29"/>
          <p:cNvSpPr txBox="1"/>
          <p:nvPr/>
        </p:nvSpPr>
        <p:spPr>
          <a:xfrm>
            <a:off x="1449100" y="2377721"/>
            <a:ext cx="24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For Tenants</a:t>
            </a:r>
            <a:endParaRPr b="1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91" name="Google Shape;2891;p29"/>
          <p:cNvSpPr txBox="1"/>
          <p:nvPr/>
        </p:nvSpPr>
        <p:spPr>
          <a:xfrm>
            <a:off x="1449100" y="2625525"/>
            <a:ext cx="4688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I</a:t>
            </a: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f not location sensitive, it would be more economic to rent a property on the Islands</a:t>
            </a:r>
            <a:endParaRPr>
              <a:solidFill>
                <a:srgbClr val="064949"/>
              </a:solidFill>
              <a:highlight>
                <a:schemeClr val="lt1"/>
              </a:highlight>
            </a:endParaRPr>
          </a:p>
        </p:txBody>
      </p:sp>
      <p:sp>
        <p:nvSpPr>
          <p:cNvPr id="2892" name="Google Shape;2892;p29"/>
          <p:cNvSpPr txBox="1"/>
          <p:nvPr/>
        </p:nvSpPr>
        <p:spPr>
          <a:xfrm>
            <a:off x="1449100" y="3444521"/>
            <a:ext cx="24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For Agencies</a:t>
            </a:r>
            <a:endParaRPr b="1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93" name="Google Shape;2893;p29"/>
          <p:cNvSpPr txBox="1"/>
          <p:nvPr/>
        </p:nvSpPr>
        <p:spPr>
          <a:xfrm>
            <a:off x="1449100" y="3692325"/>
            <a:ext cx="4688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highlight>
                  <a:srgbClr val="FFFFFF"/>
                </a:highlight>
              </a:rPr>
              <a:t>Compare the figures among competitors at once, could help implement better business strategies, provide better advice on price setting for landlords clients </a:t>
            </a:r>
            <a:endParaRPr>
              <a:solidFill>
                <a:srgbClr val="06494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8" name="Google Shape;2898;p30"/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2899" name="Google Shape;2899;p30"/>
            <p:cNvSpPr/>
            <p:nvPr/>
          </p:nvSpPr>
          <p:spPr>
            <a:xfrm>
              <a:off x="6315475" y="1430600"/>
              <a:ext cx="3475" cy="2625"/>
            </a:xfrm>
            <a:custGeom>
              <a:rect b="b" l="l" r="r" t="t"/>
              <a:pathLst>
                <a:path extrusionOk="0" h="105" w="139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6245200" y="993400"/>
              <a:ext cx="1464400" cy="844725"/>
            </a:xfrm>
            <a:custGeom>
              <a:rect b="b" l="l" r="r" t="t"/>
              <a:pathLst>
                <a:path extrusionOk="0" h="33789" w="58576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6245200" y="872325"/>
              <a:ext cx="1464400" cy="844725"/>
            </a:xfrm>
            <a:custGeom>
              <a:rect b="b" l="l" r="r" t="t"/>
              <a:pathLst>
                <a:path extrusionOk="0" h="33789" w="58576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6368950" y="933100"/>
              <a:ext cx="1224950" cy="710425"/>
            </a:xfrm>
            <a:custGeom>
              <a:rect b="b" l="l" r="r" t="t"/>
              <a:pathLst>
                <a:path extrusionOk="0" h="28417" w="48998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7426550" y="1062675"/>
              <a:ext cx="23525" cy="12275"/>
            </a:xfrm>
            <a:custGeom>
              <a:rect b="b" l="l" r="r" t="t"/>
              <a:pathLst>
                <a:path extrusionOk="0" h="491" w="941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7333975" y="1008850"/>
              <a:ext cx="81225" cy="45800"/>
            </a:xfrm>
            <a:custGeom>
              <a:rect b="b" l="l" r="r" t="t"/>
              <a:pathLst>
                <a:path extrusionOk="0" h="1832" w="3249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6504425" y="1507925"/>
              <a:ext cx="107250" cy="56550"/>
            </a:xfrm>
            <a:custGeom>
              <a:rect b="b" l="l" r="r" t="t"/>
              <a:pathLst>
                <a:path extrusionOk="0" h="2262" w="429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6248850" y="1167550"/>
              <a:ext cx="1457050" cy="593625"/>
            </a:xfrm>
            <a:custGeom>
              <a:rect b="b" l="l" r="r" t="t"/>
              <a:pathLst>
                <a:path extrusionOk="0" h="23745" w="58282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6417100" y="1215350"/>
              <a:ext cx="426200" cy="247525"/>
            </a:xfrm>
            <a:custGeom>
              <a:rect b="b" l="l" r="r" t="t"/>
              <a:pathLst>
                <a:path extrusionOk="0" h="9901" w="17048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6926075" y="948525"/>
              <a:ext cx="340250" cy="197525"/>
            </a:xfrm>
            <a:custGeom>
              <a:rect b="b" l="l" r="r" t="t"/>
              <a:pathLst>
                <a:path extrusionOk="0" h="7901" w="1361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7088050" y="973275"/>
              <a:ext cx="134250" cy="153725"/>
            </a:xfrm>
            <a:custGeom>
              <a:rect b="b" l="l" r="r" t="t"/>
              <a:pathLst>
                <a:path extrusionOk="0" h="6149" w="537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6951325" y="970625"/>
              <a:ext cx="138000" cy="156375"/>
            </a:xfrm>
            <a:custGeom>
              <a:rect b="b" l="l" r="r" t="t"/>
              <a:pathLst>
                <a:path extrusionOk="0" h="6255" w="552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6951325" y="895300"/>
              <a:ext cx="269725" cy="153325"/>
            </a:xfrm>
            <a:custGeom>
              <a:rect b="b" l="l" r="r" t="t"/>
              <a:pathLst>
                <a:path extrusionOk="0" h="6133" w="10789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6972025" y="1008500"/>
              <a:ext cx="100450" cy="85475"/>
            </a:xfrm>
            <a:custGeom>
              <a:rect b="b" l="l" r="r" t="t"/>
              <a:pathLst>
                <a:path extrusionOk="0" h="3419" w="4018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6967575" y="1005925"/>
              <a:ext cx="4600" cy="33750"/>
            </a:xfrm>
            <a:custGeom>
              <a:rect b="b" l="l" r="r" t="t"/>
              <a:pathLst>
                <a:path extrusionOk="0" h="1350" w="184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6967575" y="1037050"/>
              <a:ext cx="104825" cy="62150"/>
            </a:xfrm>
            <a:custGeom>
              <a:rect b="b" l="l" r="r" t="t"/>
              <a:pathLst>
                <a:path extrusionOk="0" h="2486" w="4193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7103200" y="1007825"/>
              <a:ext cx="100400" cy="85500"/>
            </a:xfrm>
            <a:custGeom>
              <a:rect b="b" l="l" r="r" t="t"/>
              <a:pathLst>
                <a:path extrusionOk="0" h="3420" w="4016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7203500" y="1005250"/>
              <a:ext cx="4550" cy="33725"/>
            </a:xfrm>
            <a:custGeom>
              <a:rect b="b" l="l" r="r" t="t"/>
              <a:pathLst>
                <a:path extrusionOk="0" h="1349" w="182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7103275" y="1036350"/>
              <a:ext cx="104775" cy="62150"/>
            </a:xfrm>
            <a:custGeom>
              <a:rect b="b" l="l" r="r" t="t"/>
              <a:pathLst>
                <a:path extrusionOk="0" h="2486" w="4191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7087825" y="909350"/>
              <a:ext cx="109425" cy="125275"/>
            </a:xfrm>
            <a:custGeom>
              <a:rect b="b" l="l" r="r" t="t"/>
              <a:pathLst>
                <a:path extrusionOk="0" h="5011" w="4377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6976425" y="907225"/>
              <a:ext cx="112450" cy="127400"/>
            </a:xfrm>
            <a:custGeom>
              <a:rect b="b" l="l" r="r" t="t"/>
              <a:pathLst>
                <a:path extrusionOk="0" h="5096" w="4498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6976425" y="845800"/>
              <a:ext cx="219775" cy="124950"/>
            </a:xfrm>
            <a:custGeom>
              <a:rect b="b" l="l" r="r" t="t"/>
              <a:pathLst>
                <a:path extrusionOk="0" h="4998" w="8791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6991975" y="935925"/>
              <a:ext cx="83150" cy="70800"/>
            </a:xfrm>
            <a:custGeom>
              <a:rect b="b" l="l" r="r" t="t"/>
              <a:pathLst>
                <a:path extrusionOk="0" h="2832" w="3326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6988275" y="933800"/>
              <a:ext cx="3800" cy="27925"/>
            </a:xfrm>
            <a:custGeom>
              <a:rect b="b" l="l" r="r" t="t"/>
              <a:pathLst>
                <a:path extrusionOk="0" h="1117" w="152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6988275" y="959525"/>
              <a:ext cx="86775" cy="51475"/>
            </a:xfrm>
            <a:custGeom>
              <a:rect b="b" l="l" r="r" t="t"/>
              <a:pathLst>
                <a:path extrusionOk="0" h="2059" w="3471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7100550" y="935350"/>
              <a:ext cx="83125" cy="70800"/>
            </a:xfrm>
            <a:custGeom>
              <a:rect b="b" l="l" r="r" t="t"/>
              <a:pathLst>
                <a:path extrusionOk="0" h="2832" w="3325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7183575" y="933250"/>
              <a:ext cx="3775" cy="27950"/>
            </a:xfrm>
            <a:custGeom>
              <a:rect b="b" l="l" r="r" t="t"/>
              <a:pathLst>
                <a:path extrusionOk="0" h="1118" w="151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7100575" y="959000"/>
              <a:ext cx="86775" cy="51450"/>
            </a:xfrm>
            <a:custGeom>
              <a:rect b="b" l="l" r="r" t="t"/>
              <a:pathLst>
                <a:path extrusionOk="0" h="2058" w="3471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7087600" y="857525"/>
              <a:ext cx="87325" cy="99975"/>
            </a:xfrm>
            <a:custGeom>
              <a:rect b="b" l="l" r="r" t="t"/>
              <a:pathLst>
                <a:path extrusionOk="0" h="3999" w="3493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6998725" y="855825"/>
              <a:ext cx="89750" cy="101675"/>
            </a:xfrm>
            <a:custGeom>
              <a:rect b="b" l="l" r="r" t="t"/>
              <a:pathLst>
                <a:path extrusionOk="0" h="4067" w="359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6998725" y="806800"/>
              <a:ext cx="175400" cy="99725"/>
            </a:xfrm>
            <a:custGeom>
              <a:rect b="b" l="l" r="r" t="t"/>
              <a:pathLst>
                <a:path extrusionOk="0" h="3989" w="7016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0"/>
            <p:cNvSpPr/>
            <p:nvPr/>
          </p:nvSpPr>
          <p:spPr>
            <a:xfrm>
              <a:off x="6991975" y="935925"/>
              <a:ext cx="83150" cy="70800"/>
            </a:xfrm>
            <a:custGeom>
              <a:rect b="b" l="l" r="r" t="t"/>
              <a:pathLst>
                <a:path extrusionOk="0" h="2832" w="3326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6988275" y="933800"/>
              <a:ext cx="3800" cy="27925"/>
            </a:xfrm>
            <a:custGeom>
              <a:rect b="b" l="l" r="r" t="t"/>
              <a:pathLst>
                <a:path extrusionOk="0" h="1117" w="152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6988275" y="959525"/>
              <a:ext cx="86775" cy="51475"/>
            </a:xfrm>
            <a:custGeom>
              <a:rect b="b" l="l" r="r" t="t"/>
              <a:pathLst>
                <a:path extrusionOk="0" h="2059" w="3471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7100550" y="935350"/>
              <a:ext cx="83125" cy="70800"/>
            </a:xfrm>
            <a:custGeom>
              <a:rect b="b" l="l" r="r" t="t"/>
              <a:pathLst>
                <a:path extrusionOk="0" h="2832" w="3325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7183575" y="933250"/>
              <a:ext cx="3775" cy="27950"/>
            </a:xfrm>
            <a:custGeom>
              <a:rect b="b" l="l" r="r" t="t"/>
              <a:pathLst>
                <a:path extrusionOk="0" h="1118" w="151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7100575" y="959000"/>
              <a:ext cx="86775" cy="51450"/>
            </a:xfrm>
            <a:custGeom>
              <a:rect b="b" l="l" r="r" t="t"/>
              <a:pathLst>
                <a:path extrusionOk="0" h="2058" w="3471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7014125" y="878175"/>
              <a:ext cx="61700" cy="57250"/>
            </a:xfrm>
            <a:custGeom>
              <a:rect b="b" l="l" r="r" t="t"/>
              <a:pathLst>
                <a:path extrusionOk="0" h="2290" w="2468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7010650" y="876150"/>
              <a:ext cx="3575" cy="26425"/>
            </a:xfrm>
            <a:custGeom>
              <a:rect b="b" l="l" r="r" t="t"/>
              <a:pathLst>
                <a:path extrusionOk="0" h="1057" w="143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7010650" y="900525"/>
              <a:ext cx="65100" cy="38950"/>
            </a:xfrm>
            <a:custGeom>
              <a:rect b="b" l="l" r="r" t="t"/>
              <a:pathLst>
                <a:path extrusionOk="0" h="1558" w="2604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7099825" y="878175"/>
              <a:ext cx="60600" cy="56700"/>
            </a:xfrm>
            <a:custGeom>
              <a:rect b="b" l="l" r="r" t="t"/>
              <a:pathLst>
                <a:path extrusionOk="0" h="2268" w="2424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7160325" y="876200"/>
              <a:ext cx="3575" cy="26400"/>
            </a:xfrm>
            <a:custGeom>
              <a:rect b="b" l="l" r="r" t="t"/>
              <a:pathLst>
                <a:path extrusionOk="0" h="1056" w="143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7099900" y="900525"/>
              <a:ext cx="64000" cy="38400"/>
            </a:xfrm>
            <a:custGeom>
              <a:rect b="b" l="l" r="r" t="t"/>
              <a:pathLst>
                <a:path extrusionOk="0" h="1536" w="256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7087125" y="841900"/>
              <a:ext cx="34000" cy="37725"/>
            </a:xfrm>
            <a:custGeom>
              <a:rect b="b" l="l" r="r" t="t"/>
              <a:pathLst>
                <a:path extrusionOk="0" h="1509" w="136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7052550" y="841250"/>
              <a:ext cx="34925" cy="38375"/>
            </a:xfrm>
            <a:custGeom>
              <a:rect b="b" l="l" r="r" t="t"/>
              <a:pathLst>
                <a:path extrusionOk="0" h="1535" w="1397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6870725" y="1151225"/>
              <a:ext cx="377550" cy="218475"/>
            </a:xfrm>
            <a:custGeom>
              <a:rect b="b" l="l" r="r" t="t"/>
              <a:pathLst>
                <a:path extrusionOk="0" fill="none" h="8739" w="15102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cap="flat" cmpd="sng" w="975">
              <a:solidFill>
                <a:srgbClr val="EEEEEE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0"/>
            <p:cNvSpPr/>
            <p:nvPr/>
          </p:nvSpPr>
          <p:spPr>
            <a:xfrm>
              <a:off x="6918975" y="1186375"/>
              <a:ext cx="281000" cy="148150"/>
            </a:xfrm>
            <a:custGeom>
              <a:rect b="b" l="l" r="r" t="t"/>
              <a:pathLst>
                <a:path extrusionOk="0" h="5926" w="1124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7017400" y="1214200"/>
              <a:ext cx="84075" cy="63875"/>
            </a:xfrm>
            <a:custGeom>
              <a:rect b="b" l="l" r="r" t="t"/>
              <a:pathLst>
                <a:path extrusionOk="0" h="2555" w="3363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6963600" y="1238200"/>
              <a:ext cx="191650" cy="72900"/>
            </a:xfrm>
            <a:custGeom>
              <a:rect b="b" l="l" r="r" t="t"/>
              <a:pathLst>
                <a:path extrusionOk="0" h="2916" w="7666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6954300" y="1183050"/>
              <a:ext cx="210375" cy="110950"/>
            </a:xfrm>
            <a:custGeom>
              <a:rect b="b" l="l" r="r" t="t"/>
              <a:pathLst>
                <a:path extrusionOk="0" h="4438" w="8415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0"/>
            <p:cNvSpPr/>
            <p:nvPr/>
          </p:nvSpPr>
          <p:spPr>
            <a:xfrm>
              <a:off x="6972100" y="1188525"/>
              <a:ext cx="174725" cy="52600"/>
            </a:xfrm>
            <a:custGeom>
              <a:rect b="b" l="l" r="r" t="t"/>
              <a:pathLst>
                <a:path extrusionOk="0" h="2104" w="6989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0"/>
            <p:cNvSpPr/>
            <p:nvPr/>
          </p:nvSpPr>
          <p:spPr>
            <a:xfrm>
              <a:off x="6973225" y="1193350"/>
              <a:ext cx="172475" cy="95175"/>
            </a:xfrm>
            <a:custGeom>
              <a:rect b="b" l="l" r="r" t="t"/>
              <a:pathLst>
                <a:path extrusionOk="0" h="3807" w="6899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0"/>
            <p:cNvSpPr/>
            <p:nvPr/>
          </p:nvSpPr>
          <p:spPr>
            <a:xfrm>
              <a:off x="7005400" y="1222950"/>
              <a:ext cx="9825" cy="28075"/>
            </a:xfrm>
            <a:custGeom>
              <a:rect b="b" l="l" r="r" t="t"/>
              <a:pathLst>
                <a:path extrusionOk="0" fill="none" h="1123" w="393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cap="rnd" cmpd="sng" w="475">
              <a:solidFill>
                <a:srgbClr val="008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0"/>
            <p:cNvSpPr/>
            <p:nvPr/>
          </p:nvSpPr>
          <p:spPr>
            <a:xfrm>
              <a:off x="7066325" y="1200350"/>
              <a:ext cx="39875" cy="11050"/>
            </a:xfrm>
            <a:custGeom>
              <a:rect b="b" l="l" r="r" t="t"/>
              <a:pathLst>
                <a:path extrusionOk="0" fill="none" h="442" w="1595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cap="rnd" cmpd="sng" w="475">
              <a:solidFill>
                <a:srgbClr val="008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0"/>
            <p:cNvSpPr/>
            <p:nvPr/>
          </p:nvSpPr>
          <p:spPr>
            <a:xfrm>
              <a:off x="7095475" y="1240300"/>
              <a:ext cx="30175" cy="30525"/>
            </a:xfrm>
            <a:custGeom>
              <a:rect b="b" l="l" r="r" t="t"/>
              <a:pathLst>
                <a:path extrusionOk="0" fill="none" h="1221" w="1207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cap="rnd" cmpd="sng" w="475">
              <a:solidFill>
                <a:srgbClr val="008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0"/>
            <p:cNvSpPr/>
            <p:nvPr/>
          </p:nvSpPr>
          <p:spPr>
            <a:xfrm>
              <a:off x="7041425" y="1222575"/>
              <a:ext cx="36025" cy="18950"/>
            </a:xfrm>
            <a:custGeom>
              <a:rect b="b" l="l" r="r" t="t"/>
              <a:pathLst>
                <a:path extrusionOk="0" h="758" w="1441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0"/>
            <p:cNvSpPr/>
            <p:nvPr/>
          </p:nvSpPr>
          <p:spPr>
            <a:xfrm>
              <a:off x="7018375" y="1232900"/>
              <a:ext cx="82100" cy="31200"/>
            </a:xfrm>
            <a:custGeom>
              <a:rect b="b" l="l" r="r" t="t"/>
              <a:pathLst>
                <a:path extrusionOk="0" h="1248" w="3284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0"/>
            <p:cNvSpPr/>
            <p:nvPr/>
          </p:nvSpPr>
          <p:spPr>
            <a:xfrm>
              <a:off x="7014375" y="1209275"/>
              <a:ext cx="90125" cy="47500"/>
            </a:xfrm>
            <a:custGeom>
              <a:rect b="b" l="l" r="r" t="t"/>
              <a:pathLst>
                <a:path extrusionOk="0" h="1900" w="3605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0"/>
            <p:cNvSpPr/>
            <p:nvPr/>
          </p:nvSpPr>
          <p:spPr>
            <a:xfrm>
              <a:off x="6635775" y="1432150"/>
              <a:ext cx="49825" cy="29325"/>
            </a:xfrm>
            <a:custGeom>
              <a:rect b="b" l="l" r="r" t="t"/>
              <a:pathLst>
                <a:path extrusionOk="0" h="1173" w="1993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0"/>
            <p:cNvSpPr/>
            <p:nvPr/>
          </p:nvSpPr>
          <p:spPr>
            <a:xfrm>
              <a:off x="6650625" y="1440775"/>
              <a:ext cx="49800" cy="29325"/>
            </a:xfrm>
            <a:custGeom>
              <a:rect b="b" l="l" r="r" t="t"/>
              <a:pathLst>
                <a:path extrusionOk="0" h="1173" w="1992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0"/>
            <p:cNvSpPr/>
            <p:nvPr/>
          </p:nvSpPr>
          <p:spPr>
            <a:xfrm>
              <a:off x="6665275" y="1449175"/>
              <a:ext cx="49825" cy="29375"/>
            </a:xfrm>
            <a:custGeom>
              <a:rect b="b" l="l" r="r" t="t"/>
              <a:pathLst>
                <a:path extrusionOk="0" h="1175" w="1993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0"/>
            <p:cNvSpPr/>
            <p:nvPr/>
          </p:nvSpPr>
          <p:spPr>
            <a:xfrm>
              <a:off x="6680250" y="1457925"/>
              <a:ext cx="49825" cy="29325"/>
            </a:xfrm>
            <a:custGeom>
              <a:rect b="b" l="l" r="r" t="t"/>
              <a:pathLst>
                <a:path extrusionOk="0" h="1173" w="1993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0"/>
            <p:cNvSpPr/>
            <p:nvPr/>
          </p:nvSpPr>
          <p:spPr>
            <a:xfrm>
              <a:off x="6694925" y="1466625"/>
              <a:ext cx="49800" cy="29325"/>
            </a:xfrm>
            <a:custGeom>
              <a:rect b="b" l="l" r="r" t="t"/>
              <a:pathLst>
                <a:path extrusionOk="0" h="1173" w="1992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0"/>
            <p:cNvSpPr/>
            <p:nvPr/>
          </p:nvSpPr>
          <p:spPr>
            <a:xfrm>
              <a:off x="6702150" y="1373875"/>
              <a:ext cx="407775" cy="236075"/>
            </a:xfrm>
            <a:custGeom>
              <a:rect b="b" l="l" r="r" t="t"/>
              <a:pathLst>
                <a:path extrusionOk="0" h="9443" w="16311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0"/>
            <p:cNvSpPr/>
            <p:nvPr/>
          </p:nvSpPr>
          <p:spPr>
            <a:xfrm>
              <a:off x="6702175" y="1373800"/>
              <a:ext cx="407750" cy="236075"/>
            </a:xfrm>
            <a:custGeom>
              <a:rect b="b" l="l" r="r" t="t"/>
              <a:pathLst>
                <a:path extrusionOk="0" h="9443" w="1631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0"/>
            <p:cNvSpPr/>
            <p:nvPr/>
          </p:nvSpPr>
          <p:spPr>
            <a:xfrm>
              <a:off x="6988350" y="1423875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0"/>
            <p:cNvSpPr/>
            <p:nvPr/>
          </p:nvSpPr>
          <p:spPr>
            <a:xfrm>
              <a:off x="6987800" y="1420875"/>
              <a:ext cx="11550" cy="6075"/>
            </a:xfrm>
            <a:custGeom>
              <a:rect b="b" l="l" r="r" t="t"/>
              <a:pathLst>
                <a:path extrusionOk="0" h="243" w="462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0"/>
            <p:cNvSpPr/>
            <p:nvPr/>
          </p:nvSpPr>
          <p:spPr>
            <a:xfrm>
              <a:off x="6953550" y="1350500"/>
              <a:ext cx="81475" cy="77875"/>
            </a:xfrm>
            <a:custGeom>
              <a:rect b="b" l="l" r="r" t="t"/>
              <a:pathLst>
                <a:path extrusionOk="0" h="3115" w="3259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0"/>
            <p:cNvSpPr/>
            <p:nvPr/>
          </p:nvSpPr>
          <p:spPr>
            <a:xfrm>
              <a:off x="7040625" y="1443825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0"/>
            <p:cNvSpPr/>
            <p:nvPr/>
          </p:nvSpPr>
          <p:spPr>
            <a:xfrm>
              <a:off x="7040075" y="1440775"/>
              <a:ext cx="11550" cy="6100"/>
            </a:xfrm>
            <a:custGeom>
              <a:rect b="b" l="l" r="r" t="t"/>
              <a:pathLst>
                <a:path extrusionOk="0" h="244" w="462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0"/>
            <p:cNvSpPr/>
            <p:nvPr/>
          </p:nvSpPr>
          <p:spPr>
            <a:xfrm>
              <a:off x="7005825" y="1370425"/>
              <a:ext cx="81475" cy="77875"/>
            </a:xfrm>
            <a:custGeom>
              <a:rect b="b" l="l" r="r" t="t"/>
              <a:pathLst>
                <a:path extrusionOk="0" h="3115" w="3259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0"/>
            <p:cNvSpPr/>
            <p:nvPr/>
          </p:nvSpPr>
          <p:spPr>
            <a:xfrm>
              <a:off x="6858250" y="1206800"/>
              <a:ext cx="122450" cy="311575"/>
            </a:xfrm>
            <a:custGeom>
              <a:rect b="b" l="l" r="r" t="t"/>
              <a:pathLst>
                <a:path extrusionOk="0" h="12463" w="4898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0"/>
            <p:cNvSpPr/>
            <p:nvPr/>
          </p:nvSpPr>
          <p:spPr>
            <a:xfrm>
              <a:off x="6740200" y="1206800"/>
              <a:ext cx="118075" cy="309300"/>
            </a:xfrm>
            <a:custGeom>
              <a:rect b="b" l="l" r="r" t="t"/>
              <a:pathLst>
                <a:path extrusionOk="0" h="12372" w="4723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0"/>
            <p:cNvSpPr/>
            <p:nvPr/>
          </p:nvSpPr>
          <p:spPr>
            <a:xfrm>
              <a:off x="6861500" y="1276000"/>
              <a:ext cx="119150" cy="309275"/>
            </a:xfrm>
            <a:custGeom>
              <a:rect b="b" l="l" r="r" t="t"/>
              <a:pathLst>
                <a:path extrusionOk="0" h="12371" w="4766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0"/>
            <p:cNvSpPr/>
            <p:nvPr/>
          </p:nvSpPr>
          <p:spPr>
            <a:xfrm>
              <a:off x="6740200" y="1273700"/>
              <a:ext cx="122450" cy="311575"/>
            </a:xfrm>
            <a:custGeom>
              <a:rect b="b" l="l" r="r" t="t"/>
              <a:pathLst>
                <a:path extrusionOk="0" h="12463" w="4898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0"/>
            <p:cNvSpPr/>
            <p:nvPr/>
          </p:nvSpPr>
          <p:spPr>
            <a:xfrm>
              <a:off x="6740200" y="1206850"/>
              <a:ext cx="239325" cy="136025"/>
            </a:xfrm>
            <a:custGeom>
              <a:rect b="b" l="l" r="r" t="t"/>
              <a:pathLst>
                <a:path extrusionOk="0" h="5441" w="9573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0"/>
            <p:cNvSpPr/>
            <p:nvPr/>
          </p:nvSpPr>
          <p:spPr>
            <a:xfrm>
              <a:off x="6757175" y="1313250"/>
              <a:ext cx="22450" cy="38625"/>
            </a:xfrm>
            <a:custGeom>
              <a:rect b="b" l="l" r="r" t="t"/>
              <a:pathLst>
                <a:path extrusionOk="0" h="1545" w="898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0"/>
            <p:cNvSpPr/>
            <p:nvPr/>
          </p:nvSpPr>
          <p:spPr>
            <a:xfrm>
              <a:off x="6753150" y="13108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0"/>
            <p:cNvSpPr/>
            <p:nvPr/>
          </p:nvSpPr>
          <p:spPr>
            <a:xfrm>
              <a:off x="6753150" y="1338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0"/>
            <p:cNvSpPr/>
            <p:nvPr/>
          </p:nvSpPr>
          <p:spPr>
            <a:xfrm>
              <a:off x="6791575" y="1332975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0"/>
            <p:cNvSpPr/>
            <p:nvPr/>
          </p:nvSpPr>
          <p:spPr>
            <a:xfrm>
              <a:off x="6787550" y="13306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0"/>
            <p:cNvSpPr/>
            <p:nvPr/>
          </p:nvSpPr>
          <p:spPr>
            <a:xfrm>
              <a:off x="6787550" y="13586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0"/>
            <p:cNvSpPr/>
            <p:nvPr/>
          </p:nvSpPr>
          <p:spPr>
            <a:xfrm>
              <a:off x="6825975" y="1352575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0"/>
            <p:cNvSpPr/>
            <p:nvPr/>
          </p:nvSpPr>
          <p:spPr>
            <a:xfrm>
              <a:off x="6821950" y="13502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0"/>
            <p:cNvSpPr/>
            <p:nvPr/>
          </p:nvSpPr>
          <p:spPr>
            <a:xfrm>
              <a:off x="6821950" y="13782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0"/>
            <p:cNvSpPr/>
            <p:nvPr/>
          </p:nvSpPr>
          <p:spPr>
            <a:xfrm>
              <a:off x="6757175" y="1361500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0"/>
            <p:cNvSpPr/>
            <p:nvPr/>
          </p:nvSpPr>
          <p:spPr>
            <a:xfrm>
              <a:off x="6753150" y="1359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0"/>
            <p:cNvSpPr/>
            <p:nvPr/>
          </p:nvSpPr>
          <p:spPr>
            <a:xfrm>
              <a:off x="6753150" y="138722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0"/>
            <p:cNvSpPr/>
            <p:nvPr/>
          </p:nvSpPr>
          <p:spPr>
            <a:xfrm>
              <a:off x="6791575" y="13812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0"/>
            <p:cNvSpPr/>
            <p:nvPr/>
          </p:nvSpPr>
          <p:spPr>
            <a:xfrm>
              <a:off x="6787550" y="13789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0"/>
            <p:cNvSpPr/>
            <p:nvPr/>
          </p:nvSpPr>
          <p:spPr>
            <a:xfrm>
              <a:off x="6787550" y="1406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0"/>
            <p:cNvSpPr/>
            <p:nvPr/>
          </p:nvSpPr>
          <p:spPr>
            <a:xfrm>
              <a:off x="6825975" y="140085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0"/>
            <p:cNvSpPr/>
            <p:nvPr/>
          </p:nvSpPr>
          <p:spPr>
            <a:xfrm>
              <a:off x="6821950" y="13985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0"/>
            <p:cNvSpPr/>
            <p:nvPr/>
          </p:nvSpPr>
          <p:spPr>
            <a:xfrm>
              <a:off x="6821950" y="14265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0"/>
            <p:cNvSpPr/>
            <p:nvPr/>
          </p:nvSpPr>
          <p:spPr>
            <a:xfrm>
              <a:off x="6757175" y="1409775"/>
              <a:ext cx="22450" cy="38675"/>
            </a:xfrm>
            <a:custGeom>
              <a:rect b="b" l="l" r="r" t="t"/>
              <a:pathLst>
                <a:path extrusionOk="0" h="1547" w="898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0"/>
            <p:cNvSpPr/>
            <p:nvPr/>
          </p:nvSpPr>
          <p:spPr>
            <a:xfrm>
              <a:off x="6753150" y="140745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0"/>
            <p:cNvSpPr/>
            <p:nvPr/>
          </p:nvSpPr>
          <p:spPr>
            <a:xfrm>
              <a:off x="6753150" y="1435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0"/>
            <p:cNvSpPr/>
            <p:nvPr/>
          </p:nvSpPr>
          <p:spPr>
            <a:xfrm>
              <a:off x="6791575" y="14295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0"/>
            <p:cNvSpPr/>
            <p:nvPr/>
          </p:nvSpPr>
          <p:spPr>
            <a:xfrm>
              <a:off x="6787550" y="1427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0"/>
            <p:cNvSpPr/>
            <p:nvPr/>
          </p:nvSpPr>
          <p:spPr>
            <a:xfrm>
              <a:off x="6787550" y="14552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0"/>
            <p:cNvSpPr/>
            <p:nvPr/>
          </p:nvSpPr>
          <p:spPr>
            <a:xfrm>
              <a:off x="6825975" y="14491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0"/>
            <p:cNvSpPr/>
            <p:nvPr/>
          </p:nvSpPr>
          <p:spPr>
            <a:xfrm>
              <a:off x="6821950" y="14468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0"/>
            <p:cNvSpPr/>
            <p:nvPr/>
          </p:nvSpPr>
          <p:spPr>
            <a:xfrm>
              <a:off x="6821950" y="14748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0"/>
            <p:cNvSpPr/>
            <p:nvPr/>
          </p:nvSpPr>
          <p:spPr>
            <a:xfrm>
              <a:off x="6757175" y="1458075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0"/>
            <p:cNvSpPr/>
            <p:nvPr/>
          </p:nvSpPr>
          <p:spPr>
            <a:xfrm>
              <a:off x="6753150" y="14557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0"/>
            <p:cNvSpPr/>
            <p:nvPr/>
          </p:nvSpPr>
          <p:spPr>
            <a:xfrm>
              <a:off x="6753150" y="14837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6791575" y="1477800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6787550" y="1475475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0"/>
            <p:cNvSpPr/>
            <p:nvPr/>
          </p:nvSpPr>
          <p:spPr>
            <a:xfrm>
              <a:off x="6787550" y="1503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0"/>
            <p:cNvSpPr/>
            <p:nvPr/>
          </p:nvSpPr>
          <p:spPr>
            <a:xfrm>
              <a:off x="6825975" y="14974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>
              <a:off x="6821950" y="14950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0"/>
            <p:cNvSpPr/>
            <p:nvPr/>
          </p:nvSpPr>
          <p:spPr>
            <a:xfrm>
              <a:off x="6821950" y="15231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0"/>
            <p:cNvSpPr/>
            <p:nvPr/>
          </p:nvSpPr>
          <p:spPr>
            <a:xfrm>
              <a:off x="6942975" y="1313250"/>
              <a:ext cx="22450" cy="38625"/>
            </a:xfrm>
            <a:custGeom>
              <a:rect b="b" l="l" r="r" t="t"/>
              <a:pathLst>
                <a:path extrusionOk="0" h="1545" w="898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0"/>
            <p:cNvSpPr/>
            <p:nvPr/>
          </p:nvSpPr>
          <p:spPr>
            <a:xfrm>
              <a:off x="6965325" y="13108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0"/>
            <p:cNvSpPr/>
            <p:nvPr/>
          </p:nvSpPr>
          <p:spPr>
            <a:xfrm>
              <a:off x="6943025" y="1338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0"/>
            <p:cNvSpPr/>
            <p:nvPr/>
          </p:nvSpPr>
          <p:spPr>
            <a:xfrm>
              <a:off x="6908550" y="1332975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0"/>
            <p:cNvSpPr/>
            <p:nvPr/>
          </p:nvSpPr>
          <p:spPr>
            <a:xfrm>
              <a:off x="6930925" y="13306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0"/>
            <p:cNvSpPr/>
            <p:nvPr/>
          </p:nvSpPr>
          <p:spPr>
            <a:xfrm>
              <a:off x="6908625" y="13586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0"/>
            <p:cNvSpPr/>
            <p:nvPr/>
          </p:nvSpPr>
          <p:spPr>
            <a:xfrm>
              <a:off x="6874150" y="1352575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0"/>
            <p:cNvSpPr/>
            <p:nvPr/>
          </p:nvSpPr>
          <p:spPr>
            <a:xfrm>
              <a:off x="6896525" y="13502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0"/>
            <p:cNvSpPr/>
            <p:nvPr/>
          </p:nvSpPr>
          <p:spPr>
            <a:xfrm>
              <a:off x="6874225" y="13782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0"/>
            <p:cNvSpPr/>
            <p:nvPr/>
          </p:nvSpPr>
          <p:spPr>
            <a:xfrm>
              <a:off x="6942975" y="1361500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0"/>
            <p:cNvSpPr/>
            <p:nvPr/>
          </p:nvSpPr>
          <p:spPr>
            <a:xfrm>
              <a:off x="6965325" y="1359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0"/>
            <p:cNvSpPr/>
            <p:nvPr/>
          </p:nvSpPr>
          <p:spPr>
            <a:xfrm>
              <a:off x="6943025" y="138722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0"/>
            <p:cNvSpPr/>
            <p:nvPr/>
          </p:nvSpPr>
          <p:spPr>
            <a:xfrm>
              <a:off x="6908550" y="13812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0"/>
            <p:cNvSpPr/>
            <p:nvPr/>
          </p:nvSpPr>
          <p:spPr>
            <a:xfrm>
              <a:off x="6930925" y="13789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0"/>
            <p:cNvSpPr/>
            <p:nvPr/>
          </p:nvSpPr>
          <p:spPr>
            <a:xfrm>
              <a:off x="6908625" y="1406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0"/>
            <p:cNvSpPr/>
            <p:nvPr/>
          </p:nvSpPr>
          <p:spPr>
            <a:xfrm>
              <a:off x="6874150" y="140085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0"/>
            <p:cNvSpPr/>
            <p:nvPr/>
          </p:nvSpPr>
          <p:spPr>
            <a:xfrm>
              <a:off x="6896525" y="13985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0"/>
            <p:cNvSpPr/>
            <p:nvPr/>
          </p:nvSpPr>
          <p:spPr>
            <a:xfrm>
              <a:off x="6874225" y="14265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0"/>
            <p:cNvSpPr/>
            <p:nvPr/>
          </p:nvSpPr>
          <p:spPr>
            <a:xfrm>
              <a:off x="6942975" y="1409775"/>
              <a:ext cx="22450" cy="38675"/>
            </a:xfrm>
            <a:custGeom>
              <a:rect b="b" l="l" r="r" t="t"/>
              <a:pathLst>
                <a:path extrusionOk="0" h="1547" w="898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0"/>
            <p:cNvSpPr/>
            <p:nvPr/>
          </p:nvSpPr>
          <p:spPr>
            <a:xfrm>
              <a:off x="6965325" y="140745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>
              <a:off x="6943025" y="1435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0"/>
            <p:cNvSpPr/>
            <p:nvPr/>
          </p:nvSpPr>
          <p:spPr>
            <a:xfrm>
              <a:off x="6908550" y="14295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0"/>
            <p:cNvSpPr/>
            <p:nvPr/>
          </p:nvSpPr>
          <p:spPr>
            <a:xfrm>
              <a:off x="6930925" y="1427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0"/>
            <p:cNvSpPr/>
            <p:nvPr/>
          </p:nvSpPr>
          <p:spPr>
            <a:xfrm>
              <a:off x="6908625" y="14552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0"/>
            <p:cNvSpPr/>
            <p:nvPr/>
          </p:nvSpPr>
          <p:spPr>
            <a:xfrm>
              <a:off x="6874150" y="14491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0"/>
            <p:cNvSpPr/>
            <p:nvPr/>
          </p:nvSpPr>
          <p:spPr>
            <a:xfrm>
              <a:off x="6896525" y="14468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0"/>
            <p:cNvSpPr/>
            <p:nvPr/>
          </p:nvSpPr>
          <p:spPr>
            <a:xfrm>
              <a:off x="6874225" y="14748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0"/>
            <p:cNvSpPr/>
            <p:nvPr/>
          </p:nvSpPr>
          <p:spPr>
            <a:xfrm>
              <a:off x="6942975" y="1458075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0"/>
            <p:cNvSpPr/>
            <p:nvPr/>
          </p:nvSpPr>
          <p:spPr>
            <a:xfrm>
              <a:off x="6965325" y="14557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0"/>
            <p:cNvSpPr/>
            <p:nvPr/>
          </p:nvSpPr>
          <p:spPr>
            <a:xfrm>
              <a:off x="6943025" y="14837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0"/>
            <p:cNvSpPr/>
            <p:nvPr/>
          </p:nvSpPr>
          <p:spPr>
            <a:xfrm>
              <a:off x="6908550" y="1477800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0"/>
            <p:cNvSpPr/>
            <p:nvPr/>
          </p:nvSpPr>
          <p:spPr>
            <a:xfrm>
              <a:off x="6930925" y="1475475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0"/>
            <p:cNvSpPr/>
            <p:nvPr/>
          </p:nvSpPr>
          <p:spPr>
            <a:xfrm>
              <a:off x="6908625" y="1503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0"/>
            <p:cNvSpPr/>
            <p:nvPr/>
          </p:nvSpPr>
          <p:spPr>
            <a:xfrm>
              <a:off x="6874150" y="14974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0"/>
            <p:cNvSpPr/>
            <p:nvPr/>
          </p:nvSpPr>
          <p:spPr>
            <a:xfrm>
              <a:off x="6896525" y="14950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0"/>
            <p:cNvSpPr/>
            <p:nvPr/>
          </p:nvSpPr>
          <p:spPr>
            <a:xfrm>
              <a:off x="6874225" y="15231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0"/>
            <p:cNvSpPr/>
            <p:nvPr/>
          </p:nvSpPr>
          <p:spPr>
            <a:xfrm>
              <a:off x="6715925" y="1088475"/>
              <a:ext cx="242575" cy="142000"/>
            </a:xfrm>
            <a:custGeom>
              <a:rect b="b" l="l" r="r" t="t"/>
              <a:pathLst>
                <a:path extrusionOk="0" h="5680" w="9703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0"/>
            <p:cNvSpPr/>
            <p:nvPr/>
          </p:nvSpPr>
          <p:spPr>
            <a:xfrm>
              <a:off x="6774425" y="1092575"/>
              <a:ext cx="57925" cy="105150"/>
            </a:xfrm>
            <a:custGeom>
              <a:rect b="b" l="l" r="r" t="t"/>
              <a:pathLst>
                <a:path extrusionOk="0" h="4206" w="2317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0"/>
            <p:cNvSpPr/>
            <p:nvPr/>
          </p:nvSpPr>
          <p:spPr>
            <a:xfrm>
              <a:off x="6774425" y="1046650"/>
              <a:ext cx="149525" cy="151075"/>
            </a:xfrm>
            <a:custGeom>
              <a:rect b="b" l="l" r="r" t="t"/>
              <a:pathLst>
                <a:path extrusionOk="0" h="6043" w="5981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0"/>
            <p:cNvSpPr/>
            <p:nvPr/>
          </p:nvSpPr>
          <p:spPr>
            <a:xfrm>
              <a:off x="6893775" y="1105675"/>
              <a:ext cx="21450" cy="51750"/>
            </a:xfrm>
            <a:custGeom>
              <a:rect b="b" l="l" r="r" t="t"/>
              <a:pathLst>
                <a:path extrusionOk="0" h="2070" w="858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0"/>
            <p:cNvSpPr/>
            <p:nvPr/>
          </p:nvSpPr>
          <p:spPr>
            <a:xfrm>
              <a:off x="6892325" y="1117150"/>
              <a:ext cx="1575" cy="40275"/>
            </a:xfrm>
            <a:custGeom>
              <a:rect b="b" l="l" r="r" t="t"/>
              <a:pathLst>
                <a:path extrusionOk="0" h="1611" w="63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0"/>
            <p:cNvSpPr/>
            <p:nvPr/>
          </p:nvSpPr>
          <p:spPr>
            <a:xfrm>
              <a:off x="6911100" y="1109750"/>
              <a:ext cx="1800" cy="36675"/>
            </a:xfrm>
            <a:custGeom>
              <a:rect b="b" l="l" r="r" t="t"/>
              <a:pathLst>
                <a:path extrusionOk="0" h="1467" w="72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>
              <a:off x="6895800" y="1110550"/>
              <a:ext cx="15750" cy="44400"/>
            </a:xfrm>
            <a:custGeom>
              <a:rect b="b" l="l" r="r" t="t"/>
              <a:pathLst>
                <a:path extrusionOk="0" h="1776" w="63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0"/>
            <p:cNvSpPr/>
            <p:nvPr/>
          </p:nvSpPr>
          <p:spPr>
            <a:xfrm>
              <a:off x="6773375" y="1026350"/>
              <a:ext cx="101025" cy="100800"/>
            </a:xfrm>
            <a:custGeom>
              <a:rect b="b" l="l" r="r" t="t"/>
              <a:pathLst>
                <a:path extrusionOk="0" h="4032" w="4041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0"/>
            <p:cNvSpPr/>
            <p:nvPr/>
          </p:nvSpPr>
          <p:spPr>
            <a:xfrm>
              <a:off x="6814875" y="1026350"/>
              <a:ext cx="110925" cy="52900"/>
            </a:xfrm>
            <a:custGeom>
              <a:rect b="b" l="l" r="r" t="t"/>
              <a:pathLst>
                <a:path extrusionOk="0" h="2116" w="4437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>
              <a:off x="6895800" y="1131975"/>
              <a:ext cx="4225" cy="3575"/>
            </a:xfrm>
            <a:custGeom>
              <a:rect b="b" l="l" r="r" t="t"/>
              <a:pathLst>
                <a:path extrusionOk="0" h="143" w="169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>
              <a:off x="6904175" y="112712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>
              <a:off x="6912550" y="112227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>
              <a:off x="6920925" y="1117400"/>
              <a:ext cx="4225" cy="3625"/>
            </a:xfrm>
            <a:custGeom>
              <a:rect b="b" l="l" r="r" t="t"/>
              <a:pathLst>
                <a:path extrusionOk="0" h="145" w="169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>
              <a:off x="6929300" y="1112550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0"/>
            <p:cNvSpPr/>
            <p:nvPr/>
          </p:nvSpPr>
          <p:spPr>
            <a:xfrm>
              <a:off x="6900000" y="1129550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0"/>
            <p:cNvSpPr/>
            <p:nvPr/>
          </p:nvSpPr>
          <p:spPr>
            <a:xfrm>
              <a:off x="6908375" y="1124700"/>
              <a:ext cx="4200" cy="3575"/>
            </a:xfrm>
            <a:custGeom>
              <a:rect b="b" l="l" r="r" t="t"/>
              <a:pathLst>
                <a:path extrusionOk="0" h="143" w="168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>
              <a:off x="6916750" y="1119850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>
              <a:off x="6925125" y="1114975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>
              <a:off x="6783375" y="1119400"/>
              <a:ext cx="42550" cy="53500"/>
            </a:xfrm>
            <a:custGeom>
              <a:rect b="b" l="l" r="r" t="t"/>
              <a:pathLst>
                <a:path extrusionOk="0" h="2140" w="1702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>
              <a:off x="6778875" y="1116800"/>
              <a:ext cx="4650" cy="34175"/>
            </a:xfrm>
            <a:custGeom>
              <a:rect b="b" l="l" r="r" t="t"/>
              <a:pathLst>
                <a:path extrusionOk="0" h="1367" w="186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>
              <a:off x="6778850" y="1148300"/>
              <a:ext cx="47000" cy="29850"/>
            </a:xfrm>
            <a:custGeom>
              <a:rect b="b" l="l" r="r" t="t"/>
              <a:pathLst>
                <a:path extrusionOk="0" h="1194" w="188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>
              <a:off x="6839200" y="1121575"/>
              <a:ext cx="42550" cy="53500"/>
            </a:xfrm>
            <a:custGeom>
              <a:rect b="b" l="l" r="r" t="t"/>
              <a:pathLst>
                <a:path extrusionOk="0" h="2140" w="1702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>
              <a:off x="6881625" y="1118975"/>
              <a:ext cx="4675" cy="34125"/>
            </a:xfrm>
            <a:custGeom>
              <a:rect b="b" l="l" r="r" t="t"/>
              <a:pathLst>
                <a:path extrusionOk="0" h="1365" w="187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>
              <a:off x="6839275" y="1150475"/>
              <a:ext cx="47025" cy="29850"/>
            </a:xfrm>
            <a:custGeom>
              <a:rect b="b" l="l" r="r" t="t"/>
              <a:pathLst>
                <a:path extrusionOk="0" h="1194" w="1881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>
              <a:off x="6868875" y="1080225"/>
              <a:ext cx="19300" cy="30325"/>
            </a:xfrm>
            <a:custGeom>
              <a:rect b="b" l="l" r="r" t="t"/>
              <a:pathLst>
                <a:path extrusionOk="0" h="1213" w="772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>
              <a:off x="6888075" y="1078475"/>
              <a:ext cx="3100" cy="22650"/>
            </a:xfrm>
            <a:custGeom>
              <a:rect b="b" l="l" r="r" t="t"/>
              <a:pathLst>
                <a:path extrusionOk="0" h="906" w="124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>
              <a:off x="6868900" y="1099350"/>
              <a:ext cx="22275" cy="14675"/>
            </a:xfrm>
            <a:custGeom>
              <a:rect b="b" l="l" r="r" t="t"/>
              <a:pathLst>
                <a:path extrusionOk="0" h="587" w="891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>
              <a:off x="6880000" y="1097300"/>
              <a:ext cx="53525" cy="37100"/>
            </a:xfrm>
            <a:custGeom>
              <a:rect b="b" l="l" r="r" t="t"/>
              <a:pathLst>
                <a:path extrusionOk="0" h="1484" w="2141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>
              <a:off x="6884200" y="1114375"/>
              <a:ext cx="19825" cy="17625"/>
            </a:xfrm>
            <a:custGeom>
              <a:rect b="b" l="l" r="r" t="t"/>
              <a:pathLst>
                <a:path extrusionOk="0" h="705" w="793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>
              <a:off x="6884200" y="1114150"/>
              <a:ext cx="20000" cy="17850"/>
            </a:xfrm>
            <a:custGeom>
              <a:rect b="b" l="l" r="r" t="t"/>
              <a:pathLst>
                <a:path extrusionOk="0" h="714" w="80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>
              <a:off x="6892575" y="1109350"/>
              <a:ext cx="20000" cy="17800"/>
            </a:xfrm>
            <a:custGeom>
              <a:rect b="b" l="l" r="r" t="t"/>
              <a:pathLst>
                <a:path extrusionOk="0" h="712" w="80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>
              <a:off x="6900950" y="1104425"/>
              <a:ext cx="20000" cy="17875"/>
            </a:xfrm>
            <a:custGeom>
              <a:rect b="b" l="l" r="r" t="t"/>
              <a:pathLst>
                <a:path extrusionOk="0" h="715" w="80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>
              <a:off x="6909325" y="1099650"/>
              <a:ext cx="20000" cy="17775"/>
            </a:xfrm>
            <a:custGeom>
              <a:rect b="b" l="l" r="r" t="t"/>
              <a:pathLst>
                <a:path extrusionOk="0" h="711" w="80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>
              <a:off x="6748875" y="1161900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>
              <a:off x="6748375" y="1158875"/>
              <a:ext cx="11550" cy="6075"/>
            </a:xfrm>
            <a:custGeom>
              <a:rect b="b" l="l" r="r" t="t"/>
              <a:pathLst>
                <a:path extrusionOk="0" h="243" w="462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>
              <a:off x="6714100" y="1088525"/>
              <a:ext cx="81475" cy="77875"/>
            </a:xfrm>
            <a:custGeom>
              <a:rect b="b" l="l" r="r" t="t"/>
              <a:pathLst>
                <a:path extrusionOk="0" h="3115" w="3259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>
              <a:off x="6801150" y="1181825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>
              <a:off x="6800650" y="1178800"/>
              <a:ext cx="11500" cy="6100"/>
            </a:xfrm>
            <a:custGeom>
              <a:rect b="b" l="l" r="r" t="t"/>
              <a:pathLst>
                <a:path extrusionOk="0" h="244" w="46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>
              <a:off x="6766375" y="1108425"/>
              <a:ext cx="81500" cy="77875"/>
            </a:xfrm>
            <a:custGeom>
              <a:rect b="b" l="l" r="r" t="t"/>
              <a:pathLst>
                <a:path extrusionOk="0" h="3115" w="326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>
              <a:off x="6589325" y="904625"/>
              <a:ext cx="145650" cy="458275"/>
            </a:xfrm>
            <a:custGeom>
              <a:rect b="b" l="l" r="r" t="t"/>
              <a:pathLst>
                <a:path extrusionOk="0" h="18331" w="5826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>
              <a:off x="6448925" y="904625"/>
              <a:ext cx="140425" cy="455525"/>
            </a:xfrm>
            <a:custGeom>
              <a:rect b="b" l="l" r="r" t="t"/>
              <a:pathLst>
                <a:path extrusionOk="0" h="18221" w="5617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0"/>
            <p:cNvSpPr/>
            <p:nvPr/>
          </p:nvSpPr>
          <p:spPr>
            <a:xfrm>
              <a:off x="6593250" y="986950"/>
              <a:ext cx="141700" cy="455475"/>
            </a:xfrm>
            <a:custGeom>
              <a:rect b="b" l="l" r="r" t="t"/>
              <a:pathLst>
                <a:path extrusionOk="0" h="18219" w="5668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0"/>
            <p:cNvSpPr/>
            <p:nvPr/>
          </p:nvSpPr>
          <p:spPr>
            <a:xfrm>
              <a:off x="6448925" y="984175"/>
              <a:ext cx="145650" cy="458250"/>
            </a:xfrm>
            <a:custGeom>
              <a:rect b="b" l="l" r="r" t="t"/>
              <a:pathLst>
                <a:path extrusionOk="0" h="18330" w="5826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0"/>
            <p:cNvSpPr/>
            <p:nvPr/>
          </p:nvSpPr>
          <p:spPr>
            <a:xfrm>
              <a:off x="6448925" y="904675"/>
              <a:ext cx="284675" cy="161825"/>
            </a:xfrm>
            <a:custGeom>
              <a:rect b="b" l="l" r="r" t="t"/>
              <a:pathLst>
                <a:path extrusionOk="0" h="6473" w="11387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0"/>
            <p:cNvSpPr/>
            <p:nvPr/>
          </p:nvSpPr>
          <p:spPr>
            <a:xfrm>
              <a:off x="6469075" y="10848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0"/>
            <p:cNvSpPr/>
            <p:nvPr/>
          </p:nvSpPr>
          <p:spPr>
            <a:xfrm>
              <a:off x="6464300" y="108210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0"/>
            <p:cNvSpPr/>
            <p:nvPr/>
          </p:nvSpPr>
          <p:spPr>
            <a:xfrm>
              <a:off x="6464300" y="11154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0"/>
            <p:cNvSpPr/>
            <p:nvPr/>
          </p:nvSpPr>
          <p:spPr>
            <a:xfrm>
              <a:off x="6510000" y="11083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0"/>
            <p:cNvSpPr/>
            <p:nvPr/>
          </p:nvSpPr>
          <p:spPr>
            <a:xfrm>
              <a:off x="6505225" y="11055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0"/>
            <p:cNvSpPr/>
            <p:nvPr/>
          </p:nvSpPr>
          <p:spPr>
            <a:xfrm>
              <a:off x="6505225" y="11389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0"/>
            <p:cNvSpPr/>
            <p:nvPr/>
          </p:nvSpPr>
          <p:spPr>
            <a:xfrm>
              <a:off x="6550925" y="11316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0"/>
            <p:cNvSpPr/>
            <p:nvPr/>
          </p:nvSpPr>
          <p:spPr>
            <a:xfrm>
              <a:off x="6546150" y="11289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0"/>
            <p:cNvSpPr/>
            <p:nvPr/>
          </p:nvSpPr>
          <p:spPr>
            <a:xfrm>
              <a:off x="6546150" y="11622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0"/>
            <p:cNvSpPr/>
            <p:nvPr/>
          </p:nvSpPr>
          <p:spPr>
            <a:xfrm>
              <a:off x="6469075" y="11422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0"/>
            <p:cNvSpPr/>
            <p:nvPr/>
          </p:nvSpPr>
          <p:spPr>
            <a:xfrm>
              <a:off x="6464300" y="11395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0"/>
            <p:cNvSpPr/>
            <p:nvPr/>
          </p:nvSpPr>
          <p:spPr>
            <a:xfrm>
              <a:off x="6464300" y="11728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0"/>
            <p:cNvSpPr/>
            <p:nvPr/>
          </p:nvSpPr>
          <p:spPr>
            <a:xfrm>
              <a:off x="6510000" y="1165775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0"/>
            <p:cNvSpPr/>
            <p:nvPr/>
          </p:nvSpPr>
          <p:spPr>
            <a:xfrm>
              <a:off x="6505225" y="11629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0"/>
            <p:cNvSpPr/>
            <p:nvPr/>
          </p:nvSpPr>
          <p:spPr>
            <a:xfrm>
              <a:off x="6505225" y="119632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0"/>
            <p:cNvSpPr/>
            <p:nvPr/>
          </p:nvSpPr>
          <p:spPr>
            <a:xfrm>
              <a:off x="6550925" y="11890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0"/>
            <p:cNvSpPr/>
            <p:nvPr/>
          </p:nvSpPr>
          <p:spPr>
            <a:xfrm>
              <a:off x="6546150" y="11863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0"/>
            <p:cNvSpPr/>
            <p:nvPr/>
          </p:nvSpPr>
          <p:spPr>
            <a:xfrm>
              <a:off x="6546150" y="12196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0"/>
            <p:cNvSpPr/>
            <p:nvPr/>
          </p:nvSpPr>
          <p:spPr>
            <a:xfrm>
              <a:off x="6469075" y="1199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0"/>
            <p:cNvSpPr/>
            <p:nvPr/>
          </p:nvSpPr>
          <p:spPr>
            <a:xfrm>
              <a:off x="6464300" y="11969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0"/>
            <p:cNvSpPr/>
            <p:nvPr/>
          </p:nvSpPr>
          <p:spPr>
            <a:xfrm>
              <a:off x="6464300" y="1230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0"/>
            <p:cNvSpPr/>
            <p:nvPr/>
          </p:nvSpPr>
          <p:spPr>
            <a:xfrm>
              <a:off x="6510000" y="122320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0"/>
            <p:cNvSpPr/>
            <p:nvPr/>
          </p:nvSpPr>
          <p:spPr>
            <a:xfrm>
              <a:off x="6505225" y="122040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0"/>
            <p:cNvSpPr/>
            <p:nvPr/>
          </p:nvSpPr>
          <p:spPr>
            <a:xfrm>
              <a:off x="6505225" y="1253800"/>
              <a:ext cx="31450" cy="20925"/>
            </a:xfrm>
            <a:custGeom>
              <a:rect b="b" l="l" r="r" t="t"/>
              <a:pathLst>
                <a:path extrusionOk="0" h="837" w="1258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0"/>
            <p:cNvSpPr/>
            <p:nvPr/>
          </p:nvSpPr>
          <p:spPr>
            <a:xfrm>
              <a:off x="6550925" y="1246550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0"/>
            <p:cNvSpPr/>
            <p:nvPr/>
          </p:nvSpPr>
          <p:spPr>
            <a:xfrm>
              <a:off x="6546150" y="124375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0"/>
            <p:cNvSpPr/>
            <p:nvPr/>
          </p:nvSpPr>
          <p:spPr>
            <a:xfrm>
              <a:off x="6546150" y="12771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0"/>
            <p:cNvSpPr/>
            <p:nvPr/>
          </p:nvSpPr>
          <p:spPr>
            <a:xfrm>
              <a:off x="6469075" y="12571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0"/>
            <p:cNvSpPr/>
            <p:nvPr/>
          </p:nvSpPr>
          <p:spPr>
            <a:xfrm>
              <a:off x="6464300" y="1254375"/>
              <a:ext cx="4900" cy="36200"/>
            </a:xfrm>
            <a:custGeom>
              <a:rect b="b" l="l" r="r" t="t"/>
              <a:pathLst>
                <a:path extrusionOk="0" h="1448" w="196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0"/>
            <p:cNvSpPr/>
            <p:nvPr/>
          </p:nvSpPr>
          <p:spPr>
            <a:xfrm>
              <a:off x="6464300" y="12877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6510000" y="1280625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6505225" y="12778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6505225" y="1311200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6550925" y="13039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6546150" y="13011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6546150" y="13345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6469075" y="13145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6464300" y="13118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6464300" y="13451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6510000" y="13380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6505225" y="133527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6505225" y="1368625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6550925" y="13613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6546150" y="13586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6546150" y="13919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6690100" y="10848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6716725" y="108210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6690175" y="11154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6649175" y="11083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6675775" y="11055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6649250" y="11389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6608250" y="11316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6634850" y="11289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6608325" y="11622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6469075" y="10279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6464300" y="10251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6464300" y="105850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6510000" y="10513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505225" y="10486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6505225" y="108195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6550925" y="1074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6546150" y="10719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6546150" y="1105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6690100" y="10279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6716725" y="10251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6690175" y="105850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6649175" y="10513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6675775" y="10486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6649250" y="108195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6608250" y="1074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6634850" y="10719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6608325" y="1105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6690100" y="11422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6716725" y="11395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6690175" y="11728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6649175" y="1165775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6675775" y="11629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6649250" y="119632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6608250" y="11890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6634850" y="11863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6608325" y="12196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6690100" y="1199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6716725" y="11969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6690175" y="1230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6649175" y="122320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675775" y="122040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6649250" y="1253800"/>
              <a:ext cx="31450" cy="20925"/>
            </a:xfrm>
            <a:custGeom>
              <a:rect b="b" l="l" r="r" t="t"/>
              <a:pathLst>
                <a:path extrusionOk="0" h="837" w="1258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6608250" y="1246550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6634850" y="124375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6608325" y="12771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6690100" y="12571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6716725" y="1254375"/>
              <a:ext cx="4900" cy="36200"/>
            </a:xfrm>
            <a:custGeom>
              <a:rect b="b" l="l" r="r" t="t"/>
              <a:pathLst>
                <a:path extrusionOk="0" h="1448" w="196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6690175" y="12877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6649175" y="1280625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6675775" y="12778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6649250" y="1311200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6608250" y="13039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6634850" y="13011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6608325" y="13345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6690100" y="13145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6716725" y="13118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6690175" y="13451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6649175" y="13380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6675775" y="133527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649250" y="1368625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6608250" y="13613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6634850" y="13586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6608325" y="13919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6594075" y="895150"/>
              <a:ext cx="91525" cy="144900"/>
            </a:xfrm>
            <a:custGeom>
              <a:rect b="b" l="l" r="r" t="t"/>
              <a:pathLst>
                <a:path extrusionOk="0" h="5796" w="3661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6500875" y="893350"/>
              <a:ext cx="94100" cy="146700"/>
            </a:xfrm>
            <a:custGeom>
              <a:rect b="b" l="l" r="r" t="t"/>
              <a:pathLst>
                <a:path extrusionOk="0" h="5868" w="3764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6500875" y="842000"/>
              <a:ext cx="183850" cy="104500"/>
            </a:xfrm>
            <a:custGeom>
              <a:rect b="b" l="l" r="r" t="t"/>
              <a:pathLst>
                <a:path extrusionOk="0" h="4180" w="7354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6513925" y="957475"/>
              <a:ext cx="17250" cy="29675"/>
            </a:xfrm>
            <a:custGeom>
              <a:rect b="b" l="l" r="r" t="t"/>
              <a:pathLst>
                <a:path extrusionOk="0" h="1187" w="69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6510800" y="95565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6510800" y="9772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6540350" y="972625"/>
              <a:ext cx="17275" cy="29700"/>
            </a:xfrm>
            <a:custGeom>
              <a:rect b="b" l="l" r="r" t="t"/>
              <a:pathLst>
                <a:path extrusionOk="0" h="1188" w="691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537225" y="970800"/>
              <a:ext cx="3175" cy="23425"/>
            </a:xfrm>
            <a:custGeom>
              <a:rect b="b" l="l" r="r" t="t"/>
              <a:pathLst>
                <a:path extrusionOk="0" h="937" w="127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6537225" y="9923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6566775" y="987675"/>
              <a:ext cx="17250" cy="29700"/>
            </a:xfrm>
            <a:custGeom>
              <a:rect b="b" l="l" r="r" t="t"/>
              <a:pathLst>
                <a:path extrusionOk="0" h="1188" w="69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6563650" y="985900"/>
              <a:ext cx="3200" cy="23350"/>
            </a:xfrm>
            <a:custGeom>
              <a:rect b="b" l="l" r="r" t="t"/>
              <a:pathLst>
                <a:path extrusionOk="0" h="934" w="128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6563650" y="10074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6656650" y="957475"/>
              <a:ext cx="17250" cy="29675"/>
            </a:xfrm>
            <a:custGeom>
              <a:rect b="b" l="l" r="r" t="t"/>
              <a:pathLst>
                <a:path extrusionOk="0" h="1187" w="69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6673825" y="95565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6656675" y="9772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6630225" y="972625"/>
              <a:ext cx="17250" cy="29700"/>
            </a:xfrm>
            <a:custGeom>
              <a:rect b="b" l="l" r="r" t="t"/>
              <a:pathLst>
                <a:path extrusionOk="0" h="1188" w="69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6647400" y="970800"/>
              <a:ext cx="3175" cy="23425"/>
            </a:xfrm>
            <a:custGeom>
              <a:rect b="b" l="l" r="r" t="t"/>
              <a:pathLst>
                <a:path extrusionOk="0" h="937" w="127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6630250" y="9923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6603800" y="987675"/>
              <a:ext cx="17225" cy="29700"/>
            </a:xfrm>
            <a:custGeom>
              <a:rect b="b" l="l" r="r" t="t"/>
              <a:pathLst>
                <a:path extrusionOk="0" h="1188" w="689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6620975" y="985900"/>
              <a:ext cx="3175" cy="23350"/>
            </a:xfrm>
            <a:custGeom>
              <a:rect b="b" l="l" r="r" t="t"/>
              <a:pathLst>
                <a:path extrusionOk="0" h="934" w="127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6603825" y="10074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6513925" y="921675"/>
              <a:ext cx="17250" cy="29725"/>
            </a:xfrm>
            <a:custGeom>
              <a:rect b="b" l="l" r="r" t="t"/>
              <a:pathLst>
                <a:path extrusionOk="0" h="1189" w="69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6510800" y="91990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6510800" y="94145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6540350" y="936875"/>
              <a:ext cx="17275" cy="29675"/>
            </a:xfrm>
            <a:custGeom>
              <a:rect b="b" l="l" r="r" t="t"/>
              <a:pathLst>
                <a:path extrusionOk="0" h="1187" w="691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6537225" y="935075"/>
              <a:ext cx="3175" cy="23350"/>
            </a:xfrm>
            <a:custGeom>
              <a:rect b="b" l="l" r="r" t="t"/>
              <a:pathLst>
                <a:path extrusionOk="0" h="934" w="127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0"/>
            <p:cNvSpPr/>
            <p:nvPr/>
          </p:nvSpPr>
          <p:spPr>
            <a:xfrm>
              <a:off x="6537225" y="95660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0"/>
            <p:cNvSpPr/>
            <p:nvPr/>
          </p:nvSpPr>
          <p:spPr>
            <a:xfrm>
              <a:off x="6566775" y="951925"/>
              <a:ext cx="17250" cy="29700"/>
            </a:xfrm>
            <a:custGeom>
              <a:rect b="b" l="l" r="r" t="t"/>
              <a:pathLst>
                <a:path extrusionOk="0" h="1188" w="69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0"/>
            <p:cNvSpPr/>
            <p:nvPr/>
          </p:nvSpPr>
          <p:spPr>
            <a:xfrm>
              <a:off x="6563650" y="950150"/>
              <a:ext cx="3200" cy="23375"/>
            </a:xfrm>
            <a:custGeom>
              <a:rect b="b" l="l" r="r" t="t"/>
              <a:pathLst>
                <a:path extrusionOk="0" h="935" w="128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6563650" y="9716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6656650" y="921675"/>
              <a:ext cx="17250" cy="29725"/>
            </a:xfrm>
            <a:custGeom>
              <a:rect b="b" l="l" r="r" t="t"/>
              <a:pathLst>
                <a:path extrusionOk="0" h="1189" w="69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6673825" y="91990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6656675" y="94145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6630225" y="936875"/>
              <a:ext cx="17250" cy="29675"/>
            </a:xfrm>
            <a:custGeom>
              <a:rect b="b" l="l" r="r" t="t"/>
              <a:pathLst>
                <a:path extrusionOk="0" h="1187" w="69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6647400" y="935075"/>
              <a:ext cx="3175" cy="23350"/>
            </a:xfrm>
            <a:custGeom>
              <a:rect b="b" l="l" r="r" t="t"/>
              <a:pathLst>
                <a:path extrusionOk="0" h="934" w="127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6630250" y="95660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6603800" y="951925"/>
              <a:ext cx="17225" cy="29700"/>
            </a:xfrm>
            <a:custGeom>
              <a:rect b="b" l="l" r="r" t="t"/>
              <a:pathLst>
                <a:path extrusionOk="0" h="1188" w="689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6620975" y="95015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6603825" y="9716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7161750" y="1066600"/>
              <a:ext cx="399150" cy="229825"/>
            </a:xfrm>
            <a:custGeom>
              <a:rect b="b" l="l" r="r" t="t"/>
              <a:pathLst>
                <a:path extrusionOk="0" h="9193" w="15966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0"/>
            <p:cNvSpPr/>
            <p:nvPr/>
          </p:nvSpPr>
          <p:spPr>
            <a:xfrm>
              <a:off x="7264600" y="1092650"/>
              <a:ext cx="10500" cy="32725"/>
            </a:xfrm>
            <a:custGeom>
              <a:rect b="b" l="l" r="r" t="t"/>
              <a:pathLst>
                <a:path extrusionOk="0" h="1309" w="42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0"/>
            <p:cNvSpPr/>
            <p:nvPr/>
          </p:nvSpPr>
          <p:spPr>
            <a:xfrm>
              <a:off x="7264075" y="1089650"/>
              <a:ext cx="11525" cy="6075"/>
            </a:xfrm>
            <a:custGeom>
              <a:rect b="b" l="l" r="r" t="t"/>
              <a:pathLst>
                <a:path extrusionOk="0" h="243" w="461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0"/>
            <p:cNvSpPr/>
            <p:nvPr/>
          </p:nvSpPr>
          <p:spPr>
            <a:xfrm>
              <a:off x="7228375" y="1019275"/>
              <a:ext cx="81525" cy="77875"/>
            </a:xfrm>
            <a:custGeom>
              <a:rect b="b" l="l" r="r" t="t"/>
              <a:pathLst>
                <a:path extrusionOk="0" h="3115" w="3261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0"/>
            <p:cNvSpPr/>
            <p:nvPr/>
          </p:nvSpPr>
          <p:spPr>
            <a:xfrm>
              <a:off x="7212325" y="1112600"/>
              <a:ext cx="10500" cy="32700"/>
            </a:xfrm>
            <a:custGeom>
              <a:rect b="b" l="l" r="r" t="t"/>
              <a:pathLst>
                <a:path extrusionOk="0" h="1308" w="42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0"/>
            <p:cNvSpPr/>
            <p:nvPr/>
          </p:nvSpPr>
          <p:spPr>
            <a:xfrm>
              <a:off x="7211800" y="1109575"/>
              <a:ext cx="11525" cy="6075"/>
            </a:xfrm>
            <a:custGeom>
              <a:rect b="b" l="l" r="r" t="t"/>
              <a:pathLst>
                <a:path extrusionOk="0" h="243" w="461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0"/>
            <p:cNvSpPr/>
            <p:nvPr/>
          </p:nvSpPr>
          <p:spPr>
            <a:xfrm>
              <a:off x="7176100" y="1039225"/>
              <a:ext cx="81525" cy="77850"/>
            </a:xfrm>
            <a:custGeom>
              <a:rect b="b" l="l" r="r" t="t"/>
              <a:pathLst>
                <a:path extrusionOk="0" h="3114" w="3261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0"/>
            <p:cNvSpPr/>
            <p:nvPr/>
          </p:nvSpPr>
          <p:spPr>
            <a:xfrm>
              <a:off x="7338400" y="1098150"/>
              <a:ext cx="57925" cy="105175"/>
            </a:xfrm>
            <a:custGeom>
              <a:rect b="b" l="l" r="r" t="t"/>
              <a:pathLst>
                <a:path extrusionOk="0" h="4207" w="2317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0"/>
            <p:cNvSpPr/>
            <p:nvPr/>
          </p:nvSpPr>
          <p:spPr>
            <a:xfrm>
              <a:off x="7246800" y="1052225"/>
              <a:ext cx="149525" cy="151100"/>
            </a:xfrm>
            <a:custGeom>
              <a:rect b="b" l="l" r="r" t="t"/>
              <a:pathLst>
                <a:path extrusionOk="0" h="6044" w="5981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0"/>
            <p:cNvSpPr/>
            <p:nvPr/>
          </p:nvSpPr>
          <p:spPr>
            <a:xfrm>
              <a:off x="7255575" y="1111200"/>
              <a:ext cx="21425" cy="51800"/>
            </a:xfrm>
            <a:custGeom>
              <a:rect b="b" l="l" r="r" t="t"/>
              <a:pathLst>
                <a:path extrusionOk="0" h="2072" w="857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0"/>
            <p:cNvSpPr/>
            <p:nvPr/>
          </p:nvSpPr>
          <p:spPr>
            <a:xfrm>
              <a:off x="7276875" y="1122750"/>
              <a:ext cx="1575" cy="40250"/>
            </a:xfrm>
            <a:custGeom>
              <a:rect b="b" l="l" r="r" t="t"/>
              <a:pathLst>
                <a:path extrusionOk="0" h="1610" w="63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0"/>
            <p:cNvSpPr/>
            <p:nvPr/>
          </p:nvSpPr>
          <p:spPr>
            <a:xfrm>
              <a:off x="7257875" y="1115350"/>
              <a:ext cx="1800" cy="36625"/>
            </a:xfrm>
            <a:custGeom>
              <a:rect b="b" l="l" r="r" t="t"/>
              <a:pathLst>
                <a:path extrusionOk="0" h="1465" w="72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0"/>
            <p:cNvSpPr/>
            <p:nvPr/>
          </p:nvSpPr>
          <p:spPr>
            <a:xfrm>
              <a:off x="7259200" y="1116150"/>
              <a:ext cx="15750" cy="44400"/>
            </a:xfrm>
            <a:custGeom>
              <a:rect b="b" l="l" r="r" t="t"/>
              <a:pathLst>
                <a:path extrusionOk="0" h="1776" w="63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0"/>
            <p:cNvSpPr/>
            <p:nvPr/>
          </p:nvSpPr>
          <p:spPr>
            <a:xfrm>
              <a:off x="7296350" y="1031900"/>
              <a:ext cx="101025" cy="100800"/>
            </a:xfrm>
            <a:custGeom>
              <a:rect b="b" l="l" r="r" t="t"/>
              <a:pathLst>
                <a:path extrusionOk="0" h="4032" w="4041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0"/>
            <p:cNvSpPr/>
            <p:nvPr/>
          </p:nvSpPr>
          <p:spPr>
            <a:xfrm>
              <a:off x="7244975" y="1031900"/>
              <a:ext cx="110925" cy="52900"/>
            </a:xfrm>
            <a:custGeom>
              <a:rect b="b" l="l" r="r" t="t"/>
              <a:pathLst>
                <a:path extrusionOk="0" h="2116" w="4437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0"/>
            <p:cNvSpPr/>
            <p:nvPr/>
          </p:nvSpPr>
          <p:spPr>
            <a:xfrm>
              <a:off x="7270750" y="1137525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0"/>
            <p:cNvSpPr/>
            <p:nvPr/>
          </p:nvSpPr>
          <p:spPr>
            <a:xfrm>
              <a:off x="7262375" y="1132700"/>
              <a:ext cx="4200" cy="3575"/>
            </a:xfrm>
            <a:custGeom>
              <a:rect b="b" l="l" r="r" t="t"/>
              <a:pathLst>
                <a:path extrusionOk="0" h="143" w="168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0"/>
            <p:cNvSpPr/>
            <p:nvPr/>
          </p:nvSpPr>
          <p:spPr>
            <a:xfrm>
              <a:off x="7254000" y="1127850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0"/>
            <p:cNvSpPr/>
            <p:nvPr/>
          </p:nvSpPr>
          <p:spPr>
            <a:xfrm>
              <a:off x="7245625" y="1123000"/>
              <a:ext cx="4225" cy="3550"/>
            </a:xfrm>
            <a:custGeom>
              <a:rect b="b" l="l" r="r" t="t"/>
              <a:pathLst>
                <a:path extrusionOk="0" h="142" w="169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0"/>
            <p:cNvSpPr/>
            <p:nvPr/>
          </p:nvSpPr>
          <p:spPr>
            <a:xfrm>
              <a:off x="7237225" y="111812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0"/>
            <p:cNvSpPr/>
            <p:nvPr/>
          </p:nvSpPr>
          <p:spPr>
            <a:xfrm>
              <a:off x="7266550" y="1135125"/>
              <a:ext cx="4225" cy="3575"/>
            </a:xfrm>
            <a:custGeom>
              <a:rect b="b" l="l" r="r" t="t"/>
              <a:pathLst>
                <a:path extrusionOk="0" h="143" w="169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0"/>
            <p:cNvSpPr/>
            <p:nvPr/>
          </p:nvSpPr>
          <p:spPr>
            <a:xfrm>
              <a:off x="7258175" y="1130250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0"/>
            <p:cNvSpPr/>
            <p:nvPr/>
          </p:nvSpPr>
          <p:spPr>
            <a:xfrm>
              <a:off x="7249800" y="1125425"/>
              <a:ext cx="4225" cy="3575"/>
            </a:xfrm>
            <a:custGeom>
              <a:rect b="b" l="l" r="r" t="t"/>
              <a:pathLst>
                <a:path extrusionOk="0" h="143" w="169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0"/>
            <p:cNvSpPr/>
            <p:nvPr/>
          </p:nvSpPr>
          <p:spPr>
            <a:xfrm>
              <a:off x="7241425" y="112057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7344825" y="1124975"/>
              <a:ext cx="42525" cy="53500"/>
            </a:xfrm>
            <a:custGeom>
              <a:rect b="b" l="l" r="r" t="t"/>
              <a:pathLst>
                <a:path extrusionOk="0" h="2140" w="1701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0"/>
            <p:cNvSpPr/>
            <p:nvPr/>
          </p:nvSpPr>
          <p:spPr>
            <a:xfrm>
              <a:off x="7387275" y="1122375"/>
              <a:ext cx="4625" cy="34150"/>
            </a:xfrm>
            <a:custGeom>
              <a:rect b="b" l="l" r="r" t="t"/>
              <a:pathLst>
                <a:path extrusionOk="0" h="1366" w="185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0"/>
            <p:cNvSpPr/>
            <p:nvPr/>
          </p:nvSpPr>
          <p:spPr>
            <a:xfrm>
              <a:off x="7344925" y="1153850"/>
              <a:ext cx="46975" cy="29900"/>
            </a:xfrm>
            <a:custGeom>
              <a:rect b="b" l="l" r="r" t="t"/>
              <a:pathLst>
                <a:path extrusionOk="0" h="1196" w="1879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0"/>
            <p:cNvSpPr/>
            <p:nvPr/>
          </p:nvSpPr>
          <p:spPr>
            <a:xfrm>
              <a:off x="7289025" y="1127150"/>
              <a:ext cx="42500" cy="53475"/>
            </a:xfrm>
            <a:custGeom>
              <a:rect b="b" l="l" r="r" t="t"/>
              <a:pathLst>
                <a:path extrusionOk="0" h="2139" w="170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0"/>
            <p:cNvSpPr/>
            <p:nvPr/>
          </p:nvSpPr>
          <p:spPr>
            <a:xfrm>
              <a:off x="7284500" y="1124550"/>
              <a:ext cx="4625" cy="34150"/>
            </a:xfrm>
            <a:custGeom>
              <a:rect b="b" l="l" r="r" t="t"/>
              <a:pathLst>
                <a:path extrusionOk="0" h="1366" w="185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0"/>
            <p:cNvSpPr/>
            <p:nvPr/>
          </p:nvSpPr>
          <p:spPr>
            <a:xfrm>
              <a:off x="7284500" y="1156025"/>
              <a:ext cx="46950" cy="29850"/>
            </a:xfrm>
            <a:custGeom>
              <a:rect b="b" l="l" r="r" t="t"/>
              <a:pathLst>
                <a:path extrusionOk="0" h="1194" w="1878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0"/>
            <p:cNvSpPr/>
            <p:nvPr/>
          </p:nvSpPr>
          <p:spPr>
            <a:xfrm>
              <a:off x="7282575" y="1085800"/>
              <a:ext cx="19300" cy="30325"/>
            </a:xfrm>
            <a:custGeom>
              <a:rect b="b" l="l" r="r" t="t"/>
              <a:pathLst>
                <a:path extrusionOk="0" h="1213" w="772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0"/>
            <p:cNvSpPr/>
            <p:nvPr/>
          </p:nvSpPr>
          <p:spPr>
            <a:xfrm>
              <a:off x="7279600" y="1084050"/>
              <a:ext cx="3075" cy="22650"/>
            </a:xfrm>
            <a:custGeom>
              <a:rect b="b" l="l" r="r" t="t"/>
              <a:pathLst>
                <a:path extrusionOk="0" h="906" w="123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0"/>
            <p:cNvSpPr/>
            <p:nvPr/>
          </p:nvSpPr>
          <p:spPr>
            <a:xfrm>
              <a:off x="7279600" y="1104950"/>
              <a:ext cx="22250" cy="14650"/>
            </a:xfrm>
            <a:custGeom>
              <a:rect b="b" l="l" r="r" t="t"/>
              <a:pathLst>
                <a:path extrusionOk="0" h="586" w="89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0"/>
            <p:cNvSpPr/>
            <p:nvPr/>
          </p:nvSpPr>
          <p:spPr>
            <a:xfrm>
              <a:off x="7237225" y="1102875"/>
              <a:ext cx="53525" cy="37100"/>
            </a:xfrm>
            <a:custGeom>
              <a:rect b="b" l="l" r="r" t="t"/>
              <a:pathLst>
                <a:path extrusionOk="0" h="1484" w="2141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0"/>
            <p:cNvSpPr/>
            <p:nvPr/>
          </p:nvSpPr>
          <p:spPr>
            <a:xfrm>
              <a:off x="7266775" y="1119950"/>
              <a:ext cx="19775" cy="17600"/>
            </a:xfrm>
            <a:custGeom>
              <a:rect b="b" l="l" r="r" t="t"/>
              <a:pathLst>
                <a:path extrusionOk="0" h="704" w="791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0"/>
            <p:cNvSpPr/>
            <p:nvPr/>
          </p:nvSpPr>
          <p:spPr>
            <a:xfrm>
              <a:off x="7266550" y="1119725"/>
              <a:ext cx="20000" cy="17825"/>
            </a:xfrm>
            <a:custGeom>
              <a:rect b="b" l="l" r="r" t="t"/>
              <a:pathLst>
                <a:path extrusionOk="0" h="713" w="80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0"/>
            <p:cNvSpPr/>
            <p:nvPr/>
          </p:nvSpPr>
          <p:spPr>
            <a:xfrm>
              <a:off x="7258175" y="1114950"/>
              <a:ext cx="20025" cy="17750"/>
            </a:xfrm>
            <a:custGeom>
              <a:rect b="b" l="l" r="r" t="t"/>
              <a:pathLst>
                <a:path extrusionOk="0" h="710" w="801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0"/>
            <p:cNvSpPr/>
            <p:nvPr/>
          </p:nvSpPr>
          <p:spPr>
            <a:xfrm>
              <a:off x="7249800" y="1110025"/>
              <a:ext cx="20025" cy="17825"/>
            </a:xfrm>
            <a:custGeom>
              <a:rect b="b" l="l" r="r" t="t"/>
              <a:pathLst>
                <a:path extrusionOk="0" h="713" w="801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0"/>
            <p:cNvSpPr/>
            <p:nvPr/>
          </p:nvSpPr>
          <p:spPr>
            <a:xfrm>
              <a:off x="7241425" y="1105225"/>
              <a:ext cx="20025" cy="17750"/>
            </a:xfrm>
            <a:custGeom>
              <a:rect b="b" l="l" r="r" t="t"/>
              <a:pathLst>
                <a:path extrusionOk="0" h="710" w="801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0"/>
            <p:cNvSpPr/>
            <p:nvPr/>
          </p:nvSpPr>
          <p:spPr>
            <a:xfrm>
              <a:off x="7443125" y="1120775"/>
              <a:ext cx="78575" cy="142875"/>
            </a:xfrm>
            <a:custGeom>
              <a:rect b="b" l="l" r="r" t="t"/>
              <a:pathLst>
                <a:path extrusionOk="0" h="5715" w="3143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0"/>
            <p:cNvSpPr/>
            <p:nvPr/>
          </p:nvSpPr>
          <p:spPr>
            <a:xfrm>
              <a:off x="7319175" y="1058325"/>
              <a:ext cx="202575" cy="205325"/>
            </a:xfrm>
            <a:custGeom>
              <a:rect b="b" l="l" r="r" t="t"/>
              <a:pathLst>
                <a:path extrusionOk="0" h="8213" w="8103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0"/>
            <p:cNvSpPr/>
            <p:nvPr/>
          </p:nvSpPr>
          <p:spPr>
            <a:xfrm>
              <a:off x="7386325" y="1051350"/>
              <a:ext cx="136800" cy="116225"/>
            </a:xfrm>
            <a:custGeom>
              <a:rect b="b" l="l" r="r" t="t"/>
              <a:pathLst>
                <a:path extrusionOk="0" h="4649" w="5472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0"/>
            <p:cNvSpPr/>
            <p:nvPr/>
          </p:nvSpPr>
          <p:spPr>
            <a:xfrm>
              <a:off x="7316725" y="1051350"/>
              <a:ext cx="150200" cy="51375"/>
            </a:xfrm>
            <a:custGeom>
              <a:rect b="b" l="l" r="r" t="t"/>
              <a:pathLst>
                <a:path extrusionOk="0" h="2055" w="6008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0"/>
            <p:cNvSpPr/>
            <p:nvPr/>
          </p:nvSpPr>
          <p:spPr>
            <a:xfrm>
              <a:off x="7367400" y="1138725"/>
              <a:ext cx="17175" cy="11150"/>
            </a:xfrm>
            <a:custGeom>
              <a:rect b="b" l="l" r="r" t="t"/>
              <a:pathLst>
                <a:path extrusionOk="0" h="446" w="687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0"/>
            <p:cNvSpPr/>
            <p:nvPr/>
          </p:nvSpPr>
          <p:spPr>
            <a:xfrm>
              <a:off x="7369750" y="1121550"/>
              <a:ext cx="14925" cy="25825"/>
            </a:xfrm>
            <a:custGeom>
              <a:rect b="b" l="l" r="r" t="t"/>
              <a:pathLst>
                <a:path extrusionOk="0" h="1033" w="597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0"/>
            <p:cNvSpPr/>
            <p:nvPr/>
          </p:nvSpPr>
          <p:spPr>
            <a:xfrm>
              <a:off x="7367400" y="1120125"/>
              <a:ext cx="2500" cy="19725"/>
            </a:xfrm>
            <a:custGeom>
              <a:rect b="b" l="l" r="r" t="t"/>
              <a:pathLst>
                <a:path extrusionOk="0" h="789" w="10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0"/>
            <p:cNvSpPr/>
            <p:nvPr/>
          </p:nvSpPr>
          <p:spPr>
            <a:xfrm>
              <a:off x="7334050" y="1153775"/>
              <a:ext cx="26200" cy="63200"/>
            </a:xfrm>
            <a:custGeom>
              <a:rect b="b" l="l" r="r" t="t"/>
              <a:pathLst>
                <a:path extrusionOk="0" h="2528" w="1048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0"/>
            <p:cNvSpPr/>
            <p:nvPr/>
          </p:nvSpPr>
          <p:spPr>
            <a:xfrm>
              <a:off x="7360075" y="1167825"/>
              <a:ext cx="1950" cy="49150"/>
            </a:xfrm>
            <a:custGeom>
              <a:rect b="b" l="l" r="r" t="t"/>
              <a:pathLst>
                <a:path extrusionOk="0" h="1966" w="78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0"/>
            <p:cNvSpPr/>
            <p:nvPr/>
          </p:nvSpPr>
          <p:spPr>
            <a:xfrm>
              <a:off x="7336875" y="1158800"/>
              <a:ext cx="2200" cy="44775"/>
            </a:xfrm>
            <a:custGeom>
              <a:rect b="b" l="l" r="r" t="t"/>
              <a:pathLst>
                <a:path extrusionOk="0" h="1791" w="88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0"/>
            <p:cNvSpPr/>
            <p:nvPr/>
          </p:nvSpPr>
          <p:spPr>
            <a:xfrm>
              <a:off x="7338500" y="1159750"/>
              <a:ext cx="19250" cy="54250"/>
            </a:xfrm>
            <a:custGeom>
              <a:rect b="b" l="l" r="r" t="t"/>
              <a:pathLst>
                <a:path extrusionOk="0" h="2170" w="77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0"/>
            <p:cNvSpPr/>
            <p:nvPr/>
          </p:nvSpPr>
          <p:spPr>
            <a:xfrm>
              <a:off x="7311675" y="1143550"/>
              <a:ext cx="65350" cy="45325"/>
            </a:xfrm>
            <a:custGeom>
              <a:rect b="b" l="l" r="r" t="t"/>
              <a:pathLst>
                <a:path extrusionOk="0" h="1813" w="2614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0"/>
            <p:cNvSpPr/>
            <p:nvPr/>
          </p:nvSpPr>
          <p:spPr>
            <a:xfrm>
              <a:off x="7347750" y="1164425"/>
              <a:ext cx="24175" cy="21525"/>
            </a:xfrm>
            <a:custGeom>
              <a:rect b="b" l="l" r="r" t="t"/>
              <a:pathLst>
                <a:path extrusionOk="0" h="861" w="967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0"/>
            <p:cNvSpPr/>
            <p:nvPr/>
          </p:nvSpPr>
          <p:spPr>
            <a:xfrm>
              <a:off x="7347500" y="1164150"/>
              <a:ext cx="24425" cy="21800"/>
            </a:xfrm>
            <a:custGeom>
              <a:rect b="b" l="l" r="r" t="t"/>
              <a:pathLst>
                <a:path extrusionOk="0" h="872" w="977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0"/>
            <p:cNvSpPr/>
            <p:nvPr/>
          </p:nvSpPr>
          <p:spPr>
            <a:xfrm>
              <a:off x="7337250" y="1158300"/>
              <a:ext cx="24450" cy="21700"/>
            </a:xfrm>
            <a:custGeom>
              <a:rect b="b" l="l" r="r" t="t"/>
              <a:pathLst>
                <a:path extrusionOk="0" h="868" w="978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0"/>
            <p:cNvSpPr/>
            <p:nvPr/>
          </p:nvSpPr>
          <p:spPr>
            <a:xfrm>
              <a:off x="7327025" y="1152275"/>
              <a:ext cx="24450" cy="21775"/>
            </a:xfrm>
            <a:custGeom>
              <a:rect b="b" l="l" r="r" t="t"/>
              <a:pathLst>
                <a:path extrusionOk="0" h="871" w="978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0"/>
            <p:cNvSpPr/>
            <p:nvPr/>
          </p:nvSpPr>
          <p:spPr>
            <a:xfrm>
              <a:off x="7316800" y="1146450"/>
              <a:ext cx="24450" cy="21700"/>
            </a:xfrm>
            <a:custGeom>
              <a:rect b="b" l="l" r="r" t="t"/>
              <a:pathLst>
                <a:path extrusionOk="0" h="868" w="978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0"/>
            <p:cNvSpPr/>
            <p:nvPr/>
          </p:nvSpPr>
          <p:spPr>
            <a:xfrm>
              <a:off x="7388500" y="1216750"/>
              <a:ext cx="34400" cy="20825"/>
            </a:xfrm>
            <a:custGeom>
              <a:rect b="b" l="l" r="r" t="t"/>
              <a:pathLst>
                <a:path extrusionOk="0" h="833" w="1376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0"/>
            <p:cNvSpPr/>
            <p:nvPr/>
          </p:nvSpPr>
          <p:spPr>
            <a:xfrm>
              <a:off x="7390600" y="1177775"/>
              <a:ext cx="32400" cy="57550"/>
            </a:xfrm>
            <a:custGeom>
              <a:rect b="b" l="l" r="r" t="t"/>
              <a:pathLst>
                <a:path extrusionOk="0" h="2302" w="1296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0"/>
            <p:cNvSpPr/>
            <p:nvPr/>
          </p:nvSpPr>
          <p:spPr>
            <a:xfrm>
              <a:off x="7388500" y="1176500"/>
              <a:ext cx="2225" cy="41250"/>
            </a:xfrm>
            <a:custGeom>
              <a:rect b="b" l="l" r="r" t="t"/>
              <a:pathLst>
                <a:path extrusionOk="0" h="1650" w="89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0"/>
            <p:cNvSpPr/>
            <p:nvPr/>
          </p:nvSpPr>
          <p:spPr>
            <a:xfrm>
              <a:off x="7467375" y="1208500"/>
              <a:ext cx="34400" cy="20875"/>
            </a:xfrm>
            <a:custGeom>
              <a:rect b="b" l="l" r="r" t="t"/>
              <a:pathLst>
                <a:path extrusionOk="0" h="835" w="1376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0"/>
            <p:cNvSpPr/>
            <p:nvPr/>
          </p:nvSpPr>
          <p:spPr>
            <a:xfrm>
              <a:off x="7467275" y="1169575"/>
              <a:ext cx="32400" cy="57550"/>
            </a:xfrm>
            <a:custGeom>
              <a:rect b="b" l="l" r="r" t="t"/>
              <a:pathLst>
                <a:path extrusionOk="0" h="2302" w="1296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0"/>
            <p:cNvSpPr/>
            <p:nvPr/>
          </p:nvSpPr>
          <p:spPr>
            <a:xfrm>
              <a:off x="7499525" y="1168275"/>
              <a:ext cx="2250" cy="41250"/>
            </a:xfrm>
            <a:custGeom>
              <a:rect b="b" l="l" r="r" t="t"/>
              <a:pathLst>
                <a:path extrusionOk="0" h="1650" w="9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0"/>
            <p:cNvSpPr/>
            <p:nvPr/>
          </p:nvSpPr>
          <p:spPr>
            <a:xfrm>
              <a:off x="7133500" y="1237600"/>
              <a:ext cx="200400" cy="108300"/>
            </a:xfrm>
            <a:custGeom>
              <a:rect b="b" l="l" r="r" t="t"/>
              <a:pathLst>
                <a:path extrusionOk="0" h="4332" w="8016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0"/>
            <p:cNvSpPr/>
            <p:nvPr/>
          </p:nvSpPr>
          <p:spPr>
            <a:xfrm>
              <a:off x="7129300" y="1226600"/>
              <a:ext cx="212450" cy="122275"/>
            </a:xfrm>
            <a:custGeom>
              <a:rect b="b" l="l" r="r" t="t"/>
              <a:pathLst>
                <a:path extrusionOk="0" h="4891" w="8498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0"/>
            <p:cNvSpPr/>
            <p:nvPr/>
          </p:nvSpPr>
          <p:spPr>
            <a:xfrm>
              <a:off x="7114400" y="1259325"/>
              <a:ext cx="225750" cy="156575"/>
            </a:xfrm>
            <a:custGeom>
              <a:rect b="b" l="l" r="r" t="t"/>
              <a:pathLst>
                <a:path extrusionOk="0" h="6263" w="903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0"/>
            <p:cNvSpPr/>
            <p:nvPr/>
          </p:nvSpPr>
          <p:spPr>
            <a:xfrm>
              <a:off x="7211200" y="1386000"/>
              <a:ext cx="10600" cy="8825"/>
            </a:xfrm>
            <a:custGeom>
              <a:rect b="b" l="l" r="r" t="t"/>
              <a:pathLst>
                <a:path extrusionOk="0" h="353" w="424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0"/>
            <p:cNvSpPr/>
            <p:nvPr/>
          </p:nvSpPr>
          <p:spPr>
            <a:xfrm>
              <a:off x="7205125" y="1386225"/>
              <a:ext cx="13925" cy="19925"/>
            </a:xfrm>
            <a:custGeom>
              <a:rect b="b" l="l" r="r" t="t"/>
              <a:pathLst>
                <a:path extrusionOk="0" h="797" w="557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0"/>
            <p:cNvSpPr/>
            <p:nvPr/>
          </p:nvSpPr>
          <p:spPr>
            <a:xfrm>
              <a:off x="7206400" y="1387725"/>
              <a:ext cx="14750" cy="18900"/>
            </a:xfrm>
            <a:custGeom>
              <a:rect b="b" l="l" r="r" t="t"/>
              <a:pathLst>
                <a:path extrusionOk="0" h="756" w="59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0"/>
            <p:cNvSpPr/>
            <p:nvPr/>
          </p:nvSpPr>
          <p:spPr>
            <a:xfrm>
              <a:off x="7303050" y="1332975"/>
              <a:ext cx="10575" cy="8825"/>
            </a:xfrm>
            <a:custGeom>
              <a:rect b="b" l="l" r="r" t="t"/>
              <a:pathLst>
                <a:path extrusionOk="0" h="353" w="423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0"/>
            <p:cNvSpPr/>
            <p:nvPr/>
          </p:nvSpPr>
          <p:spPr>
            <a:xfrm>
              <a:off x="7296950" y="1333175"/>
              <a:ext cx="13925" cy="19925"/>
            </a:xfrm>
            <a:custGeom>
              <a:rect b="b" l="l" r="r" t="t"/>
              <a:pathLst>
                <a:path extrusionOk="0" h="797" w="557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0"/>
            <p:cNvSpPr/>
            <p:nvPr/>
          </p:nvSpPr>
          <p:spPr>
            <a:xfrm>
              <a:off x="7298275" y="1334725"/>
              <a:ext cx="14725" cy="18900"/>
            </a:xfrm>
            <a:custGeom>
              <a:rect b="b" l="l" r="r" t="t"/>
              <a:pathLst>
                <a:path extrusionOk="0" h="756" w="589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0"/>
            <p:cNvSpPr/>
            <p:nvPr/>
          </p:nvSpPr>
          <p:spPr>
            <a:xfrm>
              <a:off x="7113175" y="1311725"/>
              <a:ext cx="77800" cy="104200"/>
            </a:xfrm>
            <a:custGeom>
              <a:rect b="b" l="l" r="r" t="t"/>
              <a:pathLst>
                <a:path extrusionOk="0" h="4168" w="3112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0"/>
            <p:cNvSpPr/>
            <p:nvPr/>
          </p:nvSpPr>
          <p:spPr>
            <a:xfrm>
              <a:off x="7307850" y="1280800"/>
              <a:ext cx="29750" cy="31125"/>
            </a:xfrm>
            <a:custGeom>
              <a:rect b="b" l="l" r="r" t="t"/>
              <a:pathLst>
                <a:path extrusionOk="0" h="1245" w="119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0"/>
            <p:cNvSpPr/>
            <p:nvPr/>
          </p:nvSpPr>
          <p:spPr>
            <a:xfrm>
              <a:off x="7273950" y="1300325"/>
              <a:ext cx="29700" cy="31200"/>
            </a:xfrm>
            <a:custGeom>
              <a:rect b="b" l="l" r="r" t="t"/>
              <a:pathLst>
                <a:path extrusionOk="0" h="1248" w="1188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0"/>
            <p:cNvSpPr/>
            <p:nvPr/>
          </p:nvSpPr>
          <p:spPr>
            <a:xfrm>
              <a:off x="7240000" y="1319950"/>
              <a:ext cx="29750" cy="31175"/>
            </a:xfrm>
            <a:custGeom>
              <a:rect b="b" l="l" r="r" t="t"/>
              <a:pathLst>
                <a:path extrusionOk="0" h="1247" w="119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0"/>
            <p:cNvSpPr/>
            <p:nvPr/>
          </p:nvSpPr>
          <p:spPr>
            <a:xfrm>
              <a:off x="7206125" y="1339525"/>
              <a:ext cx="29700" cy="31175"/>
            </a:xfrm>
            <a:custGeom>
              <a:rect b="b" l="l" r="r" t="t"/>
              <a:pathLst>
                <a:path extrusionOk="0" h="1247" w="1188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0"/>
            <p:cNvSpPr/>
            <p:nvPr/>
          </p:nvSpPr>
          <p:spPr>
            <a:xfrm>
              <a:off x="7187225" y="1359100"/>
              <a:ext cx="14700" cy="22425"/>
            </a:xfrm>
            <a:custGeom>
              <a:rect b="b" l="l" r="r" t="t"/>
              <a:pathLst>
                <a:path extrusionOk="0" h="897" w="588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7121750" y="1338650"/>
              <a:ext cx="54800" cy="55025"/>
            </a:xfrm>
            <a:custGeom>
              <a:rect b="b" l="l" r="r" t="t"/>
              <a:pathLst>
                <a:path extrusionOk="0" h="2201" w="2192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6" name="Google Shape;3316;p30"/>
          <p:cNvGrpSpPr/>
          <p:nvPr/>
        </p:nvGrpSpPr>
        <p:grpSpPr>
          <a:xfrm flipH="1">
            <a:off x="720142" y="842711"/>
            <a:ext cx="4010166" cy="1874486"/>
            <a:chOff x="4230215" y="407085"/>
            <a:chExt cx="4537927" cy="4243800"/>
          </a:xfrm>
        </p:grpSpPr>
        <p:sp>
          <p:nvSpPr>
            <p:cNvPr id="3317" name="Google Shape;3317;p30"/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0"/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9" name="Google Shape;3319;p30"/>
          <p:cNvSpPr txBox="1"/>
          <p:nvPr/>
        </p:nvSpPr>
        <p:spPr>
          <a:xfrm>
            <a:off x="823000" y="1197838"/>
            <a:ext cx="30723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6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 you</a:t>
            </a:r>
            <a:endParaRPr b="1" sz="46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4"/>
          <p:cNvGrpSpPr/>
          <p:nvPr/>
        </p:nvGrpSpPr>
        <p:grpSpPr>
          <a:xfrm>
            <a:off x="-1139827" y="860371"/>
            <a:ext cx="3590569" cy="4771106"/>
            <a:chOff x="-1139827" y="860371"/>
            <a:chExt cx="3590569" cy="4771106"/>
          </a:xfrm>
        </p:grpSpPr>
        <p:grpSp>
          <p:nvGrpSpPr>
            <p:cNvPr id="419" name="Google Shape;419;p14"/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420" name="Google Shape;420;p14"/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rect b="b" l="l" r="r" t="t"/>
                <a:pathLst>
                  <a:path extrusionOk="0" h="24265" w="18261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rect b="b" l="l" r="r" t="t"/>
                <a:pathLst>
                  <a:path extrusionOk="0" h="23817" w="17121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rect b="b" l="l" r="r" t="t"/>
                <a:pathLst>
                  <a:path extrusionOk="0" h="7310" w="12412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rect b="b" l="l" r="r" t="t"/>
                <a:pathLst>
                  <a:path extrusionOk="0" h="175" w="168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rect b="b" l="l" r="r" t="t"/>
                <a:pathLst>
                  <a:path extrusionOk="0" h="2273" w="3748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rect b="b" l="l" r="r" t="t"/>
                <a:pathLst>
                  <a:path extrusionOk="0" h="175" w="167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rect b="b" l="l" r="r" t="t"/>
                <a:pathLst>
                  <a:path extrusionOk="0" h="3149" w="5275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rect b="b" l="l" r="r" t="t"/>
                <a:pathLst>
                  <a:path extrusionOk="0" h="174" w="168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rect b="b" l="l" r="r" t="t"/>
                <a:pathLst>
                  <a:path extrusionOk="0" h="7230" w="1232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rect b="b" l="l" r="r" t="t"/>
                <a:pathLst>
                  <a:path extrusionOk="0" h="720" w="3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rect b="b" l="l" r="r" t="t"/>
                <a:pathLst>
                  <a:path extrusionOk="0" h="720" w="3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rect b="b" l="l" r="r" t="t"/>
                <a:pathLst>
                  <a:path extrusionOk="0" h="337" w="91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rect b="b" l="l" r="r" t="t"/>
                <a:pathLst>
                  <a:path extrusionOk="0" h="337" w="89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rect b="b" l="l" r="r" t="t"/>
                <a:pathLst>
                  <a:path extrusionOk="0" h="103" w="176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rect b="b" l="l" r="r" t="t"/>
                <a:pathLst>
                  <a:path extrusionOk="0" h="55" w="43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rect b="b" l="l" r="r" t="t"/>
                <a:pathLst>
                  <a:path extrusionOk="0" h="55" w="43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rect b="b" l="l" r="r" t="t"/>
                <a:pathLst>
                  <a:path extrusionOk="0" h="55" w="43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rect b="b" l="l" r="r" t="t"/>
                <a:pathLst>
                  <a:path extrusionOk="0" h="720" w="31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rect b="b" l="l" r="r" t="t"/>
                <a:pathLst>
                  <a:path extrusionOk="0" h="720" w="31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rect b="b" l="l" r="r" t="t"/>
                <a:pathLst>
                  <a:path extrusionOk="0" h="336" w="89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rect b="b" l="l" r="r" t="t"/>
                <a:pathLst>
                  <a:path extrusionOk="0" h="336" w="89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rect b="b" l="l" r="r" t="t"/>
                <a:pathLst>
                  <a:path extrusionOk="0" h="104" w="176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rect b="b" l="l" r="r" t="t"/>
                <a:pathLst>
                  <a:path extrusionOk="0" h="54" w="43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rect b="b" l="l" r="r" t="t"/>
                <a:pathLst>
                  <a:path extrusionOk="0" h="55" w="43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rect b="b" l="l" r="r" t="t"/>
                <a:pathLst>
                  <a:path extrusionOk="0" h="55" w="43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rect b="b" l="l" r="r" t="t"/>
                <a:pathLst>
                  <a:path extrusionOk="0" h="596" w="1029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rect b="b" l="l" r="r" t="t"/>
                <a:pathLst>
                  <a:path extrusionOk="0" h="517" w="897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rect b="b" l="l" r="r" t="t"/>
                <a:pathLst>
                  <a:path extrusionOk="0" h="1013" w="175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rect b="b" l="l" r="r" t="t"/>
                <a:pathLst>
                  <a:path extrusionOk="0" h="610" w="843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rect b="b" l="l" r="r" t="t"/>
                <a:pathLst>
                  <a:path extrusionOk="0" h="814" w="1379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rect b="b" l="l" r="r" t="t"/>
                <a:pathLst>
                  <a:path extrusionOk="0" h="456" w="887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rect b="b" l="l" r="r" t="t"/>
                <a:pathLst>
                  <a:path extrusionOk="0" h="1338" w="1876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rect b="b" l="l" r="r" t="t"/>
                <a:pathLst>
                  <a:path extrusionOk="0" h="663" w="704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rect b="b" l="l" r="r" t="t"/>
                <a:pathLst>
                  <a:path extrusionOk="0" h="33" w="117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rect b="b" l="l" r="r" t="t"/>
                <a:pathLst>
                  <a:path extrusionOk="0" h="327" w="156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rect b="b" l="l" r="r" t="t"/>
                <a:pathLst>
                  <a:path extrusionOk="0" h="338" w="265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rect b="b" l="l" r="r" t="t"/>
                <a:pathLst>
                  <a:path extrusionOk="0" h="33" w="119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rect b="b" l="l" r="r" t="t"/>
                <a:pathLst>
                  <a:path extrusionOk="0" h="328" w="155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rect b="b" l="l" r="r" t="t"/>
                <a:pathLst>
                  <a:path extrusionOk="0" h="339" w="263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rect b="b" l="l" r="r" t="t"/>
                <a:pathLst>
                  <a:path extrusionOk="0" h="720" w="32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rect b="b" l="l" r="r" t="t"/>
                <a:pathLst>
                  <a:path extrusionOk="0" h="720" w="3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rect b="b" l="l" r="r" t="t"/>
                <a:pathLst>
                  <a:path extrusionOk="0" h="336" w="9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rect b="b" l="l" r="r" t="t"/>
                <a:pathLst>
                  <a:path extrusionOk="0" h="336" w="89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rect b="b" l="l" r="r" t="t"/>
                <a:pathLst>
                  <a:path extrusionOk="0" h="103" w="178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rect b="b" l="l" r="r" t="t"/>
                <a:pathLst>
                  <a:path extrusionOk="0" h="56" w="43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rect b="b" l="l" r="r" t="t"/>
                <a:pathLst>
                  <a:path extrusionOk="0" h="54" w="43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rect b="b" l="l" r="r" t="t"/>
                <a:pathLst>
                  <a:path extrusionOk="0" h="54" w="42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rect b="b" l="l" r="r" t="t"/>
                <a:pathLst>
                  <a:path extrusionOk="0" h="4623" w="7985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rect b="b" l="l" r="r" t="t"/>
                <a:pathLst>
                  <a:path extrusionOk="0" h="1459" w="2583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rect b="b" l="l" r="r" t="t"/>
                <a:pathLst>
                  <a:path extrusionOk="0" h="4905" w="1668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rect b="b" l="l" r="r" t="t"/>
                <a:pathLst>
                  <a:path extrusionOk="0" h="2014" w="3476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rect b="b" l="l" r="r" t="t"/>
                <a:pathLst>
                  <a:path extrusionOk="0" h="4994" w="183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rect b="b" l="l" r="r" t="t"/>
                <a:pathLst>
                  <a:path extrusionOk="0" h="42" w="8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rect b="b" l="l" r="r" t="t"/>
                <a:pathLst>
                  <a:path extrusionOk="0" h="204" w="38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rect b="b" l="l" r="r" t="t"/>
                <a:pathLst>
                  <a:path extrusionOk="0" h="119" w="38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rect b="b" l="l" r="r" t="t"/>
                <a:pathLst>
                  <a:path extrusionOk="0" h="148" w="13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rect b="b" l="l" r="r" t="t"/>
                <a:pathLst>
                  <a:path extrusionOk="0" h="135" w="209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rect b="b" l="l" r="r" t="t"/>
                <a:pathLst>
                  <a:path extrusionOk="0" h="117" w="204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rect b="b" l="l" r="r" t="t"/>
                <a:pathLst>
                  <a:path extrusionOk="0" h="92" w="162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rect b="b" l="l" r="r" t="t"/>
                <a:pathLst>
                  <a:path extrusionOk="0" h="72" w="127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rect b="b" l="l" r="r" t="t"/>
                <a:pathLst>
                  <a:path extrusionOk="0" h="67" w="117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rect b="b" l="l" r="r" t="t"/>
                <a:pathLst>
                  <a:path extrusionOk="0" h="283" w="332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rect b="b" l="l" r="r" t="t"/>
                <a:pathLst>
                  <a:path extrusionOk="0" h="72" w="127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rect b="b" l="l" r="r" t="t"/>
                <a:pathLst>
                  <a:path extrusionOk="0" h="136" w="209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rect b="b" l="l" r="r" t="t"/>
                <a:pathLst>
                  <a:path extrusionOk="0" h="117" w="202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rect b="b" l="l" r="r" t="t"/>
                <a:pathLst>
                  <a:path extrusionOk="0" h="93" w="162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rect b="b" l="l" r="r" t="t"/>
                <a:pathLst>
                  <a:path extrusionOk="0" h="68" w="119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rect b="b" l="l" r="r" t="t"/>
                <a:pathLst>
                  <a:path extrusionOk="0" h="114" w="114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rect b="b" l="l" r="r" t="t"/>
                <a:pathLst>
                  <a:path extrusionOk="0" h="247" w="273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rect b="b" l="l" r="r" t="t"/>
                <a:pathLst>
                  <a:path extrusionOk="0" h="200" w="37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rect b="b" l="l" r="r" t="t"/>
                <a:pathLst>
                  <a:path extrusionOk="0" h="147" w="174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rect b="b" l="l" r="r" t="t"/>
                <a:pathLst>
                  <a:path extrusionOk="0" h="141" w="123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rect b="b" l="l" r="r" t="t"/>
                <a:pathLst>
                  <a:path extrusionOk="0" h="136" w="201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rect b="b" l="l" r="r" t="t"/>
                <a:pathLst>
                  <a:path extrusionOk="0" h="115" w="203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rect b="b" l="l" r="r" t="t"/>
                <a:pathLst>
                  <a:path extrusionOk="0" h="152" w="179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rect b="b" l="l" r="r" t="t"/>
                <a:pathLst>
                  <a:path extrusionOk="0" h="112" w="194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rect b="b" l="l" r="r" t="t"/>
                <a:pathLst>
                  <a:path extrusionOk="0" h="166" w="206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rect b="b" l="l" r="r" t="t"/>
                <a:pathLst>
                  <a:path extrusionOk="0" h="36" w="1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rect b="b" l="l" r="r" t="t"/>
                <a:pathLst>
                  <a:path extrusionOk="0" h="285" w="339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rect b="b" l="l" r="r" t="t"/>
                <a:pathLst>
                  <a:path extrusionOk="0" h="170" w="211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rect b="b" l="l" r="r" t="t"/>
                <a:pathLst>
                  <a:path extrusionOk="0" h="204" w="39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rect b="b" l="l" r="r" t="t"/>
                <a:pathLst>
                  <a:path extrusionOk="0" h="148" w="13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rect b="b" l="l" r="r" t="t"/>
                <a:pathLst>
                  <a:path extrusionOk="0" h="136" w="209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rect b="b" l="l" r="r" t="t"/>
                <a:pathLst>
                  <a:path extrusionOk="0" h="117" w="202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rect b="b" l="l" r="r" t="t"/>
                <a:pathLst>
                  <a:path extrusionOk="0" h="1093" w="182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rect b="b" l="l" r="r" t="t"/>
                <a:pathLst>
                  <a:path extrusionOk="0" h="93" w="162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rect b="b" l="l" r="r" t="t"/>
                <a:pathLst>
                  <a:path extrusionOk="0" h="248" w="274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rect b="b" l="l" r="r" t="t"/>
                <a:pathLst>
                  <a:path extrusionOk="0" h="67" w="119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rect b="b" l="l" r="r" t="t"/>
                <a:pathLst>
                  <a:path extrusionOk="0" h="115" w="116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rect b="b" l="l" r="r" t="t"/>
                <a:pathLst>
                  <a:path extrusionOk="0" h="111" w="193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rect b="b" l="l" r="r" t="t"/>
                <a:pathLst>
                  <a:path extrusionOk="0" h="93" w="161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rect b="b" l="l" r="r" t="t"/>
                <a:pathLst>
                  <a:path extrusionOk="0" h="135" w="208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rect b="b" l="l" r="r" t="t"/>
                <a:pathLst>
                  <a:path extrusionOk="0" h="43" w="8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rect b="b" l="l" r="r" t="t"/>
                <a:pathLst>
                  <a:path extrusionOk="0" h="110" w="193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rect b="b" l="l" r="r" t="t"/>
                <a:pathLst>
                  <a:path extrusionOk="0" h="151" w="21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rect b="b" l="l" r="r" t="t"/>
                <a:pathLst>
                  <a:path extrusionOk="0" h="115" w="204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rect b="b" l="l" r="r" t="t"/>
                <a:pathLst>
                  <a:path extrusionOk="0" h="111" w="193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rect b="b" l="l" r="r" t="t"/>
                <a:pathLst>
                  <a:path extrusionOk="0" h="169" w="213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rect b="b" l="l" r="r" t="t"/>
                <a:pathLst>
                  <a:path extrusionOk="0" h="249" w="273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rect b="b" l="l" r="r" t="t"/>
                <a:pathLst>
                  <a:path extrusionOk="0" h="204" w="38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rect b="b" l="l" r="r" t="t"/>
                <a:pathLst>
                  <a:path extrusionOk="0" h="112" w="115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rect b="b" l="l" r="r" t="t"/>
                <a:pathLst>
                  <a:path extrusionOk="0" h="149" w="131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rect b="b" l="l" r="r" t="t"/>
                <a:pathLst>
                  <a:path extrusionOk="0" h="116" w="203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rect b="b" l="l" r="r" t="t"/>
                <a:pathLst>
                  <a:path extrusionOk="0" h="282" w="332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rect b="b" l="l" r="r" t="t"/>
                <a:pathLst>
                  <a:path extrusionOk="0" h="200" w="38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rect b="b" l="l" r="r" t="t"/>
                <a:pathLst>
                  <a:path extrusionOk="0" h="147" w="174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rect b="b" l="l" r="r" t="t"/>
                <a:pathLst>
                  <a:path extrusionOk="0" h="140" w="123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rect b="b" l="l" r="r" t="t"/>
                <a:pathLst>
                  <a:path extrusionOk="0" h="136" w="201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rect b="b" l="l" r="r" t="t"/>
                <a:pathLst>
                  <a:path extrusionOk="0" h="117" w="204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rect b="b" l="l" r="r" t="t"/>
                <a:pathLst>
                  <a:path extrusionOk="0" h="110" w="194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rect b="b" l="l" r="r" t="t"/>
                <a:pathLst>
                  <a:path extrusionOk="0" h="166" w="206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rect b="b" l="l" r="r" t="t"/>
                <a:pathLst>
                  <a:path extrusionOk="0" h="34" w="2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rect b="b" l="l" r="r" t="t"/>
                <a:pathLst>
                  <a:path extrusionOk="0" h="92" w="162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rect b="b" l="l" r="r" t="t"/>
                <a:pathLst>
                  <a:path extrusionOk="0" h="67" w="117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rect b="b" l="l" r="r" t="t"/>
                <a:pathLst>
                  <a:path extrusionOk="0" h="287" w="339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rect b="b" l="l" r="r" t="t"/>
                <a:pathLst>
                  <a:path extrusionOk="0" h="204" w="38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rect b="b" l="l" r="r" t="t"/>
                <a:pathLst>
                  <a:path extrusionOk="0" h="150" w="181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rect b="b" l="l" r="r" t="t"/>
                <a:pathLst>
                  <a:path extrusionOk="0" h="117" w="37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rect b="b" l="l" r="r" t="t"/>
                <a:pathLst>
                  <a:path extrusionOk="0" h="137" w="209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rect b="b" l="l" r="r" t="t"/>
                <a:pathLst>
                  <a:path extrusionOk="0" h="1092" w="1821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rect b="b" l="l" r="r" t="t"/>
                <a:pathLst>
                  <a:path extrusionOk="0" h="117" w="204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rect b="b" l="l" r="r" t="t"/>
                <a:pathLst>
                  <a:path extrusionOk="0" h="169" w="213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rect b="b" l="l" r="r" t="t"/>
                <a:pathLst>
                  <a:path extrusionOk="0" h="92" w="162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rect b="b" l="l" r="r" t="t"/>
                <a:pathLst>
                  <a:path extrusionOk="0" h="113" w="116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rect b="b" l="l" r="r" t="t"/>
                <a:pathLst>
                  <a:path extrusionOk="0" h="249" w="274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rect b="b" l="l" r="r" t="t"/>
                <a:pathLst>
                  <a:path extrusionOk="0" h="111" w="193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rect b="b" l="l" r="r" t="t"/>
                <a:pathLst>
                  <a:path extrusionOk="0" h="170" w="212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rect b="b" l="l" r="r" t="t"/>
                <a:pathLst>
                  <a:path extrusionOk="0" h="248" w="272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rect b="b" l="l" r="r" t="t"/>
                <a:pathLst>
                  <a:path extrusionOk="0" h="204" w="39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rect b="b" l="l" r="r" t="t"/>
                <a:pathLst>
                  <a:path extrusionOk="0" h="114" w="114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rect b="b" l="l" r="r" t="t"/>
                <a:pathLst>
                  <a:path extrusionOk="0" h="149" w="132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rect b="b" l="l" r="r" t="t"/>
                <a:pathLst>
                  <a:path extrusionOk="0" h="136" w="209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rect b="b" l="l" r="r" t="t"/>
                <a:pathLst>
                  <a:path extrusionOk="0" h="117" w="202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rect b="b" l="l" r="r" t="t"/>
                <a:pathLst>
                  <a:path extrusionOk="0" h="171" w="212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rect b="b" l="l" r="r" t="t"/>
                <a:pathLst>
                  <a:path extrusionOk="0" h="42" w="8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rect b="b" l="l" r="r" t="t"/>
                <a:pathLst>
                  <a:path extrusionOk="0" h="94" w="16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rect b="b" l="l" r="r" t="t"/>
                <a:pathLst>
                  <a:path extrusionOk="0" h="46" w="8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rect b="b" l="l" r="r" t="t"/>
                <a:pathLst>
                  <a:path extrusionOk="0" h="74" w="128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rect b="b" l="l" r="r" t="t"/>
                <a:pathLst>
                  <a:path extrusionOk="0" h="68" w="119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rect b="b" l="l" r="r" t="t"/>
                <a:pathLst>
                  <a:path extrusionOk="0" h="20" w="35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rect b="b" l="l" r="r" t="t"/>
                <a:pathLst>
                  <a:path extrusionOk="0" h="282" w="33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rect b="b" l="l" r="r" t="t"/>
                <a:pathLst>
                  <a:path extrusionOk="0" h="199" w="39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rect b="b" l="l" r="r" t="t"/>
                <a:pathLst>
                  <a:path extrusionOk="0" h="148" w="174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rect b="b" l="l" r="r" t="t"/>
                <a:pathLst>
                  <a:path extrusionOk="0" h="136" w="201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rect b="b" l="l" r="r" t="t"/>
                <a:pathLst>
                  <a:path extrusionOk="0" h="116" w="202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rect b="b" l="l" r="r" t="t"/>
                <a:pathLst>
                  <a:path extrusionOk="0" h="93" w="162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rect b="b" l="l" r="r" t="t"/>
                <a:pathLst>
                  <a:path extrusionOk="0" h="166" w="205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rect b="b" l="l" r="r" t="t"/>
                <a:pathLst>
                  <a:path extrusionOk="0" h="36" w="1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rect b="b" l="l" r="r" t="t"/>
                <a:pathLst>
                  <a:path extrusionOk="0" h="46" w="8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rect b="b" l="l" r="r" t="t"/>
                <a:pathLst>
                  <a:path extrusionOk="0" h="21" w="34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rect b="b" l="l" r="r" t="t"/>
                <a:pathLst>
                  <a:path extrusionOk="0" h="287" w="339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rect b="b" l="l" r="r" t="t"/>
                <a:pathLst>
                  <a:path extrusionOk="0" h="204" w="37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rect b="b" l="l" r="r" t="t"/>
                <a:pathLst>
                  <a:path extrusionOk="0" h="152" w="181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rect b="b" l="l" r="r" t="t"/>
                <a:pathLst>
                  <a:path extrusionOk="0" h="147" w="13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rect b="b" l="l" r="r" t="t"/>
                <a:pathLst>
                  <a:path extrusionOk="0" h="1092" w="1819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rect b="b" l="l" r="r" t="t"/>
                <a:pathLst>
                  <a:path extrusionOk="0" h="115" w="204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rect b="b" l="l" r="r" t="t"/>
                <a:pathLst>
                  <a:path extrusionOk="0" h="46" w="79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rect b="b" l="l" r="r" t="t"/>
                <a:pathLst>
                  <a:path extrusionOk="0" h="247" w="274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rect b="b" l="l" r="r" t="t"/>
                <a:pathLst>
                  <a:path extrusionOk="0" h="114" w="116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rect b="b" l="l" r="r" t="t"/>
                <a:pathLst>
                  <a:path extrusionOk="0" h="117" w="203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rect b="b" l="l" r="r" t="t"/>
                <a:pathLst>
                  <a:path extrusionOk="0" h="142" w="123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rect b="b" l="l" r="r" t="t"/>
                <a:pathLst>
                  <a:path extrusionOk="0" h="46" w="8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rect b="b" l="l" r="r" t="t"/>
                <a:pathLst>
                  <a:path extrusionOk="0" h="20" w="35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rect b="b" l="l" r="r" t="t"/>
                <a:pathLst>
                  <a:path extrusionOk="0" h="21" w="35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rect b="b" l="l" r="r" t="t"/>
                <a:pathLst>
                  <a:path extrusionOk="0" h="247" w="274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rect b="b" l="l" r="r" t="t"/>
                <a:pathLst>
                  <a:path extrusionOk="0" h="204" w="39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rect b="b" l="l" r="r" t="t"/>
                <a:pathLst>
                  <a:path extrusionOk="0" h="34" w="2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rect b="b" l="l" r="r" t="t"/>
                <a:pathLst>
                  <a:path extrusionOk="0" h="170" w="212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rect b="b" l="l" r="r" t="t"/>
                <a:pathLst>
                  <a:path extrusionOk="0" h="204" w="38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rect b="b" l="l" r="r" t="t"/>
                <a:pathLst>
                  <a:path extrusionOk="0" h="43" w="8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rect b="b" l="l" r="r" t="t"/>
                <a:pathLst>
                  <a:path extrusionOk="0" h="199" w="38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rect b="b" l="l" r="r" t="t"/>
                <a:pathLst>
                  <a:path extrusionOk="0" h="118" w="38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rect b="b" l="l" r="r" t="t"/>
                <a:pathLst>
                  <a:path extrusionOk="0" h="141" w="123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rect b="b" l="l" r="r" t="t"/>
                <a:pathLst>
                  <a:path extrusionOk="0" h="136" w="201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rect b="b" l="l" r="r" t="t"/>
                <a:pathLst>
                  <a:path extrusionOk="0" h="117" w="202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rect b="b" l="l" r="r" t="t"/>
                <a:pathLst>
                  <a:path extrusionOk="0" h="166" w="206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rect b="b" l="l" r="r" t="t"/>
                <a:pathLst>
                  <a:path extrusionOk="0" h="94" w="163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rect b="b" l="l" r="r" t="t"/>
                <a:pathLst>
                  <a:path extrusionOk="0" h="74" w="129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rect b="b" l="l" r="r" t="t"/>
                <a:pathLst>
                  <a:path extrusionOk="0" h="287" w="339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rect b="b" l="l" r="r" t="t"/>
                <a:pathLst>
                  <a:path extrusionOk="0" h="152" w="18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rect b="b" l="l" r="r" t="t"/>
                <a:pathLst>
                  <a:path extrusionOk="0" h="1093" w="1821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rect b="b" l="l" r="r" t="t"/>
                <a:pathLst>
                  <a:path extrusionOk="0" h="137" w="208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rect b="b" l="l" r="r" t="t"/>
                <a:pathLst>
                  <a:path extrusionOk="0" h="117" w="203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rect b="b" l="l" r="r" t="t"/>
                <a:pathLst>
                  <a:path extrusionOk="0" h="171" w="214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rect b="b" l="l" r="r" t="t"/>
                <a:pathLst>
                  <a:path extrusionOk="0" h="93" w="162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rect b="b" l="l" r="r" t="t"/>
                <a:pathLst>
                  <a:path extrusionOk="0" h="113" w="114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rect b="b" l="l" r="r" t="t"/>
                <a:pathLst>
                  <a:path extrusionOk="0" h="117" w="37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rect b="b" l="l" r="r" t="t"/>
                <a:pathLst>
                  <a:path extrusionOk="0" h="137" w="208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rect b="b" l="l" r="r" t="t"/>
                <a:pathLst>
                  <a:path extrusionOk="0" h="117" w="203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rect b="b" l="l" r="r" t="t"/>
                <a:pathLst>
                  <a:path extrusionOk="0" h="170" w="213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rect b="b" l="l" r="r" t="t"/>
                <a:pathLst>
                  <a:path extrusionOk="0" h="93" w="162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rect b="b" l="l" r="r" t="t"/>
                <a:pathLst>
                  <a:path extrusionOk="0" h="282" w="332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rect b="b" l="l" r="r" t="t"/>
                <a:pathLst>
                  <a:path extrusionOk="0" h="148" w="174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rect b="b" l="l" r="r" t="t"/>
                <a:pathLst>
                  <a:path extrusionOk="0" h="149" w="129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rect b="b" l="l" r="r" t="t"/>
                <a:pathLst>
                  <a:path extrusionOk="0" h="137" w="207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rect b="b" l="l" r="r" t="t"/>
                <a:pathLst>
                  <a:path extrusionOk="0" h="117" w="203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rect b="b" l="l" r="r" t="t"/>
                <a:pathLst>
                  <a:path extrusionOk="0" h="109" w="194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rect b="b" l="l" r="r" t="t"/>
                <a:pathLst>
                  <a:path extrusionOk="0" h="67" w="118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rect b="b" l="l" r="r" t="t"/>
                <a:pathLst>
                  <a:path extrusionOk="0" h="114" w="114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rect b="b" l="l" r="r" t="t"/>
                <a:pathLst>
                  <a:path extrusionOk="0" h="249" w="274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rect b="b" l="l" r="r" t="t"/>
                <a:pathLst>
                  <a:path extrusionOk="0" h="119" w="37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rect b="b" l="l" r="r" t="t"/>
                <a:pathLst>
                  <a:path extrusionOk="0" h="151" w="131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rect b="b" l="l" r="r" t="t"/>
                <a:pathLst>
                  <a:path extrusionOk="0" h="1092" w="1821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rect b="b" l="l" r="r" t="t"/>
                <a:pathLst>
                  <a:path extrusionOk="0" h="115" w="203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rect b="b" l="l" r="r" t="t"/>
                <a:pathLst>
                  <a:path extrusionOk="0" h="112" w="194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rect b="b" l="l" r="r" t="t"/>
                <a:pathLst>
                  <a:path extrusionOk="0" h="247" w="273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rect b="b" l="l" r="r" t="t"/>
                <a:pathLst>
                  <a:path extrusionOk="0" h="73" w="129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rect b="b" l="l" r="r" t="t"/>
                <a:pathLst>
                  <a:path extrusionOk="0" h="204" w="38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rect b="b" l="l" r="r" t="t"/>
                <a:pathLst>
                  <a:path extrusionOk="0" h="114" w="114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rect b="b" l="l" r="r" t="t"/>
                <a:pathLst>
                  <a:path extrusionOk="0" h="119" w="38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rect b="b" l="l" r="r" t="t"/>
                <a:pathLst>
                  <a:path extrusionOk="0" h="115" w="203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rect b="b" l="l" r="r" t="t"/>
                <a:pathLst>
                  <a:path extrusionOk="0" h="112" w="194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rect b="b" l="l" r="r" t="t"/>
                <a:pathLst>
                  <a:path extrusionOk="0" h="43" w="9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rect b="b" l="l" r="r" t="t"/>
                <a:pathLst>
                  <a:path extrusionOk="0" h="280" w="332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rect b="b" l="l" r="r" t="t"/>
                <a:pathLst>
                  <a:path extrusionOk="0" h="200" w="38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rect b="b" l="l" r="r" t="t"/>
                <a:pathLst>
                  <a:path extrusionOk="0" h="147" w="172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rect b="b" l="l" r="r" t="t"/>
                <a:pathLst>
                  <a:path extrusionOk="0" h="140" w="123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rect b="b" l="l" r="r" t="t"/>
                <a:pathLst>
                  <a:path extrusionOk="0" h="137" w="202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rect b="b" l="l" r="r" t="t"/>
                <a:pathLst>
                  <a:path extrusionOk="0" h="116" w="204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rect b="b" l="l" r="r" t="t"/>
                <a:pathLst>
                  <a:path extrusionOk="0" h="167" w="206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rect b="b" l="l" r="r" t="t"/>
                <a:pathLst>
                  <a:path extrusionOk="0" h="36" w="2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rect b="b" l="l" r="r" t="t"/>
                <a:pathLst>
                  <a:path extrusionOk="0" h="74" w="128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rect b="b" l="l" r="r" t="t"/>
                <a:pathLst>
                  <a:path extrusionOk="0" h="67" w="117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rect b="b" l="l" r="r" t="t"/>
                <a:pathLst>
                  <a:path extrusionOk="0" h="202" w="38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rect b="b" l="l" r="r" t="t"/>
                <a:pathLst>
                  <a:path extrusionOk="0" h="152" w="181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rect b="b" l="l" r="r" t="t"/>
                <a:pathLst>
                  <a:path extrusionOk="0" h="147" w="13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rect b="b" l="l" r="r" t="t"/>
                <a:pathLst>
                  <a:path extrusionOk="0" h="135" w="207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rect b="b" l="l" r="r" t="t"/>
                <a:pathLst>
                  <a:path extrusionOk="0" h="115" w="203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rect b="b" l="l" r="r" t="t"/>
                <a:pathLst>
                  <a:path extrusionOk="0" h="171" w="213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rect b="b" l="l" r="r" t="t"/>
                <a:pathLst>
                  <a:path extrusionOk="0" h="249" w="274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rect b="b" l="l" r="r" t="t"/>
                <a:pathLst>
                  <a:path extrusionOk="0" h="73" w="129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rect b="b" l="l" r="r" t="t"/>
                <a:pathLst>
                  <a:path extrusionOk="0" h="114" w="115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rect b="b" l="l" r="r" t="t"/>
                <a:pathLst>
                  <a:path extrusionOk="0" h="287" w="339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rect b="b" l="l" r="r" t="t"/>
                <a:pathLst>
                  <a:path extrusionOk="0" h="138" w="208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rect b="b" l="l" r="r" t="t"/>
                <a:pathLst>
                  <a:path extrusionOk="0" h="43" w="9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rect b="b" l="l" r="r" t="t"/>
                <a:pathLst>
                  <a:path extrusionOk="0" h="117" w="204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rect b="b" l="l" r="r" t="t"/>
                <a:pathLst>
                  <a:path extrusionOk="0" h="110" w="193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rect b="b" l="l" r="r" t="t"/>
                <a:pathLst>
                  <a:path extrusionOk="0" h="170" w="212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rect b="b" l="l" r="r" t="t"/>
                <a:pathLst>
                  <a:path extrusionOk="0" h="92" w="162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rect b="b" l="l" r="r" t="t"/>
                <a:pathLst>
                  <a:path extrusionOk="0" h="204" w="39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rect b="b" l="l" r="r" t="t"/>
                <a:pathLst>
                  <a:path extrusionOk="0" h="67" w="117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rect b="b" l="l" r="r" t="t"/>
                <a:pathLst>
                  <a:path extrusionOk="0" h="113" w="115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rect b="b" l="l" r="r" t="t"/>
                <a:pathLst>
                  <a:path extrusionOk="0" h="138" w="206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rect b="b" l="l" r="r" t="t"/>
                <a:pathLst>
                  <a:path extrusionOk="0" h="117" w="203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rect b="b" l="l" r="r" t="t"/>
                <a:pathLst>
                  <a:path extrusionOk="0" h="110" w="194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rect b="b" l="l" r="r" t="t"/>
                <a:pathLst>
                  <a:path extrusionOk="0" h="170" w="212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rect b="b" l="l" r="r" t="t"/>
                <a:pathLst>
                  <a:path extrusionOk="0" h="73" w="129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rect b="b" l="l" r="r" t="t"/>
                <a:pathLst>
                  <a:path extrusionOk="0" h="92" w="162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rect b="b" l="l" r="r" t="t"/>
                <a:pathLst>
                  <a:path extrusionOk="0" h="68" w="118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rect b="b" l="l" r="r" t="t"/>
                <a:pathLst>
                  <a:path extrusionOk="0" h="200" w="39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rect b="b" l="l" r="r" t="t"/>
                <a:pathLst>
                  <a:path extrusionOk="0" h="147" w="173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rect b="b" l="l" r="r" t="t"/>
                <a:pathLst>
                  <a:path extrusionOk="0" h="141" w="122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rect b="b" l="l" r="r" t="t"/>
                <a:pathLst>
                  <a:path extrusionOk="0" h="135" w="201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rect b="b" l="l" r="r" t="t"/>
                <a:pathLst>
                  <a:path extrusionOk="0" h="117" w="202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rect b="b" l="l" r="r" t="t"/>
                <a:pathLst>
                  <a:path extrusionOk="0" h="167" w="205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rect b="b" l="l" r="r" t="t"/>
                <a:pathLst>
                  <a:path extrusionOk="0" h="34" w="1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rect b="b" l="l" r="r" t="t"/>
                <a:pathLst>
                  <a:path extrusionOk="0" h="67" w="119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rect b="b" l="l" r="r" t="t"/>
                <a:pathLst>
                  <a:path extrusionOk="0" h="286" w="339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rect b="b" l="l" r="r" t="t"/>
                <a:pathLst>
                  <a:path extrusionOk="0" h="204" w="39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rect b="b" l="l" r="r" t="t"/>
                <a:pathLst>
                  <a:path extrusionOk="0" h="151" w="18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rect b="b" l="l" r="r" t="t"/>
                <a:pathLst>
                  <a:path extrusionOk="0" h="1093" w="1819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rect b="b" l="l" r="r" t="t"/>
                <a:pathLst>
                  <a:path extrusionOk="0" h="117" w="204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4"/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rect b="b" l="l" r="r" t="t"/>
                <a:pathLst>
                  <a:path extrusionOk="0" h="170" w="211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rect b="b" l="l" r="r" t="t"/>
                <a:pathLst>
                  <a:path extrusionOk="0" h="114" w="115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rect b="b" l="l" r="r" t="t"/>
                <a:pathLst>
                  <a:path extrusionOk="0" h="248" w="273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rect b="b" l="l" r="r" t="t"/>
                <a:pathLst>
                  <a:path extrusionOk="0" h="248" w="272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rect b="b" l="l" r="r" t="t"/>
                <a:pathLst>
                  <a:path extrusionOk="0" h="282" w="331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rect b="b" l="l" r="r" t="t"/>
                <a:pathLst>
                  <a:path extrusionOk="0" h="43" w="9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rect b="b" l="l" r="r" t="t"/>
                <a:pathLst>
                  <a:path extrusionOk="0" h="150" w="13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4"/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4"/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rect b="b" l="l" r="r" t="t"/>
                <a:pathLst>
                  <a:path extrusionOk="0" h="116" w="204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4"/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rect b="b" l="l" r="r" t="t"/>
                <a:pathLst>
                  <a:path extrusionOk="0" h="111" w="193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4"/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rect b="b" l="l" r="r" t="t"/>
                <a:pathLst>
                  <a:path extrusionOk="0" h="170" w="212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4"/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rect b="b" l="l" r="r" t="t"/>
                <a:pathLst>
                  <a:path extrusionOk="0" h="93" w="162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4"/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rect b="b" l="l" r="r" t="t"/>
                <a:pathLst>
                  <a:path extrusionOk="0" h="248" w="272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4"/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rect b="b" l="l" r="r" t="t"/>
                <a:pathLst>
                  <a:path extrusionOk="0" h="204" w="39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4"/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rect b="b" l="l" r="r" t="t"/>
                <a:pathLst>
                  <a:path extrusionOk="0" h="69" w="117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4"/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rect b="b" l="l" r="r" t="t"/>
                <a:pathLst>
                  <a:path extrusionOk="0" h="115" w="115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rect b="b" l="l" r="r" t="t"/>
                <a:pathLst>
                  <a:path extrusionOk="0" h="150" w="13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4"/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rect b="b" l="l" r="r" t="t"/>
                <a:pathLst>
                  <a:path extrusionOk="0" h="136" w="206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4"/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rect b="b" l="l" r="r" t="t"/>
                <a:pathLst>
                  <a:path extrusionOk="0" h="116" w="203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rect b="b" l="l" r="r" t="t"/>
                <a:pathLst>
                  <a:path extrusionOk="0" h="170" w="212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rect b="b" l="l" r="r" t="t"/>
                <a:pathLst>
                  <a:path extrusionOk="0" h="74" w="129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rect b="b" l="l" r="r" t="t"/>
                <a:pathLst>
                  <a:path extrusionOk="0" h="69" w="118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4"/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rect b="b" l="l" r="r" t="t"/>
                <a:pathLst>
                  <a:path extrusionOk="0" h="281" w="331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4"/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rect b="b" l="l" r="r" t="t"/>
                <a:pathLst>
                  <a:path extrusionOk="0" h="199" w="39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rect b="b" l="l" r="r" t="t"/>
                <a:pathLst>
                  <a:path extrusionOk="0" h="148" w="173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rect b="b" l="l" r="r" t="t"/>
                <a:pathLst>
                  <a:path extrusionOk="0" h="117" w="38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4"/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rect b="b" l="l" r="r" t="t"/>
                <a:pathLst>
                  <a:path extrusionOk="0" h="140" w="122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4"/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rect b="b" l="l" r="r" t="t"/>
                <a:pathLst>
                  <a:path extrusionOk="0" h="137" w="201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rect b="b" l="l" r="r" t="t"/>
                <a:pathLst>
                  <a:path extrusionOk="0" h="117" w="202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rect b="b" l="l" r="r" t="t"/>
                <a:pathLst>
                  <a:path extrusionOk="0" h="111" w="192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4"/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rect b="b" l="l" r="r" t="t"/>
                <a:pathLst>
                  <a:path extrusionOk="0" h="166" w="205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4"/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rect b="b" l="l" r="r" t="t"/>
                <a:pathLst>
                  <a:path extrusionOk="0" h="35" w="1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4"/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rect b="b" l="l" r="r" t="t"/>
                <a:pathLst>
                  <a:path extrusionOk="0" h="92" w="162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4"/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rect b="b" l="l" r="r" t="t"/>
                <a:pathLst>
                  <a:path extrusionOk="0" h="73" w="127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rect b="b" l="l" r="r" t="t"/>
                <a:pathLst>
                  <a:path extrusionOk="0" h="68" w="119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rect b="b" l="l" r="r" t="t"/>
                <a:pathLst>
                  <a:path extrusionOk="0" h="287" w="339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4"/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rect b="b" l="l" r="r" t="t"/>
                <a:pathLst>
                  <a:path extrusionOk="0" h="203" w="39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4"/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rect b="b" l="l" r="r" t="t"/>
                <a:pathLst>
                  <a:path extrusionOk="0" h="151" w="18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4"/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rect b="b" l="l" r="r" t="t"/>
                <a:pathLst>
                  <a:path extrusionOk="0" h="117" w="39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4"/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rect b="b" l="l" r="r" t="t"/>
                <a:pathLst>
                  <a:path extrusionOk="0" h="149" w="13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4"/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rect b="b" l="l" r="r" t="t"/>
                <a:pathLst>
                  <a:path extrusionOk="0" h="136" w="208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4"/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rect b="b" l="l" r="r" t="t"/>
                <a:pathLst>
                  <a:path extrusionOk="0" h="249" w="273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4"/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rect b="b" l="l" r="r" t="t"/>
                <a:pathLst>
                  <a:path extrusionOk="0" h="1091" w="1819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4"/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rect b="b" l="l" r="r" t="t"/>
                <a:pathLst>
                  <a:path extrusionOk="0" h="116" w="204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4"/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rect b="b" l="l" r="r" t="t"/>
                <a:pathLst>
                  <a:path extrusionOk="0" h="111" w="194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4"/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rect b="b" l="l" r="r" t="t"/>
                <a:pathLst>
                  <a:path extrusionOk="0" h="170" w="211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4"/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rect b="b" l="l" r="r" t="t"/>
                <a:pathLst>
                  <a:path extrusionOk="0" h="94" w="162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4"/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rect b="b" l="l" r="r" t="t"/>
                <a:pathLst>
                  <a:path extrusionOk="0" h="74" w="127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4"/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rect b="b" l="l" r="r" t="t"/>
                <a:pathLst>
                  <a:path extrusionOk="0" h="68" w="117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4"/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rect b="b" l="l" r="r" t="t"/>
                <a:pathLst>
                  <a:path extrusionOk="0" h="114" w="115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4"/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rect b="b" l="l" r="r" t="t"/>
                <a:pathLst>
                  <a:path extrusionOk="0" h="186" w="159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4"/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4"/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rect b="b" l="l" r="r" t="t"/>
                <a:pathLst>
                  <a:path extrusionOk="0" h="156" w="107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4"/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4"/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rect b="b" l="l" r="r" t="t"/>
                <a:pathLst>
                  <a:path extrusionOk="0" h="46" w="7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4"/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rect b="b" l="l" r="r" t="t"/>
                <a:pathLst>
                  <a:path extrusionOk="0" h="326" w="249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4"/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4"/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4"/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rect b="b" l="l" r="r" t="t"/>
                <a:pathLst>
                  <a:path extrusionOk="0" h="288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4"/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4"/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rect b="b" l="l" r="r" t="t"/>
                <a:pathLst>
                  <a:path extrusionOk="0" h="179" w="147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4"/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4"/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rect b="b" l="l" r="r" t="t"/>
                <a:pathLst>
                  <a:path extrusionOk="0" h="284" w="177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4"/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rect b="b" l="l" r="r" t="t"/>
                <a:pathLst>
                  <a:path extrusionOk="0" h="36" w="3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4"/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rect b="b" l="l" r="r" t="t"/>
                <a:pathLst>
                  <a:path extrusionOk="0" h="216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rect b="b" l="l" r="r" t="t"/>
                <a:pathLst>
                  <a:path extrusionOk="0" h="201" w="36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4"/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4"/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rect b="b" l="l" r="r" t="t"/>
                <a:pathLst>
                  <a:path extrusionOk="0" h="115" w="34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4"/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rect b="b" l="l" r="r" t="t"/>
                <a:pathLst>
                  <a:path extrusionOk="0" h="361" w="309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4"/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rect b="b" l="l" r="r" t="t"/>
                <a:pathLst>
                  <a:path extrusionOk="0" h="190" w="165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4"/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rect b="b" l="l" r="r" t="t"/>
                <a:pathLst>
                  <a:path extrusionOk="0" h="288" w="186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4"/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4"/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rect b="b" l="l" r="r" t="t"/>
                <a:pathLst>
                  <a:path extrusionOk="0" h="158" w="106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4"/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rect b="b" l="l" r="r" t="t"/>
                <a:pathLst>
                  <a:path extrusionOk="0" h="180" w="146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4"/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rect b="b" l="l" r="r" t="t"/>
                <a:pathLst>
                  <a:path extrusionOk="0" h="162" w="117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4"/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rect b="b" l="l" r="r" t="t"/>
                <a:pathLst>
                  <a:path extrusionOk="0" h="204" w="186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4"/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rect b="b" l="l" r="r" t="t"/>
                <a:pathLst>
                  <a:path extrusionOk="0" h="288" w="182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rect b="b" l="l" r="r" t="t"/>
                <a:pathLst>
                  <a:path extrusionOk="0" h="206" w="112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4"/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rect b="b" l="l" r="r" t="t"/>
                <a:pathLst>
                  <a:path extrusionOk="0" h="203" w="35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4"/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rect b="b" l="l" r="r" t="t"/>
                <a:pathLst>
                  <a:path extrusionOk="0" h="114" w="36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4"/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rect b="b" l="l" r="r" t="t"/>
                <a:pathLst>
                  <a:path extrusionOk="0" h="356" w="302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4"/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rect b="b" l="l" r="r" t="t"/>
                <a:pathLst>
                  <a:path extrusionOk="0" h="289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4"/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4"/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rect b="b" l="l" r="r" t="t"/>
                <a:pathLst>
                  <a:path extrusionOk="0" h="180" w="146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rect b="b" l="l" r="r" t="t"/>
                <a:pathLst>
                  <a:path extrusionOk="0" h="217" w="119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rect b="b" l="l" r="r" t="t"/>
                <a:pathLst>
                  <a:path extrusionOk="0" h="116" w="36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rect b="b" l="l" r="r" t="t"/>
                <a:pathLst>
                  <a:path extrusionOk="0" h="324" w="249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rect b="b" l="l" r="r" t="t"/>
                <a:pathLst>
                  <a:path extrusionOk="0" h="288" w="185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rect b="b" l="l" r="r" t="t"/>
                <a:pathLst>
                  <a:path extrusionOk="0" h="162" w="117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rect b="b" l="l" r="r" t="t"/>
                <a:pathLst>
                  <a:path extrusionOk="0" h="333" w="189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rect b="b" l="l" r="r" t="t"/>
                <a:pathLst>
                  <a:path extrusionOk="0" h="1000" w="1661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rect b="b" l="l" r="r" t="t"/>
                <a:pathLst>
                  <a:path extrusionOk="0" h="217" w="118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rect b="b" l="l" r="r" t="t"/>
                <a:pathLst>
                  <a:path extrusionOk="0" h="326" w="249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rect b="b" l="l" r="r" t="t"/>
                <a:pathLst>
                  <a:path extrusionOk="0" h="284" w="177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rect b="b" l="l" r="r" t="t"/>
                <a:pathLst>
                  <a:path extrusionOk="0" h="288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rect b="b" l="l" r="r" t="t"/>
                <a:pathLst>
                  <a:path extrusionOk="0" h="179" w="147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rect b="b" l="l" r="r" t="t"/>
                <a:pathLst>
                  <a:path extrusionOk="0" h="36" w="3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rect b="b" l="l" r="r" t="t"/>
                <a:pathLst>
                  <a:path extrusionOk="0" h="216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rect b="b" l="l" r="r" t="t"/>
                <a:pathLst>
                  <a:path extrusionOk="0" h="201" w="36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rect b="b" l="l" r="r" t="t"/>
                <a:pathLst>
                  <a:path extrusionOk="0" h="115" w="34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rect b="b" l="l" r="r" t="t"/>
                <a:pathLst>
                  <a:path extrusionOk="0" h="361" w="309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rect b="b" l="l" r="r" t="t"/>
                <a:pathLst>
                  <a:path extrusionOk="0" h="190" w="165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rect b="b" l="l" r="r" t="t"/>
                <a:pathLst>
                  <a:path extrusionOk="0" h="157" w="106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rect b="b" l="l" r="r" t="t"/>
                <a:pathLst>
                  <a:path extrusionOk="0" h="181" w="146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rect b="b" l="l" r="r" t="t"/>
                <a:pathLst>
                  <a:path extrusionOk="0" h="162" w="117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rect b="b" l="l" r="r" t="t"/>
                <a:pathLst>
                  <a:path extrusionOk="0" h="46" w="7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rect b="b" l="l" r="r" t="t"/>
                <a:pathLst>
                  <a:path extrusionOk="0" h="288" w="182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rect b="b" l="l" r="r" t="t"/>
                <a:pathLst>
                  <a:path extrusionOk="0" h="203" w="35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rect b="b" l="l" r="r" t="t"/>
                <a:pathLst>
                  <a:path extrusionOk="0" h="204" w="186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rect b="b" l="l" r="r" t="t"/>
                <a:pathLst>
                  <a:path extrusionOk="0" h="114" w="36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rect b="b" l="l" r="r" t="t"/>
                <a:pathLst>
                  <a:path extrusionOk="0" h="186" w="159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rect b="b" l="l" r="r" t="t"/>
                <a:pathLst>
                  <a:path extrusionOk="0" h="156" w="107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rect b="b" l="l" r="r" t="t"/>
                <a:pathLst>
                  <a:path extrusionOk="0" h="179" w="146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rect b="b" l="l" r="r" t="t"/>
                <a:pathLst>
                  <a:path extrusionOk="0" h="217" w="119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rect b="b" l="l" r="r" t="t"/>
                <a:pathLst>
                  <a:path extrusionOk="0" h="116" w="36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rect b="b" l="l" r="r" t="t"/>
                <a:pathLst>
                  <a:path extrusionOk="0" h="288" w="185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rect b="b" l="l" r="r" t="t"/>
                <a:pathLst>
                  <a:path extrusionOk="0" h="162" w="117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rect b="b" l="l" r="r" t="t"/>
                <a:pathLst>
                  <a:path extrusionOk="0" h="1000" w="1661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rect b="b" l="l" r="r" t="t"/>
                <a:pathLst>
                  <a:path extrusionOk="0" h="333" w="189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rect b="b" l="l" r="r" t="t"/>
                <a:pathLst>
                  <a:path extrusionOk="0" h="217" w="118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rect b="b" l="l" r="r" t="t"/>
                <a:pathLst>
                  <a:path extrusionOk="0" h="324" w="249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rect b="b" l="l" r="r" t="t"/>
                <a:pathLst>
                  <a:path extrusionOk="0" h="356" w="302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rect b="b" l="l" r="r" t="t"/>
                <a:pathLst>
                  <a:path extrusionOk="0" h="289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rect b="b" l="l" r="r" t="t"/>
                <a:pathLst>
                  <a:path extrusionOk="0" h="289" w="186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rect b="b" l="l" r="r" t="t"/>
                <a:pathLst>
                  <a:path extrusionOk="0" h="206" w="112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rect b="b" l="l" r="r" t="t"/>
                <a:pathLst>
                  <a:path extrusionOk="0" h="216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rect b="b" l="l" r="r" t="t"/>
                <a:pathLst>
                  <a:path extrusionOk="0" h="324" w="249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4"/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rect b="b" l="l" r="r" t="t"/>
                <a:pathLst>
                  <a:path extrusionOk="0" h="326" w="249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rect b="b" l="l" r="r" t="t"/>
                <a:pathLst>
                  <a:path extrusionOk="0" h="284" w="177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rect b="b" l="l" r="r" t="t"/>
                <a:pathLst>
                  <a:path extrusionOk="0" h="288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rect b="b" l="l" r="r" t="t"/>
                <a:pathLst>
                  <a:path extrusionOk="0" h="36" w="3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rect b="b" l="l" r="r" t="t"/>
                <a:pathLst>
                  <a:path extrusionOk="0" h="180" w="147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rect b="b" l="l" r="r" t="t"/>
                <a:pathLst>
                  <a:path extrusionOk="0" h="201" w="36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rect b="b" l="l" r="r" t="t"/>
                <a:pathLst>
                  <a:path extrusionOk="0" h="115" w="34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rect b="b" l="l" r="r" t="t"/>
                <a:pathLst>
                  <a:path extrusionOk="0" h="361" w="309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rect b="b" l="l" r="r" t="t"/>
                <a:pathLst>
                  <a:path extrusionOk="0" h="190" w="165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rect b="b" l="l" r="r" t="t"/>
                <a:pathLst>
                  <a:path extrusionOk="0" h="157" w="106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rect b="b" l="l" r="r" t="t"/>
                <a:pathLst>
                  <a:path extrusionOk="0" h="289" w="186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rect b="b" l="l" r="r" t="t"/>
                <a:pathLst>
                  <a:path extrusionOk="0" h="164" w="117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rect b="b" l="l" r="r" t="t"/>
                <a:pathLst>
                  <a:path extrusionOk="0" h="46" w="7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rect b="b" l="l" r="r" t="t"/>
                <a:pathLst>
                  <a:path extrusionOk="0" h="286" w="182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rect b="b" l="l" r="r" t="t"/>
                <a:pathLst>
                  <a:path extrusionOk="0" h="181" w="147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rect b="b" l="l" r="r" t="t"/>
                <a:pathLst>
                  <a:path extrusionOk="0" h="206" w="111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rect b="b" l="l" r="r" t="t"/>
                <a:pathLst>
                  <a:path extrusionOk="0" h="204" w="186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rect b="b" l="l" r="r" t="t"/>
                <a:pathLst>
                  <a:path extrusionOk="0" h="116" w="36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rect b="b" l="l" r="r" t="t"/>
                <a:pathLst>
                  <a:path extrusionOk="0" h="1000" w="1661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4"/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4"/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rect b="b" l="l" r="r" t="t"/>
                <a:pathLst>
                  <a:path extrusionOk="0" h="333" w="189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rect b="b" l="l" r="r" t="t"/>
                <a:pathLst>
                  <a:path extrusionOk="0" h="288" w="185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rect b="b" l="l" r="r" t="t"/>
                <a:pathLst>
                  <a:path extrusionOk="0" h="163" w="117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rect b="b" l="l" r="r" t="t"/>
                <a:pathLst>
                  <a:path extrusionOk="0" h="217" w="118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rect b="b" l="l" r="r" t="t"/>
                <a:pathLst>
                  <a:path extrusionOk="0" h="289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rect b="b" l="l" r="r" t="t"/>
                <a:pathLst>
                  <a:path extrusionOk="0" h="203" w="35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rect b="b" l="l" r="r" t="t"/>
                <a:pathLst>
                  <a:path extrusionOk="0" h="356" w="302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rect b="b" l="l" r="r" t="t"/>
                <a:pathLst>
                  <a:path extrusionOk="0" h="180" w="146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rect b="b" l="l" r="r" t="t"/>
                <a:pathLst>
                  <a:path extrusionOk="0" h="218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rect b="b" l="l" r="r" t="t"/>
                <a:pathLst>
                  <a:path extrusionOk="0" h="116" w="36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rect b="b" l="l" r="r" t="t"/>
                <a:pathLst>
                  <a:path extrusionOk="0" h="186" w="159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rect b="b" l="l" r="r" t="t"/>
                <a:pathLst>
                  <a:path extrusionOk="0" h="46" w="7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rect b="b" l="l" r="r" t="t"/>
                <a:pathLst>
                  <a:path extrusionOk="0" h="326" w="249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rect b="b" l="l" r="r" t="t"/>
                <a:pathLst>
                  <a:path extrusionOk="0" h="284" w="177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4"/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rect b="b" l="l" r="r" t="t"/>
                <a:pathLst>
                  <a:path extrusionOk="0" h="288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4"/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4"/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rect b="b" l="l" r="r" t="t"/>
                <a:pathLst>
                  <a:path extrusionOk="0" h="36" w="3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rect b="b" l="l" r="r" t="t"/>
                <a:pathLst>
                  <a:path extrusionOk="0" h="180" w="147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rect b="b" l="l" r="r" t="t"/>
                <a:pathLst>
                  <a:path extrusionOk="0" h="206" w="194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rect b="b" l="l" r="r" t="t"/>
                <a:pathLst>
                  <a:path extrusionOk="0" h="115" w="34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rect b="b" l="l" r="r" t="t"/>
                <a:pathLst>
                  <a:path extrusionOk="0" h="361" w="309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rect b="b" l="l" r="r" t="t"/>
                <a:pathLst>
                  <a:path extrusionOk="0" h="190" w="165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rect b="b" l="l" r="r" t="t"/>
                <a:pathLst>
                  <a:path extrusionOk="0" h="157" w="106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rect b="b" l="l" r="r" t="t"/>
                <a:pathLst>
                  <a:path extrusionOk="0" h="289" w="186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rect b="b" l="l" r="r" t="t"/>
                <a:pathLst>
                  <a:path extrusionOk="0" h="164" w="117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rect b="b" l="l" r="r" t="t"/>
                <a:pathLst>
                  <a:path extrusionOk="0" h="286" w="182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rect b="b" l="l" r="r" t="t"/>
                <a:pathLst>
                  <a:path extrusionOk="0" h="204" w="186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rect b="b" l="l" r="r" t="t"/>
                <a:pathLst>
                  <a:path extrusionOk="0" h="181" w="147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rect b="b" l="l" r="r" t="t"/>
                <a:pathLst>
                  <a:path extrusionOk="0" h="206" w="111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rect b="b" l="l" r="r" t="t"/>
                <a:pathLst>
                  <a:path extrusionOk="0" h="203" w="35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rect b="b" l="l" r="r" t="t"/>
                <a:pathLst>
                  <a:path extrusionOk="0" h="117" w="36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rect b="b" l="l" r="r" t="t"/>
                <a:pathLst>
                  <a:path extrusionOk="0" h="186" w="159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rect b="b" l="l" r="r" t="t"/>
                <a:pathLst>
                  <a:path extrusionOk="0" h="289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rect b="b" l="l" r="r" t="t"/>
                <a:pathLst>
                  <a:path extrusionOk="0" h="218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4"/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4"/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rect b="b" l="l" r="r" t="t"/>
                <a:pathLst>
                  <a:path extrusionOk="0" h="179" w="146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rect b="b" l="l" r="r" t="t"/>
                <a:pathLst>
                  <a:path extrusionOk="0" h="116" w="36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rect b="b" l="l" r="r" t="t"/>
                <a:pathLst>
                  <a:path extrusionOk="0" h="324" w="249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rect b="b" l="l" r="r" t="t"/>
                <a:pathLst>
                  <a:path extrusionOk="0" h="1000" w="1661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rect b="b" l="l" r="r" t="t"/>
                <a:pathLst>
                  <a:path extrusionOk="0" h="333" w="189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rect b="b" l="l" r="r" t="t"/>
                <a:pathLst>
                  <a:path extrusionOk="0" h="163" w="117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rect b="b" l="l" r="r" t="t"/>
                <a:pathLst>
                  <a:path extrusionOk="0" h="288" w="185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rect b="b" l="l" r="r" t="t"/>
                <a:pathLst>
                  <a:path extrusionOk="0" h="217" w="118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rect b="b" l="l" r="r" t="t"/>
                <a:pathLst>
                  <a:path extrusionOk="0" h="357" w="302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rect b="b" l="l" r="r" t="t"/>
                <a:pathLst>
                  <a:path extrusionOk="0" h="216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rect b="b" l="l" r="r" t="t"/>
                <a:pathLst>
                  <a:path extrusionOk="0" h="356" w="302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rect b="b" l="l" r="r" t="t"/>
                <a:pathLst>
                  <a:path extrusionOk="0" h="201" w="34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rect b="b" l="l" r="r" t="t"/>
                <a:pathLst>
                  <a:path extrusionOk="0" h="36" w="2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rect b="b" l="l" r="r" t="t"/>
                <a:pathLst>
                  <a:path extrusionOk="0" h="181" w="147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4"/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4"/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rect b="b" l="l" r="r" t="t"/>
                <a:pathLst>
                  <a:path extrusionOk="0" h="156" w="106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rect b="b" l="l" r="r" t="t"/>
                <a:pathLst>
                  <a:path extrusionOk="0" h="215" w="118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rect b="b" l="l" r="r" t="t"/>
                <a:pathLst>
                  <a:path extrusionOk="0" h="116" w="34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rect b="b" l="l" r="r" t="t"/>
                <a:pathLst>
                  <a:path extrusionOk="0" h="360" w="309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rect b="b" l="l" r="r" t="t"/>
                <a:pathLst>
                  <a:path extrusionOk="0" h="190" w="165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rect b="b" l="l" r="r" t="t"/>
                <a:pathLst>
                  <a:path extrusionOk="0" h="163" w="117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rect b="b" l="l" r="r" t="t"/>
                <a:pathLst>
                  <a:path extrusionOk="0" h="204" w="186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rect b="b" l="l" r="r" t="t"/>
                <a:pathLst>
                  <a:path extrusionOk="0" h="287" w="182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rect b="b" l="l" r="r" t="t"/>
                <a:pathLst>
                  <a:path extrusionOk="0" h="288" w="185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rect b="b" l="l" r="r" t="t"/>
                <a:pathLst>
                  <a:path extrusionOk="0" h="46" w="7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rect b="b" l="l" r="r" t="t"/>
                <a:pathLst>
                  <a:path extrusionOk="0" h="181" w="147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rect b="b" l="l" r="r" t="t"/>
                <a:pathLst>
                  <a:path extrusionOk="0" h="205" w="111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rect b="b" l="l" r="r" t="t"/>
                <a:pathLst>
                  <a:path extrusionOk="0" h="203" w="36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rect b="b" l="l" r="r" t="t"/>
                <a:pathLst>
                  <a:path extrusionOk="0" h="117" w="36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rect b="b" l="l" r="r" t="t"/>
                <a:pathLst>
                  <a:path extrusionOk="0" h="187" w="158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rect b="b" l="l" r="r" t="t"/>
                <a:pathLst>
                  <a:path extrusionOk="0" h="290" w="185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rect b="b" l="l" r="r" t="t"/>
                <a:pathLst>
                  <a:path extrusionOk="0" h="162" w="117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rect b="b" l="l" r="r" t="t"/>
                <a:pathLst>
                  <a:path extrusionOk="0" h="207" w="193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4"/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4"/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rect b="b" l="l" r="r" t="t"/>
                <a:pathLst>
                  <a:path extrusionOk="0" h="180" w="146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rect b="b" l="l" r="r" t="t"/>
                <a:pathLst>
                  <a:path extrusionOk="0" h="217" w="119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rect b="b" l="l" r="r" t="t"/>
                <a:pathLst>
                  <a:path extrusionOk="0" h="115" w="35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rect b="b" l="l" r="r" t="t"/>
                <a:pathLst>
                  <a:path extrusionOk="0" h="325" w="249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rect b="b" l="l" r="r" t="t"/>
                <a:pathLst>
                  <a:path extrusionOk="0" h="283" w="175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rect b="b" l="l" r="r" t="t"/>
                <a:pathLst>
                  <a:path extrusionOk="0" h="163" w="117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rect b="b" l="l" r="r" t="t"/>
                <a:pathLst>
                  <a:path extrusionOk="0" h="999" w="166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rect b="b" l="l" r="r" t="t"/>
                <a:pathLst>
                  <a:path extrusionOk="0" h="290" w="185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rect b="b" l="l" r="r" t="t"/>
                <a:pathLst>
                  <a:path extrusionOk="0" h="217" w="118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rect b="b" l="l" r="r" t="t"/>
                <a:pathLst>
                  <a:path extrusionOk="0" h="289" w="184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rect b="b" l="l" r="r" t="t"/>
                <a:pathLst>
                  <a:path extrusionOk="0" h="325" w="25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rect b="b" l="l" r="r" t="t"/>
                <a:pathLst>
                  <a:path extrusionOk="0" h="156" w="105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rect b="b" l="l" r="r" t="t"/>
                <a:pathLst>
                  <a:path extrusionOk="0" h="290" w="185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rect b="b" l="l" r="r" t="t"/>
                <a:pathLst>
                  <a:path extrusionOk="0" h="162" w="117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rect b="b" l="l" r="r" t="t"/>
                <a:pathLst>
                  <a:path extrusionOk="0" h="324" w="249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rect b="b" l="l" r="r" t="t"/>
                <a:pathLst>
                  <a:path extrusionOk="0" h="156" w="107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rect b="b" l="l" r="r" t="t"/>
                <a:pathLst>
                  <a:path extrusionOk="0" h="36" w="2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rect b="b" l="l" r="r" t="t"/>
                <a:pathLst>
                  <a:path extrusionOk="0" h="216" w="116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4"/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rect b="b" l="l" r="r" t="t"/>
                <a:pathLst>
                  <a:path extrusionOk="0" h="207" w="192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4"/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4"/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rect b="b" l="l" r="r" t="t"/>
                <a:pathLst>
                  <a:path extrusionOk="0" h="179" w="147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rect b="b" l="l" r="r" t="t"/>
                <a:pathLst>
                  <a:path extrusionOk="0" h="203" w="35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rect b="b" l="l" r="r" t="t"/>
                <a:pathLst>
                  <a:path extrusionOk="0" h="114" w="35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rect b="b" l="l" r="r" t="t"/>
                <a:pathLst>
                  <a:path extrusionOk="0" h="361" w="308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rect b="b" l="l" r="r" t="t"/>
                <a:pathLst>
                  <a:path extrusionOk="0" h="189" w="164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rect b="b" l="l" r="r" t="t"/>
                <a:pathLst>
                  <a:path extrusionOk="0" h="284" w="176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rect b="b" l="l" r="r" t="t"/>
                <a:pathLst>
                  <a:path extrusionOk="0" h="163" w="116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rect b="b" l="l" r="r" t="t"/>
                <a:pathLst>
                  <a:path extrusionOk="0" h="157" w="107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rect b="b" l="l" r="r" t="t"/>
                <a:pathLst>
                  <a:path extrusionOk="0" h="288" w="183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rect b="b" l="l" r="r" t="t"/>
                <a:pathLst>
                  <a:path extrusionOk="0" h="48" w="8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rect b="b" l="l" r="r" t="t"/>
                <a:pathLst>
                  <a:path extrusionOk="0" h="204" w="112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rect b="b" l="l" r="r" t="t"/>
                <a:pathLst>
                  <a:path extrusionOk="0" h="286" w="182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rect b="b" l="l" r="r" t="t"/>
                <a:pathLst>
                  <a:path extrusionOk="0" h="202" w="36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rect b="b" l="l" r="r" t="t"/>
                <a:pathLst>
                  <a:path extrusionOk="0" h="203" w="188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rect b="b" l="l" r="r" t="t"/>
                <a:pathLst>
                  <a:path extrusionOk="0" h="115" w="35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rect b="b" l="l" r="r" t="t"/>
                <a:pathLst>
                  <a:path extrusionOk="0" h="356" w="303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rect b="b" l="l" r="r" t="t"/>
                <a:pathLst>
                  <a:path extrusionOk="0" h="186" w="157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rect b="b" l="l" r="r" t="t"/>
                <a:pathLst>
                  <a:path extrusionOk="0" h="157" w="107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rect b="b" l="l" r="r" t="t"/>
                <a:pathLst>
                  <a:path extrusionOk="0" h="289" w="185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rect b="b" l="l" r="r" t="t"/>
                <a:pathLst>
                  <a:path extrusionOk="0" h="292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rect b="b" l="l" r="r" t="t"/>
                <a:pathLst>
                  <a:path extrusionOk="0" h="179" w="148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rect b="b" l="l" r="r" t="t"/>
                <a:pathLst>
                  <a:path extrusionOk="0" h="219" w="118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rect b="b" l="l" r="r" t="t"/>
                <a:pathLst>
                  <a:path extrusionOk="0" h="203" w="34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rect b="b" l="l" r="r" t="t"/>
                <a:pathLst>
                  <a:path extrusionOk="0" h="206" w="194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rect b="b" l="l" r="r" t="t"/>
                <a:pathLst>
                  <a:path extrusionOk="0" h="116" w="36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rect b="b" l="l" r="r" t="t"/>
                <a:pathLst>
                  <a:path extrusionOk="0" h="324" w="248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rect b="b" l="l" r="r" t="t"/>
                <a:pathLst>
                  <a:path extrusionOk="0" h="156" w="104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rect b="b" l="l" r="r" t="t"/>
                <a:pathLst>
                  <a:path extrusionOk="0" h="284" w="177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rect b="b" l="l" r="r" t="t"/>
                <a:pathLst>
                  <a:path extrusionOk="0" h="288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rect b="b" l="l" r="r" t="t"/>
                <a:pathLst>
                  <a:path extrusionOk="0" h="162" w="115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rect b="b" l="l" r="r" t="t"/>
                <a:pathLst>
                  <a:path extrusionOk="0" h="1000" w="166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rect b="b" l="l" r="r" t="t"/>
                <a:pathLst>
                  <a:path extrusionOk="0" h="207" w="194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rect b="b" l="l" r="r" t="t"/>
                <a:pathLst>
                  <a:path extrusionOk="0" h="179" w="147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rect b="b" l="l" r="r" t="t"/>
                <a:pathLst>
                  <a:path extrusionOk="0" h="217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rect b="b" l="l" r="r" t="t"/>
                <a:pathLst>
                  <a:path extrusionOk="0" h="46" w="8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rect b="b" l="l" r="r" t="t"/>
                <a:pathLst>
                  <a:path extrusionOk="0" h="156" w="105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rect b="b" l="l" r="r" t="t"/>
                <a:pathLst>
                  <a:path extrusionOk="0" h="282" w="175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rect b="b" l="l" r="r" t="t"/>
                <a:pathLst>
                  <a:path extrusionOk="0" h="157" w="107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rect b="b" l="l" r="r" t="t"/>
                <a:pathLst>
                  <a:path extrusionOk="0" h="288" w="185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rect b="b" l="l" r="r" t="t"/>
                <a:pathLst>
                  <a:path extrusionOk="0" h="164" w="117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rect b="b" l="l" r="r" t="t"/>
                <a:pathLst>
                  <a:path extrusionOk="0" h="36" w="2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rect b="b" l="l" r="r" t="t"/>
                <a:pathLst>
                  <a:path extrusionOk="0" h="291" w="188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rect b="b" l="l" r="r" t="t"/>
                <a:pathLst>
                  <a:path extrusionOk="0" h="181" w="147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rect b="b" l="l" r="r" t="t"/>
                <a:pathLst>
                  <a:path extrusionOk="0" h="216" w="116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rect b="b" l="l" r="r" t="t"/>
                <a:pathLst>
                  <a:path extrusionOk="0" h="202" w="35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4"/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rect b="b" l="l" r="r" t="t"/>
                <a:pathLst>
                  <a:path extrusionOk="0" h="207" w="192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rect b="b" l="l" r="r" t="t"/>
                <a:pathLst>
                  <a:path extrusionOk="0" h="115" w="35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rect b="b" l="l" r="r" t="t"/>
                <a:pathLst>
                  <a:path extrusionOk="0" h="361" w="31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rect b="b" l="l" r="r" t="t"/>
                <a:pathLst>
                  <a:path extrusionOk="0" h="191" w="164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rect b="b" l="l" r="r" t="t"/>
                <a:pathLst>
                  <a:path extrusionOk="0" h="289" w="183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rect b="b" l="l" r="r" t="t"/>
                <a:pathLst>
                  <a:path extrusionOk="0" h="284" w="176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rect b="b" l="l" r="r" t="t"/>
                <a:pathLst>
                  <a:path extrusionOk="0" h="162" w="116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rect b="b" l="l" r="r" t="t"/>
                <a:pathLst>
                  <a:path extrusionOk="0" h="205" w="112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rect b="b" l="l" r="r" t="t"/>
                <a:pathLst>
                  <a:path extrusionOk="0" h="288" w="182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rect b="b" l="l" r="r" t="t"/>
                <a:pathLst>
                  <a:path extrusionOk="0" h="180" w="148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rect b="b" l="l" r="r" t="t"/>
                <a:pathLst>
                  <a:path extrusionOk="0" h="201" w="36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rect b="b" l="l" r="r" t="t"/>
                <a:pathLst>
                  <a:path extrusionOk="0" h="204" w="188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rect b="b" l="l" r="r" t="t"/>
                <a:pathLst>
                  <a:path extrusionOk="0" h="116" w="35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rect b="b" l="l" r="r" t="t"/>
                <a:pathLst>
                  <a:path extrusionOk="0" h="356" w="303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rect b="b" l="l" r="r" t="t"/>
                <a:pathLst>
                  <a:path extrusionOk="0" h="188" w="157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rect b="b" l="l" r="r" t="t"/>
                <a:pathLst>
                  <a:path extrusionOk="0" h="282" w="177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rect b="b" l="l" r="r" t="t"/>
                <a:pathLst>
                  <a:path extrusionOk="0" h="157" w="108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rect b="b" l="l" r="r" t="t"/>
                <a:pathLst>
                  <a:path extrusionOk="0" h="289" w="184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rect b="b" l="l" r="r" t="t"/>
                <a:pathLst>
                  <a:path extrusionOk="0" h="181" w="148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rect b="b" l="l" r="r" t="t"/>
                <a:pathLst>
                  <a:path extrusionOk="0" h="164" w="115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rect b="b" l="l" r="r" t="t"/>
                <a:pathLst>
                  <a:path extrusionOk="0" h="202" w="34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rect b="b" l="l" r="r" t="t"/>
                <a:pathLst>
                  <a:path extrusionOk="0" h="208" w="194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rect b="b" l="l" r="r" t="t"/>
                <a:pathLst>
                  <a:path extrusionOk="0" h="115" w="36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rect b="b" l="l" r="r" t="t"/>
                <a:pathLst>
                  <a:path extrusionOk="0" h="326" w="249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rect b="b" l="l" r="r" t="t"/>
                <a:pathLst>
                  <a:path extrusionOk="0" h="155" w="106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rect b="b" l="l" r="r" t="t"/>
                <a:pathLst>
                  <a:path extrusionOk="0" h="284" w="175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rect b="b" l="l" r="r" t="t"/>
                <a:pathLst>
                  <a:path extrusionOk="0" h="158" w="107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rect b="b" l="l" r="r" t="t"/>
                <a:pathLst>
                  <a:path extrusionOk="0" h="288" w="184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rect b="b" l="l" r="r" t="t"/>
                <a:pathLst>
                  <a:path extrusionOk="0" h="164" w="115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rect b="b" l="l" r="r" t="t"/>
                <a:pathLst>
                  <a:path extrusionOk="0" h="1000" w="166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rect b="b" l="l" r="r" t="t"/>
                <a:pathLst>
                  <a:path extrusionOk="0" h="291" w="19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rect b="b" l="l" r="r" t="t"/>
                <a:pathLst>
                  <a:path extrusionOk="0" h="180" w="147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rect b="b" l="l" r="r" t="t"/>
                <a:pathLst>
                  <a:path extrusionOk="0" h="217" w="119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rect b="b" l="l" r="r" t="t"/>
                <a:pathLst>
                  <a:path extrusionOk="0" h="209" w="194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rect b="b" l="l" r="r" t="t"/>
                <a:pathLst>
                  <a:path extrusionOk="0" h="326" w="249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rect b="b" l="l" r="r" t="t"/>
                <a:pathLst>
                  <a:path extrusionOk="0" h="217" w="118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rect b="b" l="l" r="r" t="t"/>
                <a:pathLst>
                  <a:path extrusionOk="0" h="4030" w="6957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rect b="b" l="l" r="r" t="t"/>
                <a:pathLst>
                  <a:path extrusionOk="0" h="2316" w="1936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rect b="b" l="l" r="r" t="t"/>
                <a:pathLst>
                  <a:path extrusionOk="0" h="2000" w="3452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rect b="b" l="l" r="r" t="t"/>
                <a:pathLst>
                  <a:path extrusionOk="0" h="2232" w="1527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rect b="b" l="l" r="r" t="t"/>
                <a:pathLst>
                  <a:path extrusionOk="0" h="2328" w="2916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rect b="b" l="l" r="r" t="t"/>
                <a:pathLst>
                  <a:path extrusionOk="0" h="1349" w="2861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rect b="b" l="l" r="r" t="t"/>
                <a:pathLst>
                  <a:path extrusionOk="0" h="31" w="2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rect b="b" l="l" r="r" t="t"/>
                <a:pathLst>
                  <a:path extrusionOk="0" h="152" w="98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rect b="b" l="l" r="r" t="t"/>
                <a:pathLst>
                  <a:path extrusionOk="0" h="27" w="15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rect b="b" l="l" r="r" t="t"/>
                <a:pathLst>
                  <a:path extrusionOk="0" h="166" w="123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rect b="b" l="l" r="r" t="t"/>
                <a:pathLst>
                  <a:path extrusionOk="0" h="171" w="221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rect b="b" l="l" r="r" t="t"/>
                <a:pathLst>
                  <a:path extrusionOk="0" h="74" w="54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rect b="b" l="l" r="r" t="t"/>
                <a:pathLst>
                  <a:path extrusionOk="0" h="204" w="187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rect b="b" l="l" r="r" t="t"/>
                <a:pathLst>
                  <a:path extrusionOk="0" h="117" w="13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rect b="b" l="l" r="r" t="t"/>
                <a:pathLst>
                  <a:path extrusionOk="0" h="49" w="27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rect b="b" l="l" r="r" t="t"/>
                <a:pathLst>
                  <a:path extrusionOk="0" h="180" w="24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rect b="b" l="l" r="r" t="t"/>
                <a:pathLst>
                  <a:path extrusionOk="0" h="159" w="11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rect b="b" l="l" r="r" t="t"/>
                <a:pathLst>
                  <a:path extrusionOk="0" h="85" w="75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rect b="b" l="l" r="r" t="t"/>
                <a:pathLst>
                  <a:path extrusionOk="0" h="124" w="73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rect b="b" l="l" r="r" t="t"/>
                <a:pathLst>
                  <a:path extrusionOk="0" h="527" w="281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rect b="b" l="l" r="r" t="t"/>
                <a:pathLst>
                  <a:path extrusionOk="0" h="218" w="214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rect b="b" l="l" r="r" t="t"/>
                <a:pathLst>
                  <a:path extrusionOk="0" h="104" w="108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rect b="b" l="l" r="r" t="t"/>
                <a:pathLst>
                  <a:path extrusionOk="0" h="27" w="15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rect b="b" l="l" r="r" t="t"/>
                <a:pathLst>
                  <a:path extrusionOk="0" h="166" w="123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rect b="b" l="l" r="r" t="t"/>
                <a:pathLst>
                  <a:path extrusionOk="0" h="31" w="18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rect b="b" l="l" r="r" t="t"/>
                <a:pathLst>
                  <a:path extrusionOk="0" h="204" w="187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rect b="b" l="l" r="r" t="t"/>
                <a:pathLst>
                  <a:path extrusionOk="0" h="72" w="54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rect b="b" l="l" r="r" t="t"/>
                <a:pathLst>
                  <a:path extrusionOk="0" h="218" w="212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rect b="b" l="l" r="r" t="t"/>
                <a:pathLst>
                  <a:path extrusionOk="0" h="169" w="223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rect b="b" l="l" r="r" t="t"/>
                <a:pathLst>
                  <a:path extrusionOk="0" h="47" w="29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rect b="b" l="l" r="r" t="t"/>
                <a:pathLst>
                  <a:path extrusionOk="0" h="181" w="24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rect b="b" l="l" r="r" t="t"/>
                <a:pathLst>
                  <a:path extrusionOk="0" h="161" w="11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rect b="b" l="l" r="r" t="t"/>
                <a:pathLst>
                  <a:path extrusionOk="0" h="104" w="108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rect b="b" l="l" r="r" t="t"/>
                <a:pathLst>
                  <a:path extrusionOk="0" h="528" w="281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rect b="b" l="l" r="r" t="t"/>
                <a:pathLst>
                  <a:path extrusionOk="0" h="152" w="98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rect b="b" l="l" r="r" t="t"/>
                <a:pathLst>
                  <a:path extrusionOk="0" h="115" w="131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rect b="b" l="l" r="r" t="t"/>
                <a:pathLst>
                  <a:path extrusionOk="0" h="85" w="75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rect b="b" l="l" r="r" t="t"/>
                <a:pathLst>
                  <a:path extrusionOk="0" h="124" w="72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4"/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rect b="b" l="l" r="r" t="t"/>
                <a:pathLst>
                  <a:path extrusionOk="0" h="25" w="17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4"/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rect b="b" l="l" r="r" t="t"/>
                <a:pathLst>
                  <a:path extrusionOk="0" h="31" w="2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rect b="b" l="l" r="r" t="t"/>
                <a:pathLst>
                  <a:path extrusionOk="0" h="171" w="223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rect b="b" l="l" r="r" t="t"/>
                <a:pathLst>
                  <a:path extrusionOk="0" h="203" w="186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rect b="b" l="l" r="r" t="t"/>
                <a:pathLst>
                  <a:path extrusionOk="0" h="73" w="55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rect b="b" l="l" r="r" t="t"/>
                <a:pathLst>
                  <a:path extrusionOk="0" h="218" w="213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rect b="b" l="l" r="r" t="t"/>
                <a:pathLst>
                  <a:path extrusionOk="0" h="180" w="242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rect b="b" l="l" r="r" t="t"/>
                <a:pathLst>
                  <a:path extrusionOk="0" h="49" w="29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rect b="b" l="l" r="r" t="t"/>
                <a:pathLst>
                  <a:path extrusionOk="0" h="124" w="72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rect b="b" l="l" r="r" t="t"/>
                <a:pathLst>
                  <a:path extrusionOk="0" h="528" w="282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rect b="b" l="l" r="r" t="t"/>
                <a:pathLst>
                  <a:path extrusionOk="0" h="167" w="121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rect b="b" l="l" r="r" t="t"/>
                <a:pathLst>
                  <a:path extrusionOk="0" h="116" w="13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rect b="b" l="l" r="r" t="t"/>
                <a:pathLst>
                  <a:path extrusionOk="0" h="160" w="111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rect b="b" l="l" r="r" t="t"/>
                <a:pathLst>
                  <a:path extrusionOk="0" h="85" w="77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rect b="b" l="l" r="r" t="t"/>
                <a:pathLst>
                  <a:path extrusionOk="0" h="104" w="109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rect b="b" l="l" r="r" t="t"/>
                <a:pathLst>
                  <a:path extrusionOk="0" h="153" w="10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rect b="b" l="l" r="r" t="t"/>
                <a:pathLst>
                  <a:path extrusionOk="0" h="46" w="8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rect b="b" l="l" r="r" t="t"/>
                <a:pathLst>
                  <a:path extrusionOk="0" h="34" w="3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rect b="b" l="l" r="r" t="t"/>
                <a:pathLst>
                  <a:path extrusionOk="0" h="166" w="201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rect b="b" l="l" r="r" t="t"/>
                <a:pathLst>
                  <a:path extrusionOk="0" h="112" w="105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rect b="b" l="l" r="r" t="t"/>
                <a:pathLst>
                  <a:path extrusionOk="0" h="76" w="12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rect b="b" l="l" r="r" t="t"/>
                <a:pathLst>
                  <a:path extrusionOk="0" h="23" w="19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rect b="b" l="l" r="r" t="t"/>
                <a:pathLst>
                  <a:path extrusionOk="0" h="165" w="257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rect b="b" l="l" r="r" t="t"/>
                <a:pathLst>
                  <a:path extrusionOk="0" h="568" w="301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rect b="b" l="l" r="r" t="t"/>
                <a:pathLst>
                  <a:path extrusionOk="0" h="76" w="131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4"/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rect b="b" l="l" r="r" t="t"/>
                <a:pathLst>
                  <a:path extrusionOk="0" h="90" w="78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rect b="b" l="l" r="r" t="t"/>
                <a:pathLst>
                  <a:path extrusionOk="0" h="160" w="239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rect b="b" l="l" r="r" t="t"/>
                <a:pathLst>
                  <a:path extrusionOk="0" h="48" w="57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rect b="b" l="l" r="r" t="t"/>
                <a:pathLst>
                  <a:path extrusionOk="0" h="89" w="117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rect b="b" l="l" r="r" t="t"/>
                <a:pathLst>
                  <a:path extrusionOk="0" h="184" w="23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rect b="b" l="l" r="r" t="t"/>
                <a:pathLst>
                  <a:path extrusionOk="0" h="103" w="14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rect b="b" l="l" r="r" t="t"/>
                <a:pathLst>
                  <a:path extrusionOk="0" h="34" w="3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rect b="b" l="l" r="r" t="t"/>
                <a:pathLst>
                  <a:path extrusionOk="0" h="166" w="201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rect b="b" l="l" r="r" t="t"/>
                <a:pathLst>
                  <a:path extrusionOk="0" h="112" w="106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rect b="b" l="l" r="r" t="t"/>
                <a:pathLst>
                  <a:path extrusionOk="0" h="160" w="241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rect b="b" l="l" r="r" t="t"/>
                <a:pathLst>
                  <a:path extrusionOk="0" h="48" w="59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rect b="b" l="l" r="r" t="t"/>
                <a:pathLst>
                  <a:path extrusionOk="0" h="18" w="17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rect b="b" l="l" r="r" t="t"/>
                <a:pathLst>
                  <a:path extrusionOk="0" h="76" w="12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rect b="b" l="l" r="r" t="t"/>
                <a:pathLst>
                  <a:path extrusionOk="0" h="23" w="19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rect b="b" l="l" r="r" t="t"/>
                <a:pathLst>
                  <a:path extrusionOk="0" h="165" w="257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rect b="b" l="l" r="r" t="t"/>
                <a:pathLst>
                  <a:path extrusionOk="0" h="46" w="8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rect b="b" l="l" r="r" t="t"/>
                <a:pathLst>
                  <a:path extrusionOk="0" h="184" w="228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rect b="b" l="l" r="r" t="t"/>
                <a:pathLst>
                  <a:path extrusionOk="0" h="103" w="138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rect b="b" l="l" r="r" t="t"/>
                <a:pathLst>
                  <a:path extrusionOk="0" h="568" w="302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rect b="b" l="l" r="r" t="t"/>
                <a:pathLst>
                  <a:path extrusionOk="0" h="76" w="131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rect b="b" l="l" r="r" t="t"/>
                <a:pathLst>
                  <a:path extrusionOk="0" h="89" w="115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rect b="b" l="l" r="r" t="t"/>
                <a:pathLst>
                  <a:path extrusionOk="0" h="90" w="78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rect b="b" l="l" r="r" t="t"/>
                <a:pathLst>
                  <a:path extrusionOk="0" h="117" w="14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rect b="b" l="l" r="r" t="t"/>
                <a:pathLst>
                  <a:path extrusionOk="0" h="242" w="141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rect b="b" l="l" r="r" t="t"/>
                <a:pathLst>
                  <a:path extrusionOk="0" h="343" w="278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rect b="b" l="l" r="r" t="t"/>
                <a:pathLst>
                  <a:path extrusionOk="0" h="849" w="281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rect b="b" l="l" r="r" t="t"/>
                <a:pathLst>
                  <a:path extrusionOk="0" h="4814" w="8315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rect b="b" l="l" r="r" t="t"/>
                <a:pathLst>
                  <a:path extrusionOk="0" h="2139" w="1763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rect b="b" l="l" r="r" t="t"/>
                <a:pathLst>
                  <a:path extrusionOk="0" h="2679" w="1551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rect b="b" l="l" r="r" t="t"/>
                <a:pathLst>
                  <a:path extrusionOk="0" h="143" w="958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rect b="b" l="l" r="r" t="t"/>
                <a:pathLst>
                  <a:path extrusionOk="0" h="2278" w="2893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rect b="b" l="l" r="r" t="t"/>
                <a:pathLst>
                  <a:path extrusionOk="0" h="1327" w="2986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rect b="b" l="l" r="r" t="t"/>
                <a:pathLst>
                  <a:path extrusionOk="0" h="1052" w="819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rect b="b" l="l" r="r" t="t"/>
                <a:pathLst>
                  <a:path extrusionOk="0" h="2007" w="3132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rect b="b" l="l" r="r" t="t"/>
                <a:pathLst>
                  <a:path extrusionOk="0" h="1528" w="2503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rect b="b" l="l" r="r" t="t"/>
                <a:pathLst>
                  <a:path extrusionOk="0" h="2436" w="1905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rect b="b" l="l" r="r" t="t"/>
                <a:pathLst>
                  <a:path extrusionOk="0" h="1422" w="1019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rect b="b" l="l" r="r" t="t"/>
                <a:pathLst>
                  <a:path extrusionOk="0" h="591" w="882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rect b="b" l="l" r="r" t="t"/>
                <a:pathLst>
                  <a:path extrusionOk="0" h="590" w="883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rect b="b" l="l" r="r" t="t"/>
                <a:pathLst>
                  <a:path extrusionOk="0" h="591" w="883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rect b="b" l="l" r="r" t="t"/>
                <a:pathLst>
                  <a:path extrusionOk="0" h="591" w="883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rect b="b" l="l" r="r" t="t"/>
                <a:pathLst>
                  <a:path extrusionOk="0" h="591" w="883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rect b="b" l="l" r="r" t="t"/>
                <a:pathLst>
                  <a:path extrusionOk="0" h="596" w="883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rect b="b" l="l" r="r" t="t"/>
                <a:pathLst>
                  <a:path extrusionOk="0" h="591" w="882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rect b="b" l="l" r="r" t="t"/>
                <a:pathLst>
                  <a:path extrusionOk="0" h="591" w="882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rect b="b" l="l" r="r" t="t"/>
                <a:pathLst>
                  <a:path extrusionOk="0" h="591" w="881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rect b="b" l="l" r="r" t="t"/>
                <a:pathLst>
                  <a:path extrusionOk="0" h="581" w="883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rect b="b" l="l" r="r" t="t"/>
                <a:pathLst>
                  <a:path extrusionOk="0" h="591" w="883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rect b="b" l="l" r="r" t="t"/>
                <a:pathLst>
                  <a:path extrusionOk="0" h="589" w="881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rect b="b" l="l" r="r" t="t"/>
                <a:pathLst>
                  <a:path extrusionOk="0" h="591" w="882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rect b="b" l="l" r="r" t="t"/>
                <a:pathLst>
                  <a:path extrusionOk="0" h="1352" w="47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4"/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rect b="b" l="l" r="r" t="t"/>
                <a:pathLst>
                  <a:path extrusionOk="0" h="1206" w="39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4"/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rect b="b" l="l" r="r" t="t"/>
                <a:pathLst>
                  <a:path extrusionOk="0" h="296" w="452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4"/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rect b="b" l="l" r="r" t="t"/>
                <a:pathLst>
                  <a:path extrusionOk="0" h="300" w="452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rect b="b" l="l" r="r" t="t"/>
                <a:pathLst>
                  <a:path extrusionOk="0" h="236" w="372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rect b="b" l="l" r="r" t="t"/>
                <a:pathLst>
                  <a:path extrusionOk="0" h="981" w="3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rect b="b" l="l" r="r" t="t"/>
                <a:pathLst>
                  <a:path extrusionOk="0" h="1096" w="35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rect b="b" l="l" r="r" t="t"/>
                <a:pathLst>
                  <a:path extrusionOk="0" h="281" w="468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rect b="b" l="l" r="r" t="t"/>
                <a:pathLst>
                  <a:path extrusionOk="0" h="384" w="218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rect b="b" l="l" r="r" t="t"/>
                <a:pathLst>
                  <a:path extrusionOk="0" h="278" w="159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rect b="b" l="l" r="r" t="t"/>
                <a:pathLst>
                  <a:path extrusionOk="0" h="75" w="124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rect b="b" l="l" r="r" t="t"/>
                <a:pathLst>
                  <a:path extrusionOk="0" h="80" w="114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rect b="b" l="l" r="r" t="t"/>
                <a:pathLst>
                  <a:path extrusionOk="0" h="62" w="87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rect b="b" l="l" r="r" t="t"/>
                <a:pathLst>
                  <a:path extrusionOk="0" h="74" w="63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rect b="b" l="l" r="r" t="t"/>
                <a:pathLst>
                  <a:path extrusionOk="0" h="95" w="142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rect b="b" l="l" r="r" t="t"/>
                <a:pathLst>
                  <a:path extrusionOk="0" h="118" w="159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rect b="b" l="l" r="r" t="t"/>
                <a:pathLst>
                  <a:path extrusionOk="0" h="110" w="95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rect b="b" l="l" r="r" t="t"/>
                <a:pathLst>
                  <a:path extrusionOk="0" h="63" w="104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rect b="b" l="l" r="r" t="t"/>
                <a:pathLst>
                  <a:path extrusionOk="0" h="70" w="114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rect b="b" l="l" r="r" t="t"/>
                <a:pathLst>
                  <a:path extrusionOk="0" h="147" w="214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rect b="b" l="l" r="r" t="t"/>
                <a:pathLst>
                  <a:path extrusionOk="0" h="151" w="214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rect b="b" l="l" r="r" t="t"/>
                <a:pathLst>
                  <a:path extrusionOk="0" h="104" w="156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rect b="b" l="l" r="r" t="t"/>
                <a:pathLst>
                  <a:path extrusionOk="0" h="182" w="12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rect b="b" l="l" r="r" t="t"/>
                <a:pathLst>
                  <a:path extrusionOk="0" h="261" w="17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rect b="b" l="l" r="r" t="t"/>
                <a:pathLst>
                  <a:path extrusionOk="0" h="138" w="226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rect b="b" l="l" r="r" t="t"/>
                <a:pathLst>
                  <a:path extrusionOk="0" h="384" w="219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4"/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rect b="b" l="l" r="r" t="t"/>
                <a:pathLst>
                  <a:path extrusionOk="0" h="278" w="159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4"/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rect b="b" l="l" r="r" t="t"/>
                <a:pathLst>
                  <a:path extrusionOk="0" h="75" w="124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rect b="b" l="l" r="r" t="t"/>
                <a:pathLst>
                  <a:path extrusionOk="0" h="79" w="114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rect b="b" l="l" r="r" t="t"/>
                <a:pathLst>
                  <a:path extrusionOk="0" h="62" w="86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rect b="b" l="l" r="r" t="t"/>
                <a:pathLst>
                  <a:path extrusionOk="0" h="73" w="64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rect b="b" l="l" r="r" t="t"/>
                <a:pathLst>
                  <a:path extrusionOk="0" h="95" w="141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rect b="b" l="l" r="r" t="t"/>
                <a:pathLst>
                  <a:path extrusionOk="0" h="118" w="159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rect b="b" l="l" r="r" t="t"/>
                <a:pathLst>
                  <a:path extrusionOk="0" h="110" w="95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rect b="b" l="l" r="r" t="t"/>
                <a:pathLst>
                  <a:path extrusionOk="0" h="63" w="104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rect b="b" l="l" r="r" t="t"/>
                <a:pathLst>
                  <a:path extrusionOk="0" h="70" w="115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rect b="b" l="l" r="r" t="t"/>
                <a:pathLst>
                  <a:path extrusionOk="0" h="147" w="214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rect b="b" l="l" r="r" t="t"/>
                <a:pathLst>
                  <a:path extrusionOk="0" h="151" w="215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rect b="b" l="l" r="r" t="t"/>
                <a:pathLst>
                  <a:path extrusionOk="0" h="104" w="157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rect b="b" l="l" r="r" t="t"/>
                <a:pathLst>
                  <a:path extrusionOk="0" h="182" w="13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rect b="b" l="l" r="r" t="t"/>
                <a:pathLst>
                  <a:path extrusionOk="0" h="261" w="16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rect b="b" l="l" r="r" t="t"/>
                <a:pathLst>
                  <a:path extrusionOk="0" h="138" w="225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rect b="b" l="l" r="r" t="t"/>
                <a:pathLst>
                  <a:path extrusionOk="0" h="384" w="219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rect b="b" l="l" r="r" t="t"/>
                <a:pathLst>
                  <a:path extrusionOk="0" h="278" w="159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rect b="b" l="l" r="r" t="t"/>
                <a:pathLst>
                  <a:path extrusionOk="0" h="75" w="126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rect b="b" l="l" r="r" t="t"/>
                <a:pathLst>
                  <a:path extrusionOk="0" h="79" w="113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rect b="b" l="l" r="r" t="t"/>
                <a:pathLst>
                  <a:path extrusionOk="0" h="62" w="87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rect b="b" l="l" r="r" t="t"/>
                <a:pathLst>
                  <a:path extrusionOk="0" h="73" w="65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rect b="b" l="l" r="r" t="t"/>
                <a:pathLst>
                  <a:path extrusionOk="0" h="96" w="142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rect b="b" l="l" r="r" t="t"/>
                <a:pathLst>
                  <a:path extrusionOk="0" h="118" w="159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4"/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rect b="b" l="l" r="r" t="t"/>
                <a:pathLst>
                  <a:path extrusionOk="0" h="110" w="96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4"/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rect b="b" l="l" r="r" t="t"/>
                <a:pathLst>
                  <a:path extrusionOk="0" h="63" w="104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rect b="b" l="l" r="r" t="t"/>
                <a:pathLst>
                  <a:path extrusionOk="0" h="70" w="115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rect b="b" l="l" r="r" t="t"/>
                <a:pathLst>
                  <a:path extrusionOk="0" h="147" w="215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rect b="b" l="l" r="r" t="t"/>
                <a:pathLst>
                  <a:path extrusionOk="0" h="151" w="214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rect b="b" l="l" r="r" t="t"/>
                <a:pathLst>
                  <a:path extrusionOk="0" h="104" w="156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rect b="b" l="l" r="r" t="t"/>
                <a:pathLst>
                  <a:path extrusionOk="0" h="182" w="13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rect b="b" l="l" r="r" t="t"/>
                <a:pathLst>
                  <a:path extrusionOk="0" h="261" w="18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rect b="b" l="l" r="r" t="t"/>
                <a:pathLst>
                  <a:path extrusionOk="0" h="139" w="227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rect b="b" l="l" r="r" t="t"/>
                <a:pathLst>
                  <a:path extrusionOk="0" h="382" w="22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rect b="b" l="l" r="r" t="t"/>
                <a:pathLst>
                  <a:path extrusionOk="0" h="278" w="159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rect b="b" l="l" r="r" t="t"/>
                <a:pathLst>
                  <a:path extrusionOk="0" h="76" w="124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rect b="b" l="l" r="r" t="t"/>
                <a:pathLst>
                  <a:path extrusionOk="0" h="79" w="114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rect b="b" l="l" r="r" t="t"/>
                <a:pathLst>
                  <a:path extrusionOk="0" h="61" w="87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rect b="b" l="l" r="r" t="t"/>
                <a:pathLst>
                  <a:path extrusionOk="0" h="73" w="65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rect b="b" l="l" r="r" t="t"/>
                <a:pathLst>
                  <a:path extrusionOk="0" h="94" w="142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rect b="b" l="l" r="r" t="t"/>
                <a:pathLst>
                  <a:path extrusionOk="0" h="118" w="159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rect b="b" l="l" r="r" t="t"/>
                <a:pathLst>
                  <a:path extrusionOk="0" h="110" w="95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rect b="b" l="l" r="r" t="t"/>
                <a:pathLst>
                  <a:path extrusionOk="0" h="63" w="104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rect b="b" l="l" r="r" t="t"/>
                <a:pathLst>
                  <a:path extrusionOk="0" h="69" w="114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rect b="b" l="l" r="r" t="t"/>
                <a:pathLst>
                  <a:path extrusionOk="0" h="147" w="214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rect b="b" l="l" r="r" t="t"/>
                <a:pathLst>
                  <a:path extrusionOk="0" h="149" w="216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rect b="b" l="l" r="r" t="t"/>
                <a:pathLst>
                  <a:path extrusionOk="0" h="104" w="156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rect b="b" l="l" r="r" t="t"/>
                <a:pathLst>
                  <a:path extrusionOk="0" h="182" w="12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4"/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rect b="b" l="l" r="r" t="t"/>
                <a:pathLst>
                  <a:path extrusionOk="0" h="259" w="17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4"/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rect b="b" l="l" r="r" t="t"/>
                <a:pathLst>
                  <a:path extrusionOk="0" h="140" w="226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rect b="b" l="l" r="r" t="t"/>
                <a:pathLst>
                  <a:path extrusionOk="0" h="376" w="222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rect b="b" l="l" r="r" t="t"/>
                <a:pathLst>
                  <a:path extrusionOk="0" h="272" w="162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rect b="b" l="l" r="r" t="t"/>
                <a:pathLst>
                  <a:path extrusionOk="0" h="79" w="123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rect b="b" l="l" r="r" t="t"/>
                <a:pathLst>
                  <a:path extrusionOk="0" h="82" w="113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rect b="b" l="l" r="r" t="t"/>
                <a:pathLst>
                  <a:path extrusionOk="0" h="65" w="86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rect b="b" l="l" r="r" t="t"/>
                <a:pathLst>
                  <a:path extrusionOk="0" h="73" w="65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rect b="b" l="l" r="r" t="t"/>
                <a:pathLst>
                  <a:path extrusionOk="0" h="98" w="14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rect b="b" l="l" r="r" t="t"/>
                <a:pathLst>
                  <a:path extrusionOk="0" h="122" w="156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rect b="b" l="l" r="r" t="t"/>
                <a:pathLst>
                  <a:path extrusionOk="0" h="110" w="95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rect b="b" l="l" r="r" t="t"/>
                <a:pathLst>
                  <a:path extrusionOk="0" h="66" w="102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rect b="b" l="l" r="r" t="t"/>
                <a:pathLst>
                  <a:path extrusionOk="0" h="72" w="112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rect b="b" l="l" r="r" t="t"/>
                <a:pathLst>
                  <a:path extrusionOk="0" h="141" w="218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rect b="b" l="l" r="r" t="t"/>
                <a:pathLst>
                  <a:path extrusionOk="0" h="143" w="218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rect b="b" l="l" r="r" t="t"/>
                <a:pathLst>
                  <a:path extrusionOk="0" h="98" w="159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rect b="b" l="l" r="r" t="t"/>
                <a:pathLst>
                  <a:path extrusionOk="0" h="182" w="13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rect b="b" l="l" r="r" t="t"/>
                <a:pathLst>
                  <a:path extrusionOk="0" h="260" w="17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rect b="b" l="l" r="r" t="t"/>
                <a:pathLst>
                  <a:path extrusionOk="0" h="131" w="23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rect b="b" l="l" r="r" t="t"/>
                <a:pathLst>
                  <a:path extrusionOk="0" h="376" w="223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rect b="b" l="l" r="r" t="t"/>
                <a:pathLst>
                  <a:path extrusionOk="0" h="272" w="162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rect b="b" l="l" r="r" t="t"/>
                <a:pathLst>
                  <a:path extrusionOk="0" h="79" w="121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rect b="b" l="l" r="r" t="t"/>
                <a:pathLst>
                  <a:path extrusionOk="0" h="82" w="112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rect b="b" l="l" r="r" t="t"/>
                <a:pathLst>
                  <a:path extrusionOk="0" h="63" w="85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14"/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rect b="b" l="l" r="r" t="t"/>
                <a:pathLst>
                  <a:path extrusionOk="0" h="73" w="65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4"/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rect b="b" l="l" r="r" t="t"/>
                <a:pathLst>
                  <a:path extrusionOk="0" h="98" w="14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4"/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rect b="b" l="l" r="r" t="t"/>
                <a:pathLst>
                  <a:path extrusionOk="0" h="121" w="156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rect b="b" l="l" r="r" t="t"/>
                <a:pathLst>
                  <a:path extrusionOk="0" h="110" w="95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rect b="b" l="l" r="r" t="t"/>
                <a:pathLst>
                  <a:path extrusionOk="0" h="66" w="103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rect b="b" l="l" r="r" t="t"/>
                <a:pathLst>
                  <a:path extrusionOk="0" h="72" w="113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rect b="b" l="l" r="r" t="t"/>
                <a:pathLst>
                  <a:path extrusionOk="0" h="141" w="218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rect b="b" l="l" r="r" t="t"/>
                <a:pathLst>
                  <a:path extrusionOk="0" h="143" w="219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rect b="b" l="l" r="r" t="t"/>
                <a:pathLst>
                  <a:path extrusionOk="0" h="98" w="159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rect b="b" l="l" r="r" t="t"/>
                <a:pathLst>
                  <a:path extrusionOk="0" h="182" w="13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rect b="b" l="l" r="r" t="t"/>
                <a:pathLst>
                  <a:path extrusionOk="0" h="260" w="17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rect b="b" l="l" r="r" t="t"/>
                <a:pathLst>
                  <a:path extrusionOk="0" h="132" w="23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rect b="b" l="l" r="r" t="t"/>
                <a:pathLst>
                  <a:path extrusionOk="0" h="376" w="224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rect b="b" l="l" r="r" t="t"/>
                <a:pathLst>
                  <a:path extrusionOk="0" h="272" w="162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rect b="b" l="l" r="r" t="t"/>
                <a:pathLst>
                  <a:path extrusionOk="0" h="79" w="123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rect b="b" l="l" r="r" t="t"/>
                <a:pathLst>
                  <a:path extrusionOk="0" h="82" w="112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rect b="b" l="l" r="r" t="t"/>
                <a:pathLst>
                  <a:path extrusionOk="0" h="63" w="85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rect b="b" l="l" r="r" t="t"/>
                <a:pathLst>
                  <a:path extrusionOk="0" h="74" w="64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rect b="b" l="l" r="r" t="t"/>
                <a:pathLst>
                  <a:path extrusionOk="0" h="98" w="14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rect b="b" l="l" r="r" t="t"/>
                <a:pathLst>
                  <a:path extrusionOk="0" h="123" w="157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rect b="b" l="l" r="r" t="t"/>
                <a:pathLst>
                  <a:path extrusionOk="0" h="109" w="94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rect b="b" l="l" r="r" t="t"/>
                <a:pathLst>
                  <a:path extrusionOk="0" h="67" w="102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rect b="b" l="l" r="r" t="t"/>
                <a:pathLst>
                  <a:path extrusionOk="0" h="72" w="113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rect b="b" l="l" r="r" t="t"/>
                <a:pathLst>
                  <a:path extrusionOk="0" h="142" w="219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rect b="b" l="l" r="r" t="t"/>
                <a:pathLst>
                  <a:path extrusionOk="0" h="143" w="22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4"/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rect b="b" l="l" r="r" t="t"/>
                <a:pathLst>
                  <a:path extrusionOk="0" h="98" w="158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4"/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rect b="b" l="l" r="r" t="t"/>
                <a:pathLst>
                  <a:path extrusionOk="0" h="182" w="12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rect b="b" l="l" r="r" t="t"/>
                <a:pathLst>
                  <a:path extrusionOk="0" h="260" w="17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rect b="b" l="l" r="r" t="t"/>
                <a:pathLst>
                  <a:path extrusionOk="0" h="131" w="23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rect b="b" l="l" r="r" t="t"/>
                <a:pathLst>
                  <a:path extrusionOk="0" h="375" w="223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rect b="b" l="l" r="r" t="t"/>
                <a:pathLst>
                  <a:path extrusionOk="0" h="272" w="162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rect b="b" l="l" r="r" t="t"/>
                <a:pathLst>
                  <a:path extrusionOk="0" h="81" w="123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rect b="b" l="l" r="r" t="t"/>
                <a:pathLst>
                  <a:path extrusionOk="0" h="82" w="113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rect b="b" l="l" r="r" t="t"/>
                <a:pathLst>
                  <a:path extrusionOk="0" h="63" w="85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rect b="b" l="l" r="r" t="t"/>
                <a:pathLst>
                  <a:path extrusionOk="0" h="74" w="65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rect b="b" l="l" r="r" t="t"/>
                <a:pathLst>
                  <a:path extrusionOk="0" h="98" w="14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rect b="b" l="l" r="r" t="t"/>
                <a:pathLst>
                  <a:path extrusionOk="0" h="121" w="156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rect b="b" l="l" r="r" t="t"/>
                <a:pathLst>
                  <a:path extrusionOk="0" h="110" w="95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rect b="b" l="l" r="r" t="t"/>
                <a:pathLst>
                  <a:path extrusionOk="0" h="68" w="102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rect b="b" l="l" r="r" t="t"/>
                <a:pathLst>
                  <a:path extrusionOk="0" h="74" w="112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rect b="b" l="l" r="r" t="t"/>
                <a:pathLst>
                  <a:path extrusionOk="0" h="142" w="219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rect b="b" l="l" r="r" t="t"/>
                <a:pathLst>
                  <a:path extrusionOk="0" h="142" w="218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rect b="b" l="l" r="r" t="t"/>
                <a:pathLst>
                  <a:path extrusionOk="0" h="98" w="159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rect b="b" l="l" r="r" t="t"/>
                <a:pathLst>
                  <a:path extrusionOk="0" h="182" w="12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rect b="b" l="l" r="r" t="t"/>
                <a:pathLst>
                  <a:path extrusionOk="0" h="261" w="17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rect b="b" l="l" r="r" t="t"/>
                <a:pathLst>
                  <a:path extrusionOk="0" h="131" w="23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rect b="b" l="l" r="r" t="t"/>
                <a:pathLst>
                  <a:path extrusionOk="0" h="191" w="248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rect b="b" l="l" r="r" t="t"/>
                <a:pathLst>
                  <a:path extrusionOk="0" h="180" w="258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rect b="b" l="l" r="r" t="t"/>
                <a:pathLst>
                  <a:path extrusionOk="0" h="233" w="398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4"/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rect b="b" l="l" r="r" t="t"/>
                <a:pathLst>
                  <a:path extrusionOk="0" h="212" w="663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4"/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rect b="b" l="l" r="r" t="t"/>
                <a:pathLst>
                  <a:path extrusionOk="0" h="409" w="5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rect b="b" l="l" r="r" t="t"/>
                <a:pathLst>
                  <a:path extrusionOk="0" h="410" w="49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rect b="b" l="l" r="r" t="t"/>
                <a:pathLst>
                  <a:path extrusionOk="0" h="410" w="49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rect b="b" l="l" r="r" t="t"/>
                <a:pathLst>
                  <a:path extrusionOk="0" h="408" w="5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rect b="b" l="l" r="r" t="t"/>
                <a:pathLst>
                  <a:path extrusionOk="0" h="262" w="336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rect b="b" l="l" r="r" t="t"/>
                <a:pathLst>
                  <a:path extrusionOk="0" h="280" w="339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rect b="b" l="l" r="r" t="t"/>
                <a:pathLst>
                  <a:path extrusionOk="0" h="201" w="671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4"/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rect b="b" l="l" r="r" t="t"/>
                <a:pathLst>
                  <a:path extrusionOk="0" h="191" w="248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4"/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rect b="b" l="l" r="r" t="t"/>
                <a:pathLst>
                  <a:path extrusionOk="0" h="179" w="258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rect b="b" l="l" r="r" t="t"/>
                <a:pathLst>
                  <a:path extrusionOk="0" h="233" w="398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rect b="b" l="l" r="r" t="t"/>
                <a:pathLst>
                  <a:path extrusionOk="0" h="211" w="665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rect b="b" l="l" r="r" t="t"/>
                <a:pathLst>
                  <a:path extrusionOk="0" h="409" w="49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rect b="b" l="l" r="r" t="t"/>
                <a:pathLst>
                  <a:path extrusionOk="0" h="408" w="5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rect b="b" l="l" r="r" t="t"/>
                <a:pathLst>
                  <a:path extrusionOk="0" h="410" w="49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rect b="b" l="l" r="r" t="t"/>
                <a:pathLst>
                  <a:path extrusionOk="0" h="408" w="51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4"/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rect b="b" l="l" r="r" t="t"/>
                <a:pathLst>
                  <a:path extrusionOk="0" h="264" w="337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4"/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rect b="b" l="l" r="r" t="t"/>
                <a:pathLst>
                  <a:path extrusionOk="0" h="280" w="339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4"/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rect b="b" l="l" r="r" t="t"/>
                <a:pathLst>
                  <a:path extrusionOk="0" h="202" w="672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4"/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rect b="b" l="l" r="r" t="t"/>
                <a:pathLst>
                  <a:path extrusionOk="0" h="193" w="248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4"/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rect b="b" l="l" r="r" t="t"/>
                <a:pathLst>
                  <a:path extrusionOk="0" h="181" w="258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4"/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rect b="b" l="l" r="r" t="t"/>
                <a:pathLst>
                  <a:path extrusionOk="0" h="233" w="398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4"/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rect b="b" l="l" r="r" t="t"/>
                <a:pathLst>
                  <a:path extrusionOk="0" h="211" w="665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4"/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4"/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4"/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4"/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4"/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4"/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4"/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rect b="b" l="l" r="r" t="t"/>
                <a:pathLst>
                  <a:path extrusionOk="0" h="410" w="49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4"/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rect b="b" l="l" r="r" t="t"/>
                <a:pathLst>
                  <a:path extrusionOk="0" h="409" w="5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4"/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4"/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4"/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4"/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4"/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4"/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rect b="b" l="l" r="r" t="t"/>
                <a:pathLst>
                  <a:path extrusionOk="0" h="410" w="49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4"/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4"/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rect b="b" l="l" r="r" t="t"/>
                <a:pathLst>
                  <a:path extrusionOk="0" h="409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4"/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4"/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4"/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rect b="b" l="l" r="r" t="t"/>
                <a:pathLst>
                  <a:path extrusionOk="0" h="408" w="5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4"/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4"/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rect b="b" l="l" r="r" t="t"/>
                <a:pathLst>
                  <a:path extrusionOk="0" h="262" w="337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4"/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rect b="b" l="l" r="r" t="t"/>
                <a:pathLst>
                  <a:path extrusionOk="0" h="280" w="339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rect b="b" l="l" r="r" t="t"/>
                <a:pathLst>
                  <a:path extrusionOk="0" h="203" w="672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rect b="b" l="l" r="r" t="t"/>
                <a:pathLst>
                  <a:path extrusionOk="0" h="192" w="247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rect b="b" l="l" r="r" t="t"/>
                <a:pathLst>
                  <a:path extrusionOk="0" h="179" w="257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rect b="b" l="l" r="r" t="t"/>
                <a:pathLst>
                  <a:path extrusionOk="0" h="234" w="399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rect b="b" l="l" r="r" t="t"/>
                <a:pathLst>
                  <a:path extrusionOk="0" h="211" w="664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rect b="b" l="l" r="r" t="t"/>
                <a:pathLst>
                  <a:path extrusionOk="0" h="408" w="5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4"/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rect b="b" l="l" r="r" t="t"/>
                <a:pathLst>
                  <a:path extrusionOk="0" h="409" w="5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4"/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rect b="b" l="l" r="r" t="t"/>
                <a:pathLst>
                  <a:path extrusionOk="0" h="408" w="5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rect b="b" l="l" r="r" t="t"/>
                <a:pathLst>
                  <a:path extrusionOk="0" h="409" w="49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4"/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rect b="b" l="l" r="r" t="t"/>
                <a:pathLst>
                  <a:path extrusionOk="0" h="410" w="48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4"/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rect b="b" l="l" r="r" t="t"/>
                <a:pathLst>
                  <a:path extrusionOk="0" h="409" w="51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4"/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rect b="b" l="l" r="r" t="t"/>
                <a:pathLst>
                  <a:path extrusionOk="0" h="410" w="5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4"/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rect b="b" l="l" r="r" t="t"/>
                <a:pathLst>
                  <a:path extrusionOk="0" h="409" w="5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rect b="b" l="l" r="r" t="t"/>
                <a:pathLst>
                  <a:path extrusionOk="0" h="410" w="51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rect b="b" l="l" r="r" t="t"/>
                <a:pathLst>
                  <a:path extrusionOk="0" h="262" w="336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rect b="b" l="l" r="r" t="t"/>
                <a:pathLst>
                  <a:path extrusionOk="0" h="279" w="338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rect b="b" l="l" r="r" t="t"/>
                <a:pathLst>
                  <a:path extrusionOk="0" h="201" w="671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3" name="Google Shape;1533;p14"/>
          <p:cNvSpPr txBox="1"/>
          <p:nvPr/>
        </p:nvSpPr>
        <p:spPr>
          <a:xfrm>
            <a:off x="4297350" y="3319925"/>
            <a:ext cx="2832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Limited search filter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34" name="Google Shape;1534;p14"/>
          <p:cNvSpPr txBox="1"/>
          <p:nvPr/>
        </p:nvSpPr>
        <p:spPr>
          <a:xfrm>
            <a:off x="4297375" y="3724975"/>
            <a:ext cx="2721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Search filter on each agency could not be much customized, (eg by floor, by size or by district)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5" name="Google Shape;1535;p14"/>
          <p:cNvSpPr txBox="1"/>
          <p:nvPr/>
        </p:nvSpPr>
        <p:spPr>
          <a:xfrm>
            <a:off x="8823107" y="3167521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(Blank)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36" name="Google Shape;1536;p14"/>
          <p:cNvSpPr txBox="1"/>
          <p:nvPr/>
        </p:nvSpPr>
        <p:spPr>
          <a:xfrm>
            <a:off x="8673789" y="3648763"/>
            <a:ext cx="21798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(blank)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7" name="Google Shape;1537;p14"/>
          <p:cNvSpPr txBox="1"/>
          <p:nvPr/>
        </p:nvSpPr>
        <p:spPr>
          <a:xfrm>
            <a:off x="6011957" y="150585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Overwhelming listing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38" name="Google Shape;1538;p14"/>
          <p:cNvSpPr txBox="1"/>
          <p:nvPr/>
        </p:nvSpPr>
        <p:spPr>
          <a:xfrm>
            <a:off x="5862701" y="2095788"/>
            <a:ext cx="21798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Different listing among different agencies, hard to make comparison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9" name="Google Shape;1539;p14"/>
          <p:cNvSpPr txBox="1"/>
          <p:nvPr/>
        </p:nvSpPr>
        <p:spPr>
          <a:xfrm>
            <a:off x="2925775" y="1501550"/>
            <a:ext cx="2832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demand for property rental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40" name="Google Shape;1540;p14"/>
          <p:cNvSpPr txBox="1"/>
          <p:nvPr/>
        </p:nvSpPr>
        <p:spPr>
          <a:xfrm>
            <a:off x="2815200" y="2095800"/>
            <a:ext cx="2832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Skyrocketing real estate price, leads to higher preference for property rental 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1" name="Google Shape;1541;p14"/>
          <p:cNvSpPr/>
          <p:nvPr/>
        </p:nvSpPr>
        <p:spPr>
          <a:xfrm>
            <a:off x="4158925" y="1033600"/>
            <a:ext cx="366000" cy="366000"/>
          </a:xfrm>
          <a:prstGeom prst="rect">
            <a:avLst/>
          </a:prstGeom>
          <a:solidFill>
            <a:srgbClr val="E425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4"/>
          <p:cNvSpPr/>
          <p:nvPr/>
        </p:nvSpPr>
        <p:spPr>
          <a:xfrm>
            <a:off x="6761361" y="1033600"/>
            <a:ext cx="366000" cy="366000"/>
          </a:xfrm>
          <a:prstGeom prst="rect">
            <a:avLst/>
          </a:prstGeom>
          <a:solidFill>
            <a:srgbClr val="F4A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4"/>
          <p:cNvSpPr/>
          <p:nvPr/>
        </p:nvSpPr>
        <p:spPr>
          <a:xfrm>
            <a:off x="5530500" y="2960064"/>
            <a:ext cx="366000" cy="366000"/>
          </a:xfrm>
          <a:prstGeom prst="rect">
            <a:avLst/>
          </a:pr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4"/>
          <p:cNvSpPr/>
          <p:nvPr/>
        </p:nvSpPr>
        <p:spPr>
          <a:xfrm>
            <a:off x="9580761" y="2960073"/>
            <a:ext cx="366000" cy="366000"/>
          </a:xfrm>
          <a:prstGeom prst="rect">
            <a:avLst/>
          </a:prstGeom>
          <a:solidFill>
            <a:srgbClr val="008D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4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4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OUR AIM - B</a:t>
            </a: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ACKGROUND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5"/>
          <p:cNvSpPr/>
          <p:nvPr/>
        </p:nvSpPr>
        <p:spPr>
          <a:xfrm>
            <a:off x="3897388" y="4058271"/>
            <a:ext cx="727" cy="699"/>
          </a:xfrm>
          <a:custGeom>
            <a:rect b="b" l="l" r="r" t="t"/>
            <a:pathLst>
              <a:path extrusionOk="0" h="25" w="26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15"/>
          <p:cNvGrpSpPr/>
          <p:nvPr/>
        </p:nvGrpSpPr>
        <p:grpSpPr>
          <a:xfrm>
            <a:off x="2928993" y="776256"/>
            <a:ext cx="3057022" cy="4970535"/>
            <a:chOff x="3005193" y="776256"/>
            <a:chExt cx="3057022" cy="4970535"/>
          </a:xfrm>
        </p:grpSpPr>
        <p:sp>
          <p:nvSpPr>
            <p:cNvPr id="1553" name="Google Shape;1553;p15"/>
            <p:cNvSpPr/>
            <p:nvPr/>
          </p:nvSpPr>
          <p:spPr>
            <a:xfrm>
              <a:off x="5327827" y="1139059"/>
              <a:ext cx="76407" cy="4607732"/>
            </a:xfrm>
            <a:custGeom>
              <a:rect b="b" l="l" r="r" t="t"/>
              <a:pathLst>
                <a:path extrusionOk="0" h="150089" w="2732">
                  <a:moveTo>
                    <a:pt x="0" y="1"/>
                  </a:moveTo>
                  <a:lnTo>
                    <a:pt x="2731" y="1"/>
                  </a:lnTo>
                  <a:lnTo>
                    <a:pt x="2731" y="150089"/>
                  </a:lnTo>
                  <a:lnTo>
                    <a:pt x="0" y="150089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4317244" y="2391376"/>
              <a:ext cx="76407" cy="3355249"/>
            </a:xfrm>
            <a:custGeom>
              <a:rect b="b" l="l" r="r" t="t"/>
              <a:pathLst>
                <a:path extrusionOk="0" h="105304" w="2732">
                  <a:moveTo>
                    <a:pt x="0" y="0"/>
                  </a:moveTo>
                  <a:lnTo>
                    <a:pt x="2731" y="0"/>
                  </a:lnTo>
                  <a:lnTo>
                    <a:pt x="2731" y="105304"/>
                  </a:lnTo>
                  <a:lnTo>
                    <a:pt x="0" y="105304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5038000" y="3375322"/>
              <a:ext cx="76407" cy="2371323"/>
            </a:xfrm>
            <a:custGeom>
              <a:rect b="b" l="l" r="r" t="t"/>
              <a:pathLst>
                <a:path extrusionOk="0" h="70116" w="2732">
                  <a:moveTo>
                    <a:pt x="0" y="0"/>
                  </a:moveTo>
                  <a:lnTo>
                    <a:pt x="2732" y="0"/>
                  </a:lnTo>
                  <a:lnTo>
                    <a:pt x="2732" y="70116"/>
                  </a:lnTo>
                  <a:lnTo>
                    <a:pt x="0" y="70116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3633866" y="4300965"/>
              <a:ext cx="76407" cy="1445689"/>
            </a:xfrm>
            <a:custGeom>
              <a:rect b="b" l="l" r="r" t="t"/>
              <a:pathLst>
                <a:path extrusionOk="0" h="37012" w="2732">
                  <a:moveTo>
                    <a:pt x="1" y="1"/>
                  </a:moveTo>
                  <a:lnTo>
                    <a:pt x="2732" y="1"/>
                  </a:lnTo>
                  <a:lnTo>
                    <a:pt x="2732" y="37012"/>
                  </a:lnTo>
                  <a:lnTo>
                    <a:pt x="1" y="37012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7" name="Google Shape;1557;p15"/>
            <p:cNvGrpSpPr/>
            <p:nvPr/>
          </p:nvGrpSpPr>
          <p:grpSpPr>
            <a:xfrm>
              <a:off x="3005193" y="776256"/>
              <a:ext cx="3057022" cy="3997072"/>
              <a:chOff x="3005193" y="776256"/>
              <a:chExt cx="3057022" cy="3997072"/>
            </a:xfrm>
          </p:grpSpPr>
          <p:sp>
            <p:nvSpPr>
              <p:cNvPr id="1558" name="Google Shape;1558;p15"/>
              <p:cNvSpPr/>
              <p:nvPr/>
            </p:nvSpPr>
            <p:spPr>
              <a:xfrm>
                <a:off x="4693608" y="776256"/>
                <a:ext cx="1368607" cy="792709"/>
              </a:xfrm>
              <a:custGeom>
                <a:rect b="b" l="l" r="r" t="t"/>
                <a:pathLst>
                  <a:path extrusionOk="0" h="28349" w="48940">
                    <a:moveTo>
                      <a:pt x="24387" y="1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5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rect b="b" l="l" r="r" t="t"/>
                <a:pathLst>
                  <a:path extrusionOk="0" h="16805" w="24397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5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rect b="b" l="l" r="r" t="t"/>
                <a:pathLst>
                  <a:path extrusionOk="0" h="16805" w="24562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5"/>
              <p:cNvSpPr/>
              <p:nvPr/>
            </p:nvSpPr>
            <p:spPr>
              <a:xfrm>
                <a:off x="4382189" y="2920756"/>
                <a:ext cx="1368607" cy="792709"/>
              </a:xfrm>
              <a:custGeom>
                <a:rect b="b" l="l" r="r" t="t"/>
                <a:pathLst>
                  <a:path extrusionOk="0" h="28349" w="48940">
                    <a:moveTo>
                      <a:pt x="24388" y="1"/>
                    </a:moveTo>
                    <a:lnTo>
                      <a:pt x="1" y="14173"/>
                    </a:lnTo>
                    <a:lnTo>
                      <a:pt x="24549" y="28348"/>
                    </a:lnTo>
                    <a:lnTo>
                      <a:pt x="48940" y="14177"/>
                    </a:lnTo>
                    <a:lnTo>
                      <a:pt x="2438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5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rect b="b" l="l" r="r" t="t"/>
                <a:pathLst>
                  <a:path extrusionOk="0" h="16805" w="24396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5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rect b="b" l="l" r="r" t="t"/>
                <a:pathLst>
                  <a:path extrusionOk="0" h="16809" w="24557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5"/>
              <p:cNvSpPr/>
              <p:nvPr/>
            </p:nvSpPr>
            <p:spPr>
              <a:xfrm>
                <a:off x="3671151" y="1926801"/>
                <a:ext cx="1368607" cy="792681"/>
              </a:xfrm>
              <a:custGeom>
                <a:rect b="b" l="l" r="r" t="t"/>
                <a:pathLst>
                  <a:path extrusionOk="0" h="28348" w="48940">
                    <a:moveTo>
                      <a:pt x="24387" y="0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rect b="b" l="l" r="r" t="t"/>
                <a:pathLst>
                  <a:path extrusionOk="0" h="16805" w="24396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rect b="b" l="l" r="r" t="t"/>
                <a:pathLst>
                  <a:path extrusionOk="0" h="16805" w="24562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5"/>
              <p:cNvSpPr/>
              <p:nvPr/>
            </p:nvSpPr>
            <p:spPr>
              <a:xfrm>
                <a:off x="3005416" y="3907022"/>
                <a:ext cx="1368607" cy="792681"/>
              </a:xfrm>
              <a:custGeom>
                <a:rect b="b" l="l" r="r" t="t"/>
                <a:pathLst>
                  <a:path extrusionOk="0" h="28348" w="48940">
                    <a:moveTo>
                      <a:pt x="24388" y="0"/>
                    </a:moveTo>
                    <a:lnTo>
                      <a:pt x="1" y="14176"/>
                    </a:lnTo>
                    <a:lnTo>
                      <a:pt x="24553" y="28348"/>
                    </a:lnTo>
                    <a:lnTo>
                      <a:pt x="48940" y="14176"/>
                    </a:lnTo>
                    <a:lnTo>
                      <a:pt x="24388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5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rect b="b" l="l" r="r" t="t"/>
                <a:pathLst>
                  <a:path extrusionOk="0" h="16805" w="24396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5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rect b="b" l="l" r="r" t="t"/>
                <a:pathLst>
                  <a:path extrusionOk="0" h="16805" w="24561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15"/>
            <p:cNvGrpSpPr/>
            <p:nvPr/>
          </p:nvGrpSpPr>
          <p:grpSpPr>
            <a:xfrm>
              <a:off x="3005193" y="1172653"/>
              <a:ext cx="2375039" cy="3600675"/>
              <a:chOff x="3005193" y="1172653"/>
              <a:chExt cx="2375039" cy="3600675"/>
            </a:xfrm>
          </p:grpSpPr>
          <p:sp>
            <p:nvSpPr>
              <p:cNvPr id="1571" name="Google Shape;1571;p15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rect b="b" l="l" r="r" t="t"/>
                <a:pathLst>
                  <a:path extrusionOk="0" h="16805" w="24562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rect b="b" l="l" r="r" t="t"/>
                <a:pathLst>
                  <a:path extrusionOk="0" h="16809" w="24557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rect b="b" l="l" r="r" t="t"/>
                <a:pathLst>
                  <a:path extrusionOk="0" h="16805" w="24562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rect b="b" l="l" r="r" t="t"/>
                <a:pathLst>
                  <a:path extrusionOk="0" h="16805" w="24561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15"/>
            <p:cNvGrpSpPr/>
            <p:nvPr/>
          </p:nvGrpSpPr>
          <p:grpSpPr>
            <a:xfrm>
              <a:off x="3691789" y="1172653"/>
              <a:ext cx="2370425" cy="3600675"/>
              <a:chOff x="3691789" y="1172653"/>
              <a:chExt cx="2370425" cy="3600675"/>
            </a:xfrm>
          </p:grpSpPr>
          <p:sp>
            <p:nvSpPr>
              <p:cNvPr id="1576" name="Google Shape;1576;p15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rect b="b" l="l" r="r" t="t"/>
                <a:pathLst>
                  <a:path extrusionOk="0" h="16805" w="24397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rect b="b" l="l" r="r" t="t"/>
                <a:pathLst>
                  <a:path extrusionOk="0" h="16805" w="24396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rect b="b" l="l" r="r" t="t"/>
                <a:pathLst>
                  <a:path extrusionOk="0" h="16805" w="24396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rect b="b" l="l" r="r" t="t"/>
                <a:pathLst>
                  <a:path extrusionOk="0" h="16805" w="24396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0" name="Google Shape;1580;p15"/>
            <p:cNvSpPr/>
            <p:nvPr/>
          </p:nvSpPr>
          <p:spPr>
            <a:xfrm>
              <a:off x="5276818" y="1578500"/>
              <a:ext cx="8222" cy="125328"/>
            </a:xfrm>
            <a:custGeom>
              <a:rect b="b" l="l" r="r" t="t"/>
              <a:pathLst>
                <a:path extrusionOk="0" h="4482" w="294">
                  <a:moveTo>
                    <a:pt x="294" y="1"/>
                  </a:moveTo>
                  <a:lnTo>
                    <a:pt x="13" y="166"/>
                  </a:lnTo>
                  <a:lnTo>
                    <a:pt x="1" y="4481"/>
                  </a:lnTo>
                  <a:lnTo>
                    <a:pt x="285" y="431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7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4446593" y="2320765"/>
              <a:ext cx="40046" cy="91969"/>
            </a:xfrm>
            <a:custGeom>
              <a:rect b="b" l="l" r="r" t="t"/>
              <a:pathLst>
                <a:path extrusionOk="0" h="3289" w="1432">
                  <a:moveTo>
                    <a:pt x="1432" y="0"/>
                  </a:moveTo>
                  <a:lnTo>
                    <a:pt x="8" y="829"/>
                  </a:lnTo>
                  <a:lnTo>
                    <a:pt x="0" y="3288"/>
                  </a:lnTo>
                  <a:lnTo>
                    <a:pt x="1423" y="246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01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4694419" y="2915220"/>
              <a:ext cx="110210" cy="74800"/>
            </a:xfrm>
            <a:custGeom>
              <a:rect b="b" l="l" r="r" t="t"/>
              <a:pathLst>
                <a:path extrusionOk="0" h="2675" w="3941">
                  <a:moveTo>
                    <a:pt x="3940" y="1"/>
                  </a:moveTo>
                  <a:lnTo>
                    <a:pt x="3763" y="100"/>
                  </a:lnTo>
                  <a:lnTo>
                    <a:pt x="173" y="2175"/>
                  </a:lnTo>
                  <a:lnTo>
                    <a:pt x="0" y="2274"/>
                  </a:lnTo>
                  <a:lnTo>
                    <a:pt x="0" y="2674"/>
                  </a:lnTo>
                  <a:lnTo>
                    <a:pt x="173" y="2571"/>
                  </a:lnTo>
                  <a:lnTo>
                    <a:pt x="3763" y="500"/>
                  </a:lnTo>
                  <a:lnTo>
                    <a:pt x="3940" y="397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4694642" y="3028160"/>
              <a:ext cx="110322" cy="74912"/>
            </a:xfrm>
            <a:custGeom>
              <a:rect b="b" l="l" r="r" t="t"/>
              <a:pathLst>
                <a:path extrusionOk="0" h="2679" w="3945">
                  <a:moveTo>
                    <a:pt x="3940" y="1"/>
                  </a:moveTo>
                  <a:lnTo>
                    <a:pt x="3767" y="104"/>
                  </a:lnTo>
                  <a:lnTo>
                    <a:pt x="178" y="2175"/>
                  </a:lnTo>
                  <a:lnTo>
                    <a:pt x="0" y="2278"/>
                  </a:lnTo>
                  <a:lnTo>
                    <a:pt x="4" y="2678"/>
                  </a:lnTo>
                  <a:lnTo>
                    <a:pt x="178" y="2575"/>
                  </a:lnTo>
                  <a:lnTo>
                    <a:pt x="3767" y="504"/>
                  </a:lnTo>
                  <a:lnTo>
                    <a:pt x="3944" y="401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4" name="Google Shape;1584;p15"/>
            <p:cNvGrpSpPr/>
            <p:nvPr/>
          </p:nvGrpSpPr>
          <p:grpSpPr>
            <a:xfrm>
              <a:off x="4657253" y="2448917"/>
              <a:ext cx="152661" cy="751856"/>
              <a:chOff x="4657253" y="2448917"/>
              <a:chExt cx="152661" cy="751856"/>
            </a:xfrm>
          </p:grpSpPr>
          <p:sp>
            <p:nvSpPr>
              <p:cNvPr id="1585" name="Google Shape;1585;p15"/>
              <p:cNvSpPr/>
              <p:nvPr/>
            </p:nvSpPr>
            <p:spPr>
              <a:xfrm>
                <a:off x="4693356" y="2576063"/>
                <a:ext cx="110350" cy="74772"/>
              </a:xfrm>
              <a:custGeom>
                <a:rect b="b" l="l" r="r" t="t"/>
                <a:pathLst>
                  <a:path extrusionOk="0" h="2674" w="3946">
                    <a:moveTo>
                      <a:pt x="3941" y="0"/>
                    </a:moveTo>
                    <a:lnTo>
                      <a:pt x="3768" y="99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8" y="2571"/>
                    </a:lnTo>
                    <a:lnTo>
                      <a:pt x="3768" y="500"/>
                    </a:lnTo>
                    <a:lnTo>
                      <a:pt x="3945" y="396"/>
                    </a:lnTo>
                    <a:lnTo>
                      <a:pt x="3941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4693719" y="2689115"/>
                <a:ext cx="110210" cy="74772"/>
              </a:xfrm>
              <a:custGeom>
                <a:rect b="b" l="l" r="r" t="t"/>
                <a:pathLst>
                  <a:path extrusionOk="0" h="2674" w="3941">
                    <a:moveTo>
                      <a:pt x="3940" y="1"/>
                    </a:moveTo>
                    <a:lnTo>
                      <a:pt x="3767" y="100"/>
                    </a:lnTo>
                    <a:lnTo>
                      <a:pt x="174" y="2175"/>
                    </a:lnTo>
                    <a:lnTo>
                      <a:pt x="0" y="2274"/>
                    </a:lnTo>
                    <a:lnTo>
                      <a:pt x="0" y="2674"/>
                    </a:lnTo>
                    <a:lnTo>
                      <a:pt x="178" y="2571"/>
                    </a:lnTo>
                    <a:lnTo>
                      <a:pt x="3767" y="500"/>
                    </a:lnTo>
                    <a:lnTo>
                      <a:pt x="3940" y="397"/>
                    </a:lnTo>
                    <a:lnTo>
                      <a:pt x="3940" y="1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4694055" y="2802167"/>
                <a:ext cx="110210" cy="74800"/>
              </a:xfrm>
              <a:custGeom>
                <a:rect b="b" l="l" r="r" t="t"/>
                <a:pathLst>
                  <a:path extrusionOk="0" h="2675" w="3941">
                    <a:moveTo>
                      <a:pt x="3941" y="1"/>
                    </a:moveTo>
                    <a:lnTo>
                      <a:pt x="3763" y="100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4" y="2571"/>
                    </a:lnTo>
                    <a:lnTo>
                      <a:pt x="3767" y="500"/>
                    </a:lnTo>
                    <a:lnTo>
                      <a:pt x="3941" y="397"/>
                    </a:lnTo>
                    <a:lnTo>
                      <a:pt x="3941" y="1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4657253" y="2511665"/>
                <a:ext cx="42842" cy="689108"/>
              </a:xfrm>
              <a:custGeom>
                <a:rect b="b" l="l" r="r" t="t"/>
                <a:pathLst>
                  <a:path extrusionOk="0" h="24644" w="1532">
                    <a:moveTo>
                      <a:pt x="646" y="1"/>
                    </a:moveTo>
                    <a:cubicBezTo>
                      <a:pt x="327" y="1"/>
                      <a:pt x="29" y="204"/>
                      <a:pt x="1" y="670"/>
                    </a:cubicBezTo>
                    <a:lnTo>
                      <a:pt x="368" y="690"/>
                    </a:lnTo>
                    <a:cubicBezTo>
                      <a:pt x="380" y="480"/>
                      <a:pt x="479" y="368"/>
                      <a:pt x="652" y="368"/>
                    </a:cubicBezTo>
                    <a:cubicBezTo>
                      <a:pt x="987" y="368"/>
                      <a:pt x="1115" y="599"/>
                      <a:pt x="1115" y="950"/>
                    </a:cubicBezTo>
                    <a:lnTo>
                      <a:pt x="1181" y="24644"/>
                    </a:lnTo>
                    <a:lnTo>
                      <a:pt x="1531" y="24446"/>
                    </a:lnTo>
                    <a:lnTo>
                      <a:pt x="1515" y="21046"/>
                    </a:lnTo>
                    <a:lnTo>
                      <a:pt x="1341" y="21149"/>
                    </a:lnTo>
                    <a:lnTo>
                      <a:pt x="1341" y="20753"/>
                    </a:lnTo>
                    <a:lnTo>
                      <a:pt x="1515" y="20650"/>
                    </a:lnTo>
                    <a:lnTo>
                      <a:pt x="1502" y="17003"/>
                    </a:lnTo>
                    <a:lnTo>
                      <a:pt x="1329" y="17106"/>
                    </a:lnTo>
                    <a:lnTo>
                      <a:pt x="1329" y="16710"/>
                    </a:lnTo>
                    <a:lnTo>
                      <a:pt x="1502" y="16607"/>
                    </a:lnTo>
                    <a:lnTo>
                      <a:pt x="1494" y="12960"/>
                    </a:lnTo>
                    <a:lnTo>
                      <a:pt x="1317" y="13063"/>
                    </a:lnTo>
                    <a:lnTo>
                      <a:pt x="1317" y="12667"/>
                    </a:lnTo>
                    <a:lnTo>
                      <a:pt x="1494" y="12564"/>
                    </a:lnTo>
                    <a:lnTo>
                      <a:pt x="1482" y="8917"/>
                    </a:lnTo>
                    <a:lnTo>
                      <a:pt x="1308" y="9020"/>
                    </a:lnTo>
                    <a:lnTo>
                      <a:pt x="1308" y="8624"/>
                    </a:lnTo>
                    <a:lnTo>
                      <a:pt x="1482" y="8521"/>
                    </a:lnTo>
                    <a:lnTo>
                      <a:pt x="1473" y="4878"/>
                    </a:lnTo>
                    <a:lnTo>
                      <a:pt x="1296" y="4981"/>
                    </a:lnTo>
                    <a:lnTo>
                      <a:pt x="1296" y="4581"/>
                    </a:lnTo>
                    <a:lnTo>
                      <a:pt x="1473" y="4478"/>
                    </a:lnTo>
                    <a:lnTo>
                      <a:pt x="1461" y="777"/>
                    </a:lnTo>
                    <a:lnTo>
                      <a:pt x="1461" y="752"/>
                    </a:lnTo>
                    <a:cubicBezTo>
                      <a:pt x="1445" y="228"/>
                      <a:pt x="1057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4767211" y="2448917"/>
                <a:ext cx="42703" cy="688409"/>
              </a:xfrm>
              <a:custGeom>
                <a:rect b="b" l="l" r="r" t="t"/>
                <a:pathLst>
                  <a:path extrusionOk="0" h="24619" w="1527">
                    <a:moveTo>
                      <a:pt x="646" y="1"/>
                    </a:moveTo>
                    <a:cubicBezTo>
                      <a:pt x="327" y="1"/>
                      <a:pt x="29" y="204"/>
                      <a:pt x="0" y="673"/>
                    </a:cubicBezTo>
                    <a:lnTo>
                      <a:pt x="368" y="694"/>
                    </a:lnTo>
                    <a:cubicBezTo>
                      <a:pt x="380" y="479"/>
                      <a:pt x="479" y="372"/>
                      <a:pt x="652" y="372"/>
                    </a:cubicBezTo>
                    <a:cubicBezTo>
                      <a:pt x="986" y="372"/>
                      <a:pt x="1118" y="603"/>
                      <a:pt x="1118" y="954"/>
                    </a:cubicBezTo>
                    <a:lnTo>
                      <a:pt x="1127" y="4650"/>
                    </a:lnTo>
                    <a:lnTo>
                      <a:pt x="1304" y="4547"/>
                    </a:lnTo>
                    <a:lnTo>
                      <a:pt x="1304" y="4948"/>
                    </a:lnTo>
                    <a:lnTo>
                      <a:pt x="1127" y="5051"/>
                    </a:lnTo>
                    <a:lnTo>
                      <a:pt x="1139" y="8694"/>
                    </a:lnTo>
                    <a:lnTo>
                      <a:pt x="1312" y="8591"/>
                    </a:lnTo>
                    <a:lnTo>
                      <a:pt x="1312" y="8991"/>
                    </a:lnTo>
                    <a:lnTo>
                      <a:pt x="1139" y="9094"/>
                    </a:lnTo>
                    <a:lnTo>
                      <a:pt x="1147" y="12737"/>
                    </a:lnTo>
                    <a:lnTo>
                      <a:pt x="1325" y="12634"/>
                    </a:lnTo>
                    <a:lnTo>
                      <a:pt x="1325" y="13034"/>
                    </a:lnTo>
                    <a:lnTo>
                      <a:pt x="1147" y="13137"/>
                    </a:lnTo>
                    <a:lnTo>
                      <a:pt x="1160" y="16780"/>
                    </a:lnTo>
                    <a:lnTo>
                      <a:pt x="1333" y="16677"/>
                    </a:lnTo>
                    <a:lnTo>
                      <a:pt x="1333" y="17077"/>
                    </a:lnTo>
                    <a:lnTo>
                      <a:pt x="1160" y="17180"/>
                    </a:lnTo>
                    <a:lnTo>
                      <a:pt x="1168" y="20823"/>
                    </a:lnTo>
                    <a:lnTo>
                      <a:pt x="1345" y="20720"/>
                    </a:lnTo>
                    <a:lnTo>
                      <a:pt x="1345" y="21120"/>
                    </a:lnTo>
                    <a:lnTo>
                      <a:pt x="1168" y="21223"/>
                    </a:lnTo>
                    <a:lnTo>
                      <a:pt x="1180" y="24619"/>
                    </a:lnTo>
                    <a:lnTo>
                      <a:pt x="1527" y="24417"/>
                    </a:lnTo>
                    <a:lnTo>
                      <a:pt x="1461" y="719"/>
                    </a:lnTo>
                    <a:lnTo>
                      <a:pt x="1457" y="723"/>
                    </a:lnTo>
                    <a:cubicBezTo>
                      <a:pt x="1432" y="220"/>
                      <a:pt x="1048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0" name="Google Shape;1590;p15"/>
            <p:cNvGrpSpPr/>
            <p:nvPr/>
          </p:nvGrpSpPr>
          <p:grpSpPr>
            <a:xfrm>
              <a:off x="3889082" y="3208882"/>
              <a:ext cx="956039" cy="989341"/>
              <a:chOff x="3889082" y="3208882"/>
              <a:chExt cx="956039" cy="989341"/>
            </a:xfrm>
          </p:grpSpPr>
          <p:sp>
            <p:nvSpPr>
              <p:cNvPr id="1591" name="Google Shape;1591;p15"/>
              <p:cNvSpPr/>
              <p:nvPr/>
            </p:nvSpPr>
            <p:spPr>
              <a:xfrm>
                <a:off x="3889082" y="4046918"/>
                <a:ext cx="117956" cy="151305"/>
              </a:xfrm>
              <a:custGeom>
                <a:rect b="b" l="l" r="r" t="t"/>
                <a:pathLst>
                  <a:path extrusionOk="0" h="5411" w="4218">
                    <a:moveTo>
                      <a:pt x="1170" y="1"/>
                    </a:moveTo>
                    <a:cubicBezTo>
                      <a:pt x="481" y="1"/>
                      <a:pt x="8" y="546"/>
                      <a:pt x="5" y="1491"/>
                    </a:cubicBezTo>
                    <a:cubicBezTo>
                      <a:pt x="1" y="2824"/>
                      <a:pt x="937" y="4453"/>
                      <a:pt x="2101" y="5122"/>
                    </a:cubicBezTo>
                    <a:cubicBezTo>
                      <a:pt x="2440" y="5318"/>
                      <a:pt x="2761" y="5411"/>
                      <a:pt x="3045" y="5411"/>
                    </a:cubicBezTo>
                    <a:cubicBezTo>
                      <a:pt x="3735" y="5411"/>
                      <a:pt x="4210" y="4864"/>
                      <a:pt x="4213" y="3917"/>
                    </a:cubicBezTo>
                    <a:cubicBezTo>
                      <a:pt x="4217" y="2580"/>
                      <a:pt x="3277" y="959"/>
                      <a:pt x="2117" y="291"/>
                    </a:cubicBezTo>
                    <a:cubicBezTo>
                      <a:pt x="1777" y="94"/>
                      <a:pt x="1455" y="1"/>
                      <a:pt x="117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3905134" y="4030756"/>
                <a:ext cx="117928" cy="151333"/>
              </a:xfrm>
              <a:custGeom>
                <a:rect b="b" l="l" r="r" t="t"/>
                <a:pathLst>
                  <a:path extrusionOk="0" h="5412" w="4217">
                    <a:moveTo>
                      <a:pt x="1174" y="1"/>
                    </a:moveTo>
                    <a:cubicBezTo>
                      <a:pt x="485" y="1"/>
                      <a:pt x="10" y="546"/>
                      <a:pt x="4" y="1492"/>
                    </a:cubicBezTo>
                    <a:cubicBezTo>
                      <a:pt x="0" y="2824"/>
                      <a:pt x="941" y="4454"/>
                      <a:pt x="2104" y="5122"/>
                    </a:cubicBezTo>
                    <a:cubicBezTo>
                      <a:pt x="2444" y="5318"/>
                      <a:pt x="2764" y="5411"/>
                      <a:pt x="3048" y="5411"/>
                    </a:cubicBezTo>
                    <a:cubicBezTo>
                      <a:pt x="3737" y="5411"/>
                      <a:pt x="4210" y="4864"/>
                      <a:pt x="4213" y="3917"/>
                    </a:cubicBezTo>
                    <a:cubicBezTo>
                      <a:pt x="4217" y="2581"/>
                      <a:pt x="3280" y="959"/>
                      <a:pt x="2121" y="291"/>
                    </a:cubicBezTo>
                    <a:cubicBezTo>
                      <a:pt x="1780" y="94"/>
                      <a:pt x="1459" y="1"/>
                      <a:pt x="1174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3903512" y="3208882"/>
                <a:ext cx="941610" cy="973990"/>
              </a:xfrm>
              <a:custGeom>
                <a:rect b="b" l="l" r="r" t="t"/>
                <a:pathLst>
                  <a:path extrusionOk="0" h="34832" w="33671">
                    <a:moveTo>
                      <a:pt x="30628" y="0"/>
                    </a:moveTo>
                    <a:cubicBezTo>
                      <a:pt x="30253" y="0"/>
                      <a:pt x="29941" y="162"/>
                      <a:pt x="29734" y="461"/>
                    </a:cubicBezTo>
                    <a:lnTo>
                      <a:pt x="29730" y="453"/>
                    </a:lnTo>
                    <a:lnTo>
                      <a:pt x="0" y="30182"/>
                    </a:lnTo>
                    <a:cubicBezTo>
                      <a:pt x="183" y="30044"/>
                      <a:pt x="406" y="29971"/>
                      <a:pt x="658" y="29971"/>
                    </a:cubicBezTo>
                    <a:cubicBezTo>
                      <a:pt x="942" y="29971"/>
                      <a:pt x="1263" y="30064"/>
                      <a:pt x="1601" y="30261"/>
                    </a:cubicBezTo>
                    <a:cubicBezTo>
                      <a:pt x="2761" y="30929"/>
                      <a:pt x="3701" y="32554"/>
                      <a:pt x="3697" y="33887"/>
                    </a:cubicBezTo>
                    <a:cubicBezTo>
                      <a:pt x="3693" y="34275"/>
                      <a:pt x="3615" y="34588"/>
                      <a:pt x="3474" y="34832"/>
                    </a:cubicBezTo>
                    <a:lnTo>
                      <a:pt x="33018" y="5288"/>
                    </a:lnTo>
                    <a:cubicBezTo>
                      <a:pt x="33414" y="5077"/>
                      <a:pt x="33666" y="4603"/>
                      <a:pt x="33666" y="3922"/>
                    </a:cubicBezTo>
                    <a:cubicBezTo>
                      <a:pt x="33670" y="2590"/>
                      <a:pt x="32730" y="960"/>
                      <a:pt x="31570" y="287"/>
                    </a:cubicBezTo>
                    <a:cubicBezTo>
                      <a:pt x="31231" y="92"/>
                      <a:pt x="30912" y="0"/>
                      <a:pt x="30628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4029942" y="3908112"/>
                <a:ext cx="115775" cy="152703"/>
              </a:xfrm>
              <a:custGeom>
                <a:rect b="b" l="l" r="r" t="t"/>
                <a:pathLst>
                  <a:path extrusionOk="0" h="5461" w="4140">
                    <a:moveTo>
                      <a:pt x="911" y="1"/>
                    </a:moveTo>
                    <a:cubicBezTo>
                      <a:pt x="630" y="1"/>
                      <a:pt x="373" y="81"/>
                      <a:pt x="158" y="242"/>
                    </a:cubicBezTo>
                    <a:cubicBezTo>
                      <a:pt x="1" y="359"/>
                      <a:pt x="112" y="574"/>
                      <a:pt x="265" y="574"/>
                    </a:cubicBezTo>
                    <a:cubicBezTo>
                      <a:pt x="301" y="574"/>
                      <a:pt x="339" y="562"/>
                      <a:pt x="377" y="535"/>
                    </a:cubicBezTo>
                    <a:cubicBezTo>
                      <a:pt x="528" y="422"/>
                      <a:pt x="711" y="366"/>
                      <a:pt x="915" y="366"/>
                    </a:cubicBezTo>
                    <a:cubicBezTo>
                      <a:pt x="1172" y="366"/>
                      <a:pt x="1463" y="455"/>
                      <a:pt x="1767" y="630"/>
                    </a:cubicBezTo>
                    <a:cubicBezTo>
                      <a:pt x="2877" y="1269"/>
                      <a:pt x="3776" y="2829"/>
                      <a:pt x="3772" y="4099"/>
                    </a:cubicBezTo>
                    <a:cubicBezTo>
                      <a:pt x="3772" y="4557"/>
                      <a:pt x="3652" y="4920"/>
                      <a:pt x="3434" y="5151"/>
                    </a:cubicBezTo>
                    <a:cubicBezTo>
                      <a:pt x="3322" y="5267"/>
                      <a:pt x="3405" y="5461"/>
                      <a:pt x="3566" y="5461"/>
                    </a:cubicBezTo>
                    <a:lnTo>
                      <a:pt x="3566" y="5457"/>
                    </a:lnTo>
                    <a:cubicBezTo>
                      <a:pt x="3615" y="5457"/>
                      <a:pt x="3665" y="5436"/>
                      <a:pt x="3698" y="5403"/>
                    </a:cubicBezTo>
                    <a:cubicBezTo>
                      <a:pt x="3982" y="5102"/>
                      <a:pt x="4135" y="4656"/>
                      <a:pt x="4139" y="4103"/>
                    </a:cubicBezTo>
                    <a:cubicBezTo>
                      <a:pt x="4139" y="2713"/>
                      <a:pt x="3161" y="1013"/>
                      <a:pt x="1953" y="316"/>
                    </a:cubicBezTo>
                    <a:cubicBezTo>
                      <a:pt x="1591" y="106"/>
                      <a:pt x="1235" y="1"/>
                      <a:pt x="91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4198655" y="3738995"/>
                <a:ext cx="116306" cy="152591"/>
              </a:xfrm>
              <a:custGeom>
                <a:rect b="b" l="l" r="r" t="t"/>
                <a:pathLst>
                  <a:path extrusionOk="0" h="5457" w="4159">
                    <a:moveTo>
                      <a:pt x="929" y="0"/>
                    </a:moveTo>
                    <a:cubicBezTo>
                      <a:pt x="646" y="0"/>
                      <a:pt x="389" y="80"/>
                      <a:pt x="173" y="242"/>
                    </a:cubicBezTo>
                    <a:cubicBezTo>
                      <a:pt x="1" y="354"/>
                      <a:pt x="119" y="579"/>
                      <a:pt x="275" y="579"/>
                    </a:cubicBezTo>
                    <a:cubicBezTo>
                      <a:pt x="313" y="579"/>
                      <a:pt x="353" y="566"/>
                      <a:pt x="392" y="535"/>
                    </a:cubicBezTo>
                    <a:cubicBezTo>
                      <a:pt x="543" y="421"/>
                      <a:pt x="727" y="366"/>
                      <a:pt x="931" y="366"/>
                    </a:cubicBezTo>
                    <a:cubicBezTo>
                      <a:pt x="1189" y="366"/>
                      <a:pt x="1481" y="455"/>
                      <a:pt x="1782" y="629"/>
                    </a:cubicBezTo>
                    <a:cubicBezTo>
                      <a:pt x="2892" y="1269"/>
                      <a:pt x="3791" y="2828"/>
                      <a:pt x="3787" y="4099"/>
                    </a:cubicBezTo>
                    <a:cubicBezTo>
                      <a:pt x="3787" y="4557"/>
                      <a:pt x="3668" y="4920"/>
                      <a:pt x="3449" y="5147"/>
                    </a:cubicBezTo>
                    <a:cubicBezTo>
                      <a:pt x="3379" y="5221"/>
                      <a:pt x="3383" y="5337"/>
                      <a:pt x="3453" y="5407"/>
                    </a:cubicBezTo>
                    <a:cubicBezTo>
                      <a:pt x="3490" y="5440"/>
                      <a:pt x="3536" y="5456"/>
                      <a:pt x="3581" y="5456"/>
                    </a:cubicBezTo>
                    <a:cubicBezTo>
                      <a:pt x="3631" y="5456"/>
                      <a:pt x="3680" y="5436"/>
                      <a:pt x="3713" y="5403"/>
                    </a:cubicBezTo>
                    <a:cubicBezTo>
                      <a:pt x="4002" y="5102"/>
                      <a:pt x="4155" y="4652"/>
                      <a:pt x="4155" y="4103"/>
                    </a:cubicBezTo>
                    <a:cubicBezTo>
                      <a:pt x="4159" y="2709"/>
                      <a:pt x="3177" y="1013"/>
                      <a:pt x="1968" y="312"/>
                    </a:cubicBezTo>
                    <a:cubicBezTo>
                      <a:pt x="1607" y="105"/>
                      <a:pt x="1252" y="0"/>
                      <a:pt x="929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4367983" y="3569794"/>
                <a:ext cx="116111" cy="152675"/>
              </a:xfrm>
              <a:custGeom>
                <a:rect b="b" l="l" r="r" t="t"/>
                <a:pathLst>
                  <a:path extrusionOk="0" h="5460" w="4152">
                    <a:moveTo>
                      <a:pt x="923" y="1"/>
                    </a:moveTo>
                    <a:cubicBezTo>
                      <a:pt x="642" y="1"/>
                      <a:pt x="384" y="81"/>
                      <a:pt x="166" y="240"/>
                    </a:cubicBezTo>
                    <a:cubicBezTo>
                      <a:pt x="1" y="356"/>
                      <a:pt x="115" y="577"/>
                      <a:pt x="269" y="577"/>
                    </a:cubicBezTo>
                    <a:cubicBezTo>
                      <a:pt x="307" y="577"/>
                      <a:pt x="346" y="564"/>
                      <a:pt x="385" y="533"/>
                    </a:cubicBezTo>
                    <a:cubicBezTo>
                      <a:pt x="537" y="422"/>
                      <a:pt x="720" y="366"/>
                      <a:pt x="925" y="366"/>
                    </a:cubicBezTo>
                    <a:cubicBezTo>
                      <a:pt x="1183" y="366"/>
                      <a:pt x="1476" y="455"/>
                      <a:pt x="1780" y="632"/>
                    </a:cubicBezTo>
                    <a:cubicBezTo>
                      <a:pt x="2885" y="1272"/>
                      <a:pt x="3785" y="2827"/>
                      <a:pt x="3781" y="4102"/>
                    </a:cubicBezTo>
                    <a:cubicBezTo>
                      <a:pt x="3781" y="4560"/>
                      <a:pt x="3665" y="4919"/>
                      <a:pt x="3442" y="5150"/>
                    </a:cubicBezTo>
                    <a:cubicBezTo>
                      <a:pt x="3372" y="5224"/>
                      <a:pt x="3376" y="5340"/>
                      <a:pt x="3451" y="5410"/>
                    </a:cubicBezTo>
                    <a:cubicBezTo>
                      <a:pt x="3484" y="5443"/>
                      <a:pt x="3529" y="5459"/>
                      <a:pt x="3574" y="5459"/>
                    </a:cubicBezTo>
                    <a:cubicBezTo>
                      <a:pt x="3624" y="5459"/>
                      <a:pt x="3673" y="5439"/>
                      <a:pt x="3706" y="5401"/>
                    </a:cubicBezTo>
                    <a:cubicBezTo>
                      <a:pt x="3995" y="5104"/>
                      <a:pt x="4148" y="4655"/>
                      <a:pt x="4148" y="4102"/>
                    </a:cubicBezTo>
                    <a:cubicBezTo>
                      <a:pt x="4152" y="2712"/>
                      <a:pt x="3170" y="1016"/>
                      <a:pt x="1961" y="315"/>
                    </a:cubicBezTo>
                    <a:cubicBezTo>
                      <a:pt x="1600" y="105"/>
                      <a:pt x="1246" y="1"/>
                      <a:pt x="923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4537367" y="3400677"/>
                <a:ext cx="115887" cy="152647"/>
              </a:xfrm>
              <a:custGeom>
                <a:rect b="b" l="l" r="r" t="t"/>
                <a:pathLst>
                  <a:path extrusionOk="0" h="5459" w="4144">
                    <a:moveTo>
                      <a:pt x="913" y="0"/>
                    </a:moveTo>
                    <a:cubicBezTo>
                      <a:pt x="631" y="0"/>
                      <a:pt x="373" y="80"/>
                      <a:pt x="158" y="240"/>
                    </a:cubicBezTo>
                    <a:cubicBezTo>
                      <a:pt x="1" y="357"/>
                      <a:pt x="115" y="572"/>
                      <a:pt x="267" y="572"/>
                    </a:cubicBezTo>
                    <a:cubicBezTo>
                      <a:pt x="302" y="572"/>
                      <a:pt x="340" y="560"/>
                      <a:pt x="376" y="533"/>
                    </a:cubicBezTo>
                    <a:cubicBezTo>
                      <a:pt x="528" y="422"/>
                      <a:pt x="711" y="366"/>
                      <a:pt x="916" y="366"/>
                    </a:cubicBezTo>
                    <a:cubicBezTo>
                      <a:pt x="1175" y="366"/>
                      <a:pt x="1467" y="455"/>
                      <a:pt x="1771" y="632"/>
                    </a:cubicBezTo>
                    <a:cubicBezTo>
                      <a:pt x="2881" y="1271"/>
                      <a:pt x="3776" y="2827"/>
                      <a:pt x="3776" y="4102"/>
                    </a:cubicBezTo>
                    <a:cubicBezTo>
                      <a:pt x="3776" y="4560"/>
                      <a:pt x="3656" y="4919"/>
                      <a:pt x="3434" y="5150"/>
                    </a:cubicBezTo>
                    <a:cubicBezTo>
                      <a:pt x="3322" y="5265"/>
                      <a:pt x="3405" y="5459"/>
                      <a:pt x="3566" y="5459"/>
                    </a:cubicBezTo>
                    <a:lnTo>
                      <a:pt x="3570" y="5459"/>
                    </a:lnTo>
                    <a:cubicBezTo>
                      <a:pt x="3619" y="5459"/>
                      <a:pt x="3665" y="5438"/>
                      <a:pt x="3698" y="5401"/>
                    </a:cubicBezTo>
                    <a:cubicBezTo>
                      <a:pt x="3986" y="5104"/>
                      <a:pt x="4139" y="4654"/>
                      <a:pt x="4139" y="4102"/>
                    </a:cubicBezTo>
                    <a:cubicBezTo>
                      <a:pt x="4143" y="2711"/>
                      <a:pt x="3161" y="1011"/>
                      <a:pt x="1952" y="314"/>
                    </a:cubicBezTo>
                    <a:cubicBezTo>
                      <a:pt x="1591" y="105"/>
                      <a:pt x="1236" y="0"/>
                      <a:pt x="91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15"/>
            <p:cNvGrpSpPr/>
            <p:nvPr/>
          </p:nvGrpSpPr>
          <p:grpSpPr>
            <a:xfrm>
              <a:off x="5254194" y="776256"/>
              <a:ext cx="170447" cy="440493"/>
              <a:chOff x="5254194" y="776256"/>
              <a:chExt cx="170447" cy="440493"/>
            </a:xfrm>
          </p:grpSpPr>
          <p:grpSp>
            <p:nvGrpSpPr>
              <p:cNvPr id="1599" name="Google Shape;1599;p15"/>
              <p:cNvGrpSpPr/>
              <p:nvPr/>
            </p:nvGrpSpPr>
            <p:grpSpPr>
              <a:xfrm>
                <a:off x="5254194" y="776256"/>
                <a:ext cx="170447" cy="440493"/>
                <a:chOff x="5254194" y="776256"/>
                <a:chExt cx="170447" cy="440493"/>
              </a:xfrm>
            </p:grpSpPr>
            <p:sp>
              <p:nvSpPr>
                <p:cNvPr id="1600" name="Google Shape;1600;p15"/>
                <p:cNvSpPr/>
                <p:nvPr/>
              </p:nvSpPr>
              <p:spPr>
                <a:xfrm>
                  <a:off x="5254194" y="799437"/>
                  <a:ext cx="130652" cy="417312"/>
                </a:xfrm>
                <a:custGeom>
                  <a:rect b="b" l="l" r="r" t="t"/>
                  <a:pathLst>
                    <a:path extrusionOk="0" h="14924" w="4672">
                      <a:moveTo>
                        <a:pt x="9" y="1"/>
                      </a:moveTo>
                      <a:lnTo>
                        <a:pt x="1" y="2497"/>
                      </a:lnTo>
                      <a:lnTo>
                        <a:pt x="1961" y="3627"/>
                      </a:lnTo>
                      <a:lnTo>
                        <a:pt x="1932" y="13364"/>
                      </a:lnTo>
                      <a:lnTo>
                        <a:pt x="4638" y="14923"/>
                      </a:lnTo>
                      <a:lnTo>
                        <a:pt x="4671" y="2691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15"/>
                <p:cNvSpPr/>
                <p:nvPr/>
              </p:nvSpPr>
              <p:spPr>
                <a:xfrm>
                  <a:off x="5383896" y="851587"/>
                  <a:ext cx="40745" cy="365162"/>
                </a:xfrm>
                <a:custGeom>
                  <a:rect b="b" l="l" r="r" t="t"/>
                  <a:pathLst>
                    <a:path extrusionOk="0" h="13059" w="1457">
                      <a:moveTo>
                        <a:pt x="1457" y="1"/>
                      </a:moveTo>
                      <a:lnTo>
                        <a:pt x="33" y="826"/>
                      </a:lnTo>
                      <a:lnTo>
                        <a:pt x="0" y="13058"/>
                      </a:lnTo>
                      <a:lnTo>
                        <a:pt x="1424" y="12233"/>
                      </a:lnTo>
                      <a:lnTo>
                        <a:pt x="1457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15"/>
                <p:cNvSpPr/>
                <p:nvPr/>
              </p:nvSpPr>
              <p:spPr>
                <a:xfrm>
                  <a:off x="5254446" y="776256"/>
                  <a:ext cx="170195" cy="98428"/>
                </a:xfrm>
                <a:custGeom>
                  <a:rect b="b" l="l" r="r" t="t"/>
                  <a:pathLst>
                    <a:path extrusionOk="0" h="3520" w="6086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4662" y="3520"/>
                      </a:lnTo>
                      <a:lnTo>
                        <a:pt x="6086" y="2695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3" name="Google Shape;1603;p15"/>
              <p:cNvSpPr/>
              <p:nvPr/>
            </p:nvSpPr>
            <p:spPr>
              <a:xfrm>
                <a:off x="5254194" y="799437"/>
                <a:ext cx="130652" cy="417312"/>
              </a:xfrm>
              <a:custGeom>
                <a:rect b="b" l="l" r="r" t="t"/>
                <a:pathLst>
                  <a:path extrusionOk="0" h="14924" w="4672">
                    <a:moveTo>
                      <a:pt x="9" y="1"/>
                    </a:moveTo>
                    <a:lnTo>
                      <a:pt x="1" y="2497"/>
                    </a:lnTo>
                    <a:lnTo>
                      <a:pt x="1961" y="3627"/>
                    </a:lnTo>
                    <a:lnTo>
                      <a:pt x="1932" y="13364"/>
                    </a:lnTo>
                    <a:lnTo>
                      <a:pt x="4638" y="14923"/>
                    </a:lnTo>
                    <a:lnTo>
                      <a:pt x="4671" y="26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15"/>
            <p:cNvGrpSpPr/>
            <p:nvPr/>
          </p:nvGrpSpPr>
          <p:grpSpPr>
            <a:xfrm>
              <a:off x="4524112" y="1353654"/>
              <a:ext cx="760928" cy="917981"/>
              <a:chOff x="4524112" y="1353654"/>
              <a:chExt cx="760928" cy="917981"/>
            </a:xfrm>
          </p:grpSpPr>
          <p:grpSp>
            <p:nvGrpSpPr>
              <p:cNvPr id="1605" name="Google Shape;1605;p15"/>
              <p:cNvGrpSpPr/>
              <p:nvPr/>
            </p:nvGrpSpPr>
            <p:grpSpPr>
              <a:xfrm>
                <a:off x="4524112" y="1353654"/>
                <a:ext cx="760928" cy="917981"/>
                <a:chOff x="4524112" y="1353654"/>
                <a:chExt cx="760928" cy="917981"/>
              </a:xfrm>
            </p:grpSpPr>
            <p:sp>
              <p:nvSpPr>
                <p:cNvPr id="1606" name="Google Shape;1606;p15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rect b="b" l="l" r="r" t="t"/>
                  <a:pathLst>
                    <a:path extrusionOk="0" h="10080" w="17366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7" name="Google Shape;1607;p15"/>
                <p:cNvSpPr/>
                <p:nvPr/>
              </p:nvSpPr>
              <p:spPr>
                <a:xfrm>
                  <a:off x="4524112" y="2037421"/>
                  <a:ext cx="387119" cy="234214"/>
                </a:xfrm>
                <a:custGeom>
                  <a:rect b="b" l="l" r="r" t="t"/>
                  <a:pathLst>
                    <a:path extrusionOk="0" h="8376" w="13843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3842" y="8376"/>
                      </a:lnTo>
                      <a:lnTo>
                        <a:pt x="13842" y="804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15"/>
                <p:cNvSpPr/>
                <p:nvPr/>
              </p:nvSpPr>
              <p:spPr>
                <a:xfrm>
                  <a:off x="4911203" y="2205503"/>
                  <a:ext cx="98549" cy="66131"/>
                </a:xfrm>
                <a:custGeom>
                  <a:rect b="b" l="l" r="r" t="t"/>
                  <a:pathLst>
                    <a:path extrusionOk="0" h="2365" w="3524">
                      <a:moveTo>
                        <a:pt x="3524" y="1"/>
                      </a:moveTo>
                      <a:lnTo>
                        <a:pt x="0" y="2035"/>
                      </a:lnTo>
                      <a:lnTo>
                        <a:pt x="0" y="2365"/>
                      </a:lnTo>
                      <a:lnTo>
                        <a:pt x="3524" y="331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15"/>
                <p:cNvSpPr/>
                <p:nvPr/>
              </p:nvSpPr>
              <p:spPr>
                <a:xfrm>
                  <a:off x="4613991" y="1872806"/>
                  <a:ext cx="389888" cy="338039"/>
                </a:xfrm>
                <a:custGeom>
                  <a:rect b="b" l="l" r="r" t="t"/>
                  <a:pathLst>
                    <a:path extrusionOk="0" h="12089" w="13942">
                      <a:moveTo>
                        <a:pt x="13" y="0"/>
                      </a:moveTo>
                      <a:lnTo>
                        <a:pt x="0" y="4047"/>
                      </a:lnTo>
                      <a:lnTo>
                        <a:pt x="13933" y="12088"/>
                      </a:lnTo>
                      <a:lnTo>
                        <a:pt x="13941" y="804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15"/>
                <p:cNvSpPr/>
                <p:nvPr/>
              </p:nvSpPr>
              <p:spPr>
                <a:xfrm>
                  <a:off x="5003600" y="2090829"/>
                  <a:ext cx="10431" cy="127397"/>
                </a:xfrm>
                <a:custGeom>
                  <a:rect b="b" l="l" r="r" t="t"/>
                  <a:pathLst>
                    <a:path extrusionOk="0" h="4556" w="373">
                      <a:moveTo>
                        <a:pt x="372" y="1"/>
                      </a:moveTo>
                      <a:lnTo>
                        <a:pt x="9" y="244"/>
                      </a:lnTo>
                      <a:lnTo>
                        <a:pt x="1" y="4555"/>
                      </a:lnTo>
                      <a:lnTo>
                        <a:pt x="364" y="4312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15"/>
                <p:cNvSpPr/>
                <p:nvPr/>
              </p:nvSpPr>
              <p:spPr>
                <a:xfrm>
                  <a:off x="4616536" y="1865983"/>
                  <a:ext cx="397495" cy="229488"/>
                </a:xfrm>
                <a:custGeom>
                  <a:rect b="b" l="l" r="r" t="t"/>
                  <a:pathLst>
                    <a:path extrusionOk="0" h="8207" w="14214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3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15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rect b="b" l="l" r="r" t="t"/>
                  <a:pathLst>
                    <a:path extrusionOk="0" h="10076" w="17366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15"/>
                <p:cNvSpPr/>
                <p:nvPr/>
              </p:nvSpPr>
              <p:spPr>
                <a:xfrm>
                  <a:off x="4616648" y="1864137"/>
                  <a:ext cx="387231" cy="234214"/>
                </a:xfrm>
                <a:custGeom>
                  <a:rect b="b" l="l" r="r" t="t"/>
                  <a:pathLst>
                    <a:path extrusionOk="0" h="8376" w="13847">
                      <a:moveTo>
                        <a:pt x="0" y="1"/>
                      </a:moveTo>
                      <a:lnTo>
                        <a:pt x="4" y="331"/>
                      </a:lnTo>
                      <a:lnTo>
                        <a:pt x="13846" y="8376"/>
                      </a:lnTo>
                      <a:lnTo>
                        <a:pt x="13846" y="80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15"/>
                <p:cNvSpPr/>
                <p:nvPr/>
              </p:nvSpPr>
              <p:spPr>
                <a:xfrm>
                  <a:off x="5003851" y="2032360"/>
                  <a:ext cx="98437" cy="65992"/>
                </a:xfrm>
                <a:custGeom>
                  <a:rect b="b" l="l" r="r" t="t"/>
                  <a:pathLst>
                    <a:path extrusionOk="0" h="2360" w="3520">
                      <a:moveTo>
                        <a:pt x="3519" y="0"/>
                      </a:moveTo>
                      <a:lnTo>
                        <a:pt x="0" y="2030"/>
                      </a:lnTo>
                      <a:lnTo>
                        <a:pt x="0" y="2360"/>
                      </a:lnTo>
                      <a:lnTo>
                        <a:pt x="3519" y="32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15"/>
                <p:cNvSpPr/>
                <p:nvPr/>
              </p:nvSpPr>
              <p:spPr>
                <a:xfrm>
                  <a:off x="4706639" y="1699522"/>
                  <a:ext cx="389888" cy="338151"/>
                </a:xfrm>
                <a:custGeom>
                  <a:rect b="b" l="l" r="r" t="t"/>
                  <a:pathLst>
                    <a:path extrusionOk="0" h="12093" w="13942">
                      <a:moveTo>
                        <a:pt x="9" y="0"/>
                      </a:moveTo>
                      <a:lnTo>
                        <a:pt x="0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15"/>
                <p:cNvSpPr/>
                <p:nvPr/>
              </p:nvSpPr>
              <p:spPr>
                <a:xfrm>
                  <a:off x="5096136" y="1919867"/>
                  <a:ext cx="8334" cy="125188"/>
                </a:xfrm>
                <a:custGeom>
                  <a:rect b="b" l="l" r="r" t="t"/>
                  <a:pathLst>
                    <a:path extrusionOk="0" h="4477" w="298">
                      <a:moveTo>
                        <a:pt x="298" y="0"/>
                      </a:moveTo>
                      <a:lnTo>
                        <a:pt x="13" y="166"/>
                      </a:lnTo>
                      <a:lnTo>
                        <a:pt x="1" y="4477"/>
                      </a:lnTo>
                      <a:lnTo>
                        <a:pt x="285" y="431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15"/>
                <p:cNvSpPr/>
                <p:nvPr/>
              </p:nvSpPr>
              <p:spPr>
                <a:xfrm>
                  <a:off x="4706863" y="1694908"/>
                  <a:ext cx="397606" cy="229600"/>
                </a:xfrm>
                <a:custGeom>
                  <a:rect b="b" l="l" r="r" t="t"/>
                  <a:pathLst>
                    <a:path extrusionOk="0" h="8211" w="14218">
                      <a:moveTo>
                        <a:pt x="285" y="0"/>
                      </a:moveTo>
                      <a:lnTo>
                        <a:pt x="1" y="165"/>
                      </a:lnTo>
                      <a:lnTo>
                        <a:pt x="13933" y="8211"/>
                      </a:lnTo>
                      <a:lnTo>
                        <a:pt x="14218" y="8045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15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rect b="b" l="l" r="r" t="t"/>
                  <a:pathLst>
                    <a:path extrusionOk="0" h="10080" w="17366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15"/>
                <p:cNvSpPr/>
                <p:nvPr/>
              </p:nvSpPr>
              <p:spPr>
                <a:xfrm>
                  <a:off x="4706863" y="1693985"/>
                  <a:ext cx="387231" cy="234102"/>
                </a:xfrm>
                <a:custGeom>
                  <a:rect b="b" l="l" r="r" t="t"/>
                  <a:pathLst>
                    <a:path extrusionOk="0" h="8372" w="13847">
                      <a:moveTo>
                        <a:pt x="1" y="0"/>
                      </a:moveTo>
                      <a:lnTo>
                        <a:pt x="1" y="326"/>
                      </a:lnTo>
                      <a:lnTo>
                        <a:pt x="13846" y="8371"/>
                      </a:lnTo>
                      <a:lnTo>
                        <a:pt x="13846" y="8371"/>
                      </a:lnTo>
                      <a:lnTo>
                        <a:pt x="13842" y="80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15"/>
                <p:cNvSpPr/>
                <p:nvPr/>
              </p:nvSpPr>
              <p:spPr>
                <a:xfrm>
                  <a:off x="5093954" y="1862068"/>
                  <a:ext cx="98549" cy="66019"/>
                </a:xfrm>
                <a:custGeom>
                  <a:rect b="b" l="l" r="r" t="t"/>
                  <a:pathLst>
                    <a:path extrusionOk="0" h="2361" w="3524">
                      <a:moveTo>
                        <a:pt x="3524" y="1"/>
                      </a:moveTo>
                      <a:lnTo>
                        <a:pt x="0" y="2034"/>
                      </a:lnTo>
                      <a:lnTo>
                        <a:pt x="4" y="2360"/>
                      </a:lnTo>
                      <a:lnTo>
                        <a:pt x="3524" y="326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15"/>
                <p:cNvSpPr/>
                <p:nvPr/>
              </p:nvSpPr>
              <p:spPr>
                <a:xfrm>
                  <a:off x="4796854" y="1529230"/>
                  <a:ext cx="389888" cy="338178"/>
                </a:xfrm>
                <a:custGeom>
                  <a:rect b="b" l="l" r="r" t="t"/>
                  <a:pathLst>
                    <a:path extrusionOk="0" h="12094" w="13942">
                      <a:moveTo>
                        <a:pt x="9" y="1"/>
                      </a:moveTo>
                      <a:lnTo>
                        <a:pt x="1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15"/>
                <p:cNvSpPr/>
                <p:nvPr/>
              </p:nvSpPr>
              <p:spPr>
                <a:xfrm>
                  <a:off x="5186379" y="1749575"/>
                  <a:ext cx="8334" cy="125104"/>
                </a:xfrm>
                <a:custGeom>
                  <a:rect b="b" l="l" r="r" t="t"/>
                  <a:pathLst>
                    <a:path extrusionOk="0" h="4474" w="298">
                      <a:moveTo>
                        <a:pt x="297" y="1"/>
                      </a:moveTo>
                      <a:lnTo>
                        <a:pt x="12" y="166"/>
                      </a:lnTo>
                      <a:lnTo>
                        <a:pt x="0" y="4473"/>
                      </a:lnTo>
                      <a:lnTo>
                        <a:pt x="285" y="4308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15"/>
                <p:cNvSpPr/>
                <p:nvPr/>
              </p:nvSpPr>
              <p:spPr>
                <a:xfrm>
                  <a:off x="4797078" y="1524617"/>
                  <a:ext cx="397634" cy="229600"/>
                </a:xfrm>
                <a:custGeom>
                  <a:rect b="b" l="l" r="r" t="t"/>
                  <a:pathLst>
                    <a:path extrusionOk="0" h="8211" w="14219">
                      <a:moveTo>
                        <a:pt x="286" y="1"/>
                      </a:moveTo>
                      <a:lnTo>
                        <a:pt x="1" y="166"/>
                      </a:lnTo>
                      <a:lnTo>
                        <a:pt x="13933" y="8211"/>
                      </a:lnTo>
                      <a:lnTo>
                        <a:pt x="14218" y="8046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15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rect b="b" l="l" r="r" t="t"/>
                  <a:pathLst>
                    <a:path extrusionOk="0" h="10080" w="17362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15"/>
                <p:cNvSpPr/>
                <p:nvPr/>
              </p:nvSpPr>
              <p:spPr>
                <a:xfrm>
                  <a:off x="4797330" y="1522911"/>
                  <a:ext cx="389413" cy="234214"/>
                </a:xfrm>
                <a:custGeom>
                  <a:rect b="b" l="l" r="r" t="t"/>
                  <a:pathLst>
                    <a:path extrusionOk="0" h="8376" w="13925">
                      <a:moveTo>
                        <a:pt x="0" y="0"/>
                      </a:moveTo>
                      <a:lnTo>
                        <a:pt x="0" y="330"/>
                      </a:lnTo>
                      <a:lnTo>
                        <a:pt x="13924" y="8375"/>
                      </a:lnTo>
                      <a:lnTo>
                        <a:pt x="13924" y="8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15"/>
                <p:cNvSpPr/>
                <p:nvPr/>
              </p:nvSpPr>
              <p:spPr>
                <a:xfrm>
                  <a:off x="5186379" y="1690993"/>
                  <a:ext cx="96479" cy="64845"/>
                </a:xfrm>
                <a:custGeom>
                  <a:rect b="b" l="l" r="r" t="t"/>
                  <a:pathLst>
                    <a:path extrusionOk="0" h="2319" w="3450">
                      <a:moveTo>
                        <a:pt x="3449" y="0"/>
                      </a:moveTo>
                      <a:lnTo>
                        <a:pt x="0" y="1993"/>
                      </a:lnTo>
                      <a:lnTo>
                        <a:pt x="0" y="2319"/>
                      </a:lnTo>
                      <a:lnTo>
                        <a:pt x="3449" y="330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7" name="Google Shape;1627;p15"/>
                <p:cNvSpPr/>
                <p:nvPr/>
              </p:nvSpPr>
              <p:spPr>
                <a:xfrm>
                  <a:off x="4887209" y="1358268"/>
                  <a:ext cx="389972" cy="338039"/>
                </a:xfrm>
                <a:custGeom>
                  <a:rect b="b" l="l" r="r" t="t"/>
                  <a:pathLst>
                    <a:path extrusionOk="0" h="12089" w="13945">
                      <a:moveTo>
                        <a:pt x="12" y="1"/>
                      </a:moveTo>
                      <a:lnTo>
                        <a:pt x="0" y="4048"/>
                      </a:lnTo>
                      <a:lnTo>
                        <a:pt x="13933" y="12089"/>
                      </a:lnTo>
                      <a:lnTo>
                        <a:pt x="13945" y="8042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8" name="Google Shape;1628;p15"/>
                <p:cNvSpPr/>
                <p:nvPr/>
              </p:nvSpPr>
              <p:spPr>
                <a:xfrm>
                  <a:off x="4887545" y="1353654"/>
                  <a:ext cx="397495" cy="229488"/>
                </a:xfrm>
                <a:custGeom>
                  <a:rect b="b" l="l" r="r" t="t"/>
                  <a:pathLst>
                    <a:path extrusionOk="0" h="8207" w="14214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4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9" name="Google Shape;1629;p15"/>
              <p:cNvGrpSpPr/>
              <p:nvPr/>
            </p:nvGrpSpPr>
            <p:grpSpPr>
              <a:xfrm>
                <a:off x="4524112" y="1466035"/>
                <a:ext cx="758746" cy="796372"/>
                <a:chOff x="4524112" y="1466035"/>
                <a:chExt cx="758746" cy="796372"/>
              </a:xfrm>
            </p:grpSpPr>
            <p:sp>
              <p:nvSpPr>
                <p:cNvPr id="1630" name="Google Shape;1630;p15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rect b="b" l="l" r="r" t="t"/>
                  <a:pathLst>
                    <a:path extrusionOk="0" h="10080" w="17366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15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rect b="b" l="l" r="r" t="t"/>
                  <a:pathLst>
                    <a:path extrusionOk="0" h="10076" w="17366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15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rect b="b" l="l" r="r" t="t"/>
                  <a:pathLst>
                    <a:path extrusionOk="0" h="10080" w="17366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3" name="Google Shape;1633;p15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rect b="b" l="l" r="r" t="t"/>
                  <a:pathLst>
                    <a:path extrusionOk="0" h="10080" w="17362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4" name="Google Shape;1634;p15"/>
            <p:cNvGrpSpPr/>
            <p:nvPr/>
          </p:nvGrpSpPr>
          <p:grpSpPr>
            <a:xfrm>
              <a:off x="4216301" y="1956469"/>
              <a:ext cx="270338" cy="456376"/>
              <a:chOff x="4216301" y="1956469"/>
              <a:chExt cx="270338" cy="456376"/>
            </a:xfrm>
          </p:grpSpPr>
          <p:grpSp>
            <p:nvGrpSpPr>
              <p:cNvPr id="1635" name="Google Shape;1635;p15"/>
              <p:cNvGrpSpPr/>
              <p:nvPr/>
            </p:nvGrpSpPr>
            <p:grpSpPr>
              <a:xfrm>
                <a:off x="4216301" y="1956469"/>
                <a:ext cx="270338" cy="456376"/>
                <a:chOff x="4216301" y="1956469"/>
                <a:chExt cx="270338" cy="456376"/>
              </a:xfrm>
            </p:grpSpPr>
            <p:sp>
              <p:nvSpPr>
                <p:cNvPr id="1636" name="Google Shape;1636;p15"/>
                <p:cNvSpPr/>
                <p:nvPr/>
              </p:nvSpPr>
              <p:spPr>
                <a:xfrm>
                  <a:off x="4321505" y="2209558"/>
                  <a:ext cx="100310" cy="62077"/>
                </a:xfrm>
                <a:custGeom>
                  <a:rect b="b" l="l" r="r" t="t"/>
                  <a:pathLst>
                    <a:path extrusionOk="0" h="2220" w="3587">
                      <a:moveTo>
                        <a:pt x="3586" y="0"/>
                      </a:moveTo>
                      <a:lnTo>
                        <a:pt x="2167" y="829"/>
                      </a:lnTo>
                      <a:lnTo>
                        <a:pt x="1" y="2220"/>
                      </a:lnTo>
                      <a:lnTo>
                        <a:pt x="1424" y="1390"/>
                      </a:lnTo>
                      <a:lnTo>
                        <a:pt x="3586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15"/>
                <p:cNvSpPr/>
                <p:nvPr/>
              </p:nvSpPr>
              <p:spPr>
                <a:xfrm>
                  <a:off x="4321505" y="2248426"/>
                  <a:ext cx="165133" cy="95548"/>
                </a:xfrm>
                <a:custGeom>
                  <a:rect b="b" l="l" r="r" t="t"/>
                  <a:pathLst>
                    <a:path extrusionOk="0" h="3417" w="5905">
                      <a:moveTo>
                        <a:pt x="1424" y="0"/>
                      </a:moveTo>
                      <a:lnTo>
                        <a:pt x="1" y="830"/>
                      </a:lnTo>
                      <a:lnTo>
                        <a:pt x="4481" y="3416"/>
                      </a:lnTo>
                      <a:lnTo>
                        <a:pt x="5905" y="2587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15"/>
                <p:cNvSpPr/>
                <p:nvPr/>
              </p:nvSpPr>
              <p:spPr>
                <a:xfrm>
                  <a:off x="4216413" y="1956469"/>
                  <a:ext cx="261808" cy="276186"/>
                </a:xfrm>
                <a:custGeom>
                  <a:rect b="b" l="l" r="r" t="t"/>
                  <a:pathLst>
                    <a:path extrusionOk="0" h="9877" w="9362">
                      <a:moveTo>
                        <a:pt x="2767" y="1"/>
                      </a:moveTo>
                      <a:cubicBezTo>
                        <a:pt x="2669" y="1"/>
                        <a:pt x="2572" y="4"/>
                        <a:pt x="2476" y="12"/>
                      </a:cubicBezTo>
                      <a:lnTo>
                        <a:pt x="2463" y="12"/>
                      </a:lnTo>
                      <a:cubicBezTo>
                        <a:pt x="2377" y="16"/>
                        <a:pt x="2294" y="32"/>
                        <a:pt x="2212" y="41"/>
                      </a:cubicBezTo>
                      <a:cubicBezTo>
                        <a:pt x="2125" y="49"/>
                        <a:pt x="2043" y="57"/>
                        <a:pt x="1960" y="69"/>
                      </a:cubicBezTo>
                      <a:lnTo>
                        <a:pt x="1948" y="74"/>
                      </a:lnTo>
                      <a:cubicBezTo>
                        <a:pt x="1770" y="102"/>
                        <a:pt x="1601" y="144"/>
                        <a:pt x="1432" y="189"/>
                      </a:cubicBezTo>
                      <a:lnTo>
                        <a:pt x="1424" y="189"/>
                      </a:lnTo>
                      <a:lnTo>
                        <a:pt x="0" y="1014"/>
                      </a:lnTo>
                      <a:cubicBezTo>
                        <a:pt x="169" y="965"/>
                        <a:pt x="347" y="928"/>
                        <a:pt x="520" y="899"/>
                      </a:cubicBezTo>
                      <a:cubicBezTo>
                        <a:pt x="607" y="882"/>
                        <a:pt x="698" y="874"/>
                        <a:pt x="784" y="866"/>
                      </a:cubicBezTo>
                      <a:cubicBezTo>
                        <a:pt x="871" y="853"/>
                        <a:pt x="953" y="841"/>
                        <a:pt x="1040" y="833"/>
                      </a:cubicBezTo>
                      <a:cubicBezTo>
                        <a:pt x="1161" y="827"/>
                        <a:pt x="1282" y="823"/>
                        <a:pt x="1402" y="823"/>
                      </a:cubicBezTo>
                      <a:cubicBezTo>
                        <a:pt x="1447" y="823"/>
                        <a:pt x="1491" y="823"/>
                        <a:pt x="1535" y="824"/>
                      </a:cubicBezTo>
                      <a:cubicBezTo>
                        <a:pt x="1568" y="824"/>
                        <a:pt x="1601" y="829"/>
                        <a:pt x="1634" y="833"/>
                      </a:cubicBezTo>
                      <a:cubicBezTo>
                        <a:pt x="1766" y="841"/>
                        <a:pt x="1898" y="849"/>
                        <a:pt x="2034" y="866"/>
                      </a:cubicBezTo>
                      <a:cubicBezTo>
                        <a:pt x="2080" y="874"/>
                        <a:pt x="2129" y="882"/>
                        <a:pt x="2175" y="890"/>
                      </a:cubicBezTo>
                      <a:cubicBezTo>
                        <a:pt x="2302" y="911"/>
                        <a:pt x="2434" y="936"/>
                        <a:pt x="2562" y="965"/>
                      </a:cubicBezTo>
                      <a:cubicBezTo>
                        <a:pt x="2599" y="973"/>
                        <a:pt x="2632" y="981"/>
                        <a:pt x="2670" y="989"/>
                      </a:cubicBezTo>
                      <a:cubicBezTo>
                        <a:pt x="2831" y="1031"/>
                        <a:pt x="2991" y="1080"/>
                        <a:pt x="3156" y="1138"/>
                      </a:cubicBezTo>
                      <a:cubicBezTo>
                        <a:pt x="3189" y="1150"/>
                        <a:pt x="3227" y="1163"/>
                        <a:pt x="3260" y="1175"/>
                      </a:cubicBezTo>
                      <a:cubicBezTo>
                        <a:pt x="3396" y="1225"/>
                        <a:pt x="3536" y="1282"/>
                        <a:pt x="3672" y="1344"/>
                      </a:cubicBezTo>
                      <a:cubicBezTo>
                        <a:pt x="3709" y="1365"/>
                        <a:pt x="3746" y="1381"/>
                        <a:pt x="3788" y="1398"/>
                      </a:cubicBezTo>
                      <a:cubicBezTo>
                        <a:pt x="3961" y="1480"/>
                        <a:pt x="4138" y="1571"/>
                        <a:pt x="4312" y="1674"/>
                      </a:cubicBezTo>
                      <a:cubicBezTo>
                        <a:pt x="4444" y="1749"/>
                        <a:pt x="4576" y="1827"/>
                        <a:pt x="4699" y="1910"/>
                      </a:cubicBezTo>
                      <a:cubicBezTo>
                        <a:pt x="4848" y="2009"/>
                        <a:pt x="4988" y="2108"/>
                        <a:pt x="5129" y="2211"/>
                      </a:cubicBezTo>
                      <a:cubicBezTo>
                        <a:pt x="5166" y="2240"/>
                        <a:pt x="5199" y="2264"/>
                        <a:pt x="5232" y="2293"/>
                      </a:cubicBezTo>
                      <a:cubicBezTo>
                        <a:pt x="5372" y="2400"/>
                        <a:pt x="5512" y="2516"/>
                        <a:pt x="5644" y="2632"/>
                      </a:cubicBezTo>
                      <a:cubicBezTo>
                        <a:pt x="5673" y="2656"/>
                        <a:pt x="5706" y="2681"/>
                        <a:pt x="5735" y="2710"/>
                      </a:cubicBezTo>
                      <a:cubicBezTo>
                        <a:pt x="5846" y="2809"/>
                        <a:pt x="5954" y="2912"/>
                        <a:pt x="6057" y="3019"/>
                      </a:cubicBezTo>
                      <a:lnTo>
                        <a:pt x="6090" y="3048"/>
                      </a:lnTo>
                      <a:cubicBezTo>
                        <a:pt x="6201" y="3164"/>
                        <a:pt x="6313" y="3283"/>
                        <a:pt x="6416" y="3403"/>
                      </a:cubicBezTo>
                      <a:cubicBezTo>
                        <a:pt x="6449" y="3440"/>
                        <a:pt x="6478" y="3477"/>
                        <a:pt x="6511" y="3519"/>
                      </a:cubicBezTo>
                      <a:cubicBezTo>
                        <a:pt x="6581" y="3601"/>
                        <a:pt x="6651" y="3688"/>
                        <a:pt x="6717" y="3774"/>
                      </a:cubicBezTo>
                      <a:cubicBezTo>
                        <a:pt x="6750" y="3820"/>
                        <a:pt x="6787" y="3869"/>
                        <a:pt x="6820" y="3915"/>
                      </a:cubicBezTo>
                      <a:cubicBezTo>
                        <a:pt x="6878" y="3997"/>
                        <a:pt x="6936" y="4080"/>
                        <a:pt x="6989" y="4162"/>
                      </a:cubicBezTo>
                      <a:cubicBezTo>
                        <a:pt x="7022" y="4212"/>
                        <a:pt x="7059" y="4265"/>
                        <a:pt x="7092" y="4315"/>
                      </a:cubicBezTo>
                      <a:cubicBezTo>
                        <a:pt x="7134" y="4381"/>
                        <a:pt x="7175" y="4451"/>
                        <a:pt x="7216" y="4517"/>
                      </a:cubicBezTo>
                      <a:cubicBezTo>
                        <a:pt x="7253" y="4587"/>
                        <a:pt x="7286" y="4645"/>
                        <a:pt x="7319" y="4707"/>
                      </a:cubicBezTo>
                      <a:cubicBezTo>
                        <a:pt x="7340" y="4740"/>
                        <a:pt x="7356" y="4777"/>
                        <a:pt x="7373" y="4810"/>
                      </a:cubicBezTo>
                      <a:cubicBezTo>
                        <a:pt x="7422" y="4913"/>
                        <a:pt x="7476" y="5016"/>
                        <a:pt x="7521" y="5123"/>
                      </a:cubicBezTo>
                      <a:cubicBezTo>
                        <a:pt x="7571" y="5235"/>
                        <a:pt x="7616" y="5350"/>
                        <a:pt x="7658" y="5462"/>
                      </a:cubicBezTo>
                      <a:cubicBezTo>
                        <a:pt x="7662" y="5478"/>
                        <a:pt x="7666" y="5491"/>
                        <a:pt x="7674" y="5503"/>
                      </a:cubicBezTo>
                      <a:cubicBezTo>
                        <a:pt x="7711" y="5614"/>
                        <a:pt x="7744" y="5726"/>
                        <a:pt x="7777" y="5837"/>
                      </a:cubicBezTo>
                      <a:cubicBezTo>
                        <a:pt x="7777" y="5850"/>
                        <a:pt x="7781" y="5862"/>
                        <a:pt x="7785" y="5874"/>
                      </a:cubicBezTo>
                      <a:cubicBezTo>
                        <a:pt x="7814" y="5982"/>
                        <a:pt x="7839" y="6093"/>
                        <a:pt x="7860" y="6204"/>
                      </a:cubicBezTo>
                      <a:cubicBezTo>
                        <a:pt x="7860" y="6217"/>
                        <a:pt x="7868" y="6229"/>
                        <a:pt x="7868" y="6241"/>
                      </a:cubicBezTo>
                      <a:cubicBezTo>
                        <a:pt x="7889" y="6353"/>
                        <a:pt x="7901" y="6460"/>
                        <a:pt x="7913" y="6567"/>
                      </a:cubicBezTo>
                      <a:cubicBezTo>
                        <a:pt x="7913" y="6584"/>
                        <a:pt x="7918" y="6600"/>
                        <a:pt x="7918" y="6617"/>
                      </a:cubicBezTo>
                      <a:cubicBezTo>
                        <a:pt x="7930" y="6732"/>
                        <a:pt x="7934" y="6848"/>
                        <a:pt x="7934" y="6963"/>
                      </a:cubicBezTo>
                      <a:cubicBezTo>
                        <a:pt x="7934" y="7108"/>
                        <a:pt x="7922" y="7252"/>
                        <a:pt x="7897" y="7397"/>
                      </a:cubicBezTo>
                      <a:cubicBezTo>
                        <a:pt x="7893" y="7430"/>
                        <a:pt x="7885" y="7463"/>
                        <a:pt x="7880" y="7500"/>
                      </a:cubicBezTo>
                      <a:cubicBezTo>
                        <a:pt x="7860" y="7599"/>
                        <a:pt x="7835" y="7694"/>
                        <a:pt x="7806" y="7789"/>
                      </a:cubicBezTo>
                      <a:cubicBezTo>
                        <a:pt x="7790" y="7834"/>
                        <a:pt x="7777" y="7879"/>
                        <a:pt x="7761" y="7925"/>
                      </a:cubicBezTo>
                      <a:cubicBezTo>
                        <a:pt x="7724" y="8024"/>
                        <a:pt x="7678" y="8127"/>
                        <a:pt x="7629" y="8222"/>
                      </a:cubicBezTo>
                      <a:cubicBezTo>
                        <a:pt x="7616" y="8247"/>
                        <a:pt x="7608" y="8275"/>
                        <a:pt x="7592" y="8296"/>
                      </a:cubicBezTo>
                      <a:cubicBezTo>
                        <a:pt x="7526" y="8416"/>
                        <a:pt x="7451" y="8527"/>
                        <a:pt x="7373" y="8638"/>
                      </a:cubicBezTo>
                      <a:cubicBezTo>
                        <a:pt x="7348" y="8667"/>
                        <a:pt x="7323" y="8696"/>
                        <a:pt x="7299" y="8725"/>
                      </a:cubicBezTo>
                      <a:cubicBezTo>
                        <a:pt x="7237" y="8804"/>
                        <a:pt x="7171" y="8882"/>
                        <a:pt x="7101" y="8956"/>
                      </a:cubicBezTo>
                      <a:cubicBezTo>
                        <a:pt x="7063" y="8993"/>
                        <a:pt x="7026" y="9030"/>
                        <a:pt x="6993" y="9063"/>
                      </a:cubicBezTo>
                      <a:cubicBezTo>
                        <a:pt x="6923" y="9129"/>
                        <a:pt x="6857" y="9191"/>
                        <a:pt x="6783" y="9257"/>
                      </a:cubicBezTo>
                      <a:cubicBezTo>
                        <a:pt x="6742" y="9290"/>
                        <a:pt x="6705" y="9323"/>
                        <a:pt x="6663" y="9360"/>
                      </a:cubicBezTo>
                      <a:cubicBezTo>
                        <a:pt x="6581" y="9422"/>
                        <a:pt x="6498" y="9484"/>
                        <a:pt x="6416" y="9546"/>
                      </a:cubicBezTo>
                      <a:cubicBezTo>
                        <a:pt x="6379" y="9571"/>
                        <a:pt x="6342" y="9600"/>
                        <a:pt x="6304" y="9629"/>
                      </a:cubicBezTo>
                      <a:cubicBezTo>
                        <a:pt x="6181" y="9708"/>
                        <a:pt x="6061" y="9792"/>
                        <a:pt x="5931" y="9868"/>
                      </a:cubicBezTo>
                      <a:lnTo>
                        <a:pt x="5931" y="9868"/>
                      </a:lnTo>
                      <a:lnTo>
                        <a:pt x="7340" y="9051"/>
                      </a:lnTo>
                      <a:cubicBezTo>
                        <a:pt x="7472" y="8969"/>
                        <a:pt x="7600" y="8886"/>
                        <a:pt x="7724" y="8804"/>
                      </a:cubicBezTo>
                      <a:cubicBezTo>
                        <a:pt x="7769" y="8779"/>
                        <a:pt x="7806" y="8750"/>
                        <a:pt x="7843" y="8721"/>
                      </a:cubicBezTo>
                      <a:cubicBezTo>
                        <a:pt x="7930" y="8663"/>
                        <a:pt x="8008" y="8601"/>
                        <a:pt x="8091" y="8535"/>
                      </a:cubicBezTo>
                      <a:cubicBezTo>
                        <a:pt x="8132" y="8502"/>
                        <a:pt x="8169" y="8469"/>
                        <a:pt x="8210" y="8432"/>
                      </a:cubicBezTo>
                      <a:cubicBezTo>
                        <a:pt x="8285" y="8370"/>
                        <a:pt x="8351" y="8304"/>
                        <a:pt x="8421" y="8242"/>
                      </a:cubicBezTo>
                      <a:cubicBezTo>
                        <a:pt x="8454" y="8205"/>
                        <a:pt x="8491" y="8168"/>
                        <a:pt x="8528" y="8135"/>
                      </a:cubicBezTo>
                      <a:cubicBezTo>
                        <a:pt x="8598" y="8057"/>
                        <a:pt x="8664" y="7983"/>
                        <a:pt x="8726" y="7904"/>
                      </a:cubicBezTo>
                      <a:cubicBezTo>
                        <a:pt x="8751" y="7871"/>
                        <a:pt x="8776" y="7846"/>
                        <a:pt x="8796" y="7813"/>
                      </a:cubicBezTo>
                      <a:cubicBezTo>
                        <a:pt x="8879" y="7706"/>
                        <a:pt x="8953" y="7591"/>
                        <a:pt x="9019" y="7471"/>
                      </a:cubicBezTo>
                      <a:cubicBezTo>
                        <a:pt x="9031" y="7450"/>
                        <a:pt x="9044" y="7421"/>
                        <a:pt x="9056" y="7397"/>
                      </a:cubicBezTo>
                      <a:cubicBezTo>
                        <a:pt x="9106" y="7302"/>
                        <a:pt x="9151" y="7203"/>
                        <a:pt x="9188" y="7100"/>
                      </a:cubicBezTo>
                      <a:cubicBezTo>
                        <a:pt x="9205" y="7058"/>
                        <a:pt x="9217" y="7013"/>
                        <a:pt x="9229" y="6968"/>
                      </a:cubicBezTo>
                      <a:cubicBezTo>
                        <a:pt x="9246" y="6922"/>
                        <a:pt x="9271" y="6864"/>
                        <a:pt x="9283" y="6807"/>
                      </a:cubicBezTo>
                      <a:cubicBezTo>
                        <a:pt x="9291" y="6765"/>
                        <a:pt x="9300" y="6720"/>
                        <a:pt x="9308" y="6675"/>
                      </a:cubicBezTo>
                      <a:cubicBezTo>
                        <a:pt x="9312" y="6642"/>
                        <a:pt x="9320" y="6609"/>
                        <a:pt x="9324" y="6572"/>
                      </a:cubicBezTo>
                      <a:cubicBezTo>
                        <a:pt x="9329" y="6547"/>
                        <a:pt x="9337" y="6522"/>
                        <a:pt x="9341" y="6497"/>
                      </a:cubicBezTo>
                      <a:cubicBezTo>
                        <a:pt x="9349" y="6423"/>
                        <a:pt x="9357" y="6340"/>
                        <a:pt x="9357" y="6266"/>
                      </a:cubicBezTo>
                      <a:cubicBezTo>
                        <a:pt x="9357" y="6225"/>
                        <a:pt x="9362" y="6180"/>
                        <a:pt x="9362" y="6138"/>
                      </a:cubicBezTo>
                      <a:lnTo>
                        <a:pt x="9362" y="6056"/>
                      </a:lnTo>
                      <a:cubicBezTo>
                        <a:pt x="9362" y="5982"/>
                        <a:pt x="9357" y="5911"/>
                        <a:pt x="9353" y="5837"/>
                      </a:cubicBezTo>
                      <a:cubicBezTo>
                        <a:pt x="9353" y="5821"/>
                        <a:pt x="9349" y="5808"/>
                        <a:pt x="9349" y="5792"/>
                      </a:cubicBezTo>
                      <a:lnTo>
                        <a:pt x="9341" y="5742"/>
                      </a:lnTo>
                      <a:cubicBezTo>
                        <a:pt x="9341" y="5709"/>
                        <a:pt x="9337" y="5676"/>
                        <a:pt x="9333" y="5639"/>
                      </a:cubicBezTo>
                      <a:cubicBezTo>
                        <a:pt x="9324" y="5577"/>
                        <a:pt x="9316" y="5515"/>
                        <a:pt x="9304" y="5449"/>
                      </a:cubicBezTo>
                      <a:cubicBezTo>
                        <a:pt x="9304" y="5441"/>
                        <a:pt x="9300" y="5429"/>
                        <a:pt x="9300" y="5420"/>
                      </a:cubicBezTo>
                      <a:cubicBezTo>
                        <a:pt x="9296" y="5408"/>
                        <a:pt x="9291" y="5396"/>
                        <a:pt x="9291" y="5379"/>
                      </a:cubicBezTo>
                      <a:cubicBezTo>
                        <a:pt x="9283" y="5342"/>
                        <a:pt x="9275" y="5305"/>
                        <a:pt x="9267" y="5264"/>
                      </a:cubicBezTo>
                      <a:cubicBezTo>
                        <a:pt x="9254" y="5206"/>
                        <a:pt x="9242" y="5144"/>
                        <a:pt x="9225" y="5082"/>
                      </a:cubicBezTo>
                      <a:lnTo>
                        <a:pt x="9217" y="5049"/>
                      </a:lnTo>
                      <a:lnTo>
                        <a:pt x="9205" y="5012"/>
                      </a:lnTo>
                      <a:cubicBezTo>
                        <a:pt x="9192" y="4975"/>
                        <a:pt x="9184" y="4938"/>
                        <a:pt x="9172" y="4901"/>
                      </a:cubicBezTo>
                      <a:cubicBezTo>
                        <a:pt x="9155" y="4835"/>
                        <a:pt x="9135" y="4773"/>
                        <a:pt x="9114" y="4711"/>
                      </a:cubicBezTo>
                      <a:lnTo>
                        <a:pt x="9102" y="4682"/>
                      </a:lnTo>
                      <a:lnTo>
                        <a:pt x="9085" y="4641"/>
                      </a:lnTo>
                      <a:cubicBezTo>
                        <a:pt x="9069" y="4595"/>
                        <a:pt x="9056" y="4554"/>
                        <a:pt x="9040" y="4513"/>
                      </a:cubicBezTo>
                      <a:cubicBezTo>
                        <a:pt x="9011" y="4439"/>
                        <a:pt x="8982" y="4368"/>
                        <a:pt x="8953" y="4298"/>
                      </a:cubicBezTo>
                      <a:cubicBezTo>
                        <a:pt x="8916" y="4224"/>
                        <a:pt x="8883" y="4146"/>
                        <a:pt x="8846" y="4067"/>
                      </a:cubicBezTo>
                      <a:cubicBezTo>
                        <a:pt x="8829" y="4042"/>
                        <a:pt x="8817" y="4018"/>
                        <a:pt x="8800" y="3989"/>
                      </a:cubicBezTo>
                      <a:cubicBezTo>
                        <a:pt x="8788" y="3956"/>
                        <a:pt x="8767" y="3919"/>
                        <a:pt x="8747" y="3886"/>
                      </a:cubicBezTo>
                      <a:cubicBezTo>
                        <a:pt x="8730" y="3853"/>
                        <a:pt x="8718" y="3824"/>
                        <a:pt x="8701" y="3795"/>
                      </a:cubicBezTo>
                      <a:cubicBezTo>
                        <a:pt x="8685" y="3766"/>
                        <a:pt x="8660" y="3729"/>
                        <a:pt x="8640" y="3696"/>
                      </a:cubicBezTo>
                      <a:cubicBezTo>
                        <a:pt x="8602" y="3626"/>
                        <a:pt x="8561" y="3560"/>
                        <a:pt x="8520" y="3494"/>
                      </a:cubicBezTo>
                      <a:cubicBezTo>
                        <a:pt x="8503" y="3469"/>
                        <a:pt x="8491" y="3440"/>
                        <a:pt x="8474" y="3415"/>
                      </a:cubicBezTo>
                      <a:cubicBezTo>
                        <a:pt x="8458" y="3391"/>
                        <a:pt x="8437" y="3366"/>
                        <a:pt x="8417" y="3337"/>
                      </a:cubicBezTo>
                      <a:cubicBezTo>
                        <a:pt x="8363" y="3254"/>
                        <a:pt x="8305" y="3172"/>
                        <a:pt x="8248" y="3094"/>
                      </a:cubicBezTo>
                      <a:cubicBezTo>
                        <a:pt x="8215" y="3044"/>
                        <a:pt x="8182" y="2999"/>
                        <a:pt x="8144" y="2953"/>
                      </a:cubicBezTo>
                      <a:cubicBezTo>
                        <a:pt x="8078" y="2867"/>
                        <a:pt x="8008" y="2780"/>
                        <a:pt x="7938" y="2693"/>
                      </a:cubicBezTo>
                      <a:cubicBezTo>
                        <a:pt x="7905" y="2656"/>
                        <a:pt x="7876" y="2619"/>
                        <a:pt x="7843" y="2582"/>
                      </a:cubicBezTo>
                      <a:cubicBezTo>
                        <a:pt x="7740" y="2458"/>
                        <a:pt x="7633" y="2339"/>
                        <a:pt x="7517" y="2223"/>
                      </a:cubicBezTo>
                      <a:cubicBezTo>
                        <a:pt x="7509" y="2215"/>
                        <a:pt x="7497" y="2207"/>
                        <a:pt x="7488" y="2194"/>
                      </a:cubicBezTo>
                      <a:cubicBezTo>
                        <a:pt x="7385" y="2091"/>
                        <a:pt x="7274" y="1988"/>
                        <a:pt x="7163" y="1885"/>
                      </a:cubicBezTo>
                      <a:lnTo>
                        <a:pt x="7134" y="1856"/>
                      </a:lnTo>
                      <a:cubicBezTo>
                        <a:pt x="7113" y="1839"/>
                        <a:pt x="7092" y="1827"/>
                        <a:pt x="7076" y="1806"/>
                      </a:cubicBezTo>
                      <a:cubicBezTo>
                        <a:pt x="6940" y="1691"/>
                        <a:pt x="6804" y="1575"/>
                        <a:pt x="6663" y="1468"/>
                      </a:cubicBezTo>
                      <a:cubicBezTo>
                        <a:pt x="6639" y="1452"/>
                        <a:pt x="6618" y="1431"/>
                        <a:pt x="6597" y="1419"/>
                      </a:cubicBezTo>
                      <a:cubicBezTo>
                        <a:pt x="6585" y="1406"/>
                        <a:pt x="6568" y="1398"/>
                        <a:pt x="6556" y="1390"/>
                      </a:cubicBezTo>
                      <a:cubicBezTo>
                        <a:pt x="6416" y="1287"/>
                        <a:pt x="6275" y="1183"/>
                        <a:pt x="6131" y="1088"/>
                      </a:cubicBezTo>
                      <a:cubicBezTo>
                        <a:pt x="6003" y="1006"/>
                        <a:pt x="5871" y="928"/>
                        <a:pt x="5743" y="849"/>
                      </a:cubicBezTo>
                      <a:lnTo>
                        <a:pt x="5686" y="816"/>
                      </a:lnTo>
                      <a:cubicBezTo>
                        <a:pt x="5549" y="742"/>
                        <a:pt x="5413" y="668"/>
                        <a:pt x="5281" y="606"/>
                      </a:cubicBezTo>
                      <a:cubicBezTo>
                        <a:pt x="5261" y="593"/>
                        <a:pt x="5236" y="585"/>
                        <a:pt x="5215" y="577"/>
                      </a:cubicBezTo>
                      <a:cubicBezTo>
                        <a:pt x="5178" y="556"/>
                        <a:pt x="5137" y="540"/>
                        <a:pt x="5100" y="523"/>
                      </a:cubicBezTo>
                      <a:cubicBezTo>
                        <a:pt x="5034" y="494"/>
                        <a:pt x="4964" y="461"/>
                        <a:pt x="4898" y="433"/>
                      </a:cubicBezTo>
                      <a:cubicBezTo>
                        <a:pt x="4831" y="404"/>
                        <a:pt x="4757" y="379"/>
                        <a:pt x="4687" y="354"/>
                      </a:cubicBezTo>
                      <a:cubicBezTo>
                        <a:pt x="4650" y="342"/>
                        <a:pt x="4617" y="325"/>
                        <a:pt x="4580" y="313"/>
                      </a:cubicBezTo>
                      <a:cubicBezTo>
                        <a:pt x="4559" y="309"/>
                        <a:pt x="4543" y="296"/>
                        <a:pt x="4522" y="292"/>
                      </a:cubicBezTo>
                      <a:cubicBezTo>
                        <a:pt x="4398" y="251"/>
                        <a:pt x="4270" y="210"/>
                        <a:pt x="4147" y="177"/>
                      </a:cubicBezTo>
                      <a:cubicBezTo>
                        <a:pt x="4130" y="173"/>
                        <a:pt x="4114" y="173"/>
                        <a:pt x="4097" y="168"/>
                      </a:cubicBezTo>
                      <a:cubicBezTo>
                        <a:pt x="4060" y="156"/>
                        <a:pt x="4023" y="152"/>
                        <a:pt x="3986" y="144"/>
                      </a:cubicBezTo>
                      <a:cubicBezTo>
                        <a:pt x="3911" y="123"/>
                        <a:pt x="3837" y="107"/>
                        <a:pt x="3763" y="90"/>
                      </a:cubicBezTo>
                      <a:cubicBezTo>
                        <a:pt x="3709" y="82"/>
                        <a:pt x="3656" y="74"/>
                        <a:pt x="3602" y="65"/>
                      </a:cubicBezTo>
                      <a:cubicBezTo>
                        <a:pt x="3544" y="57"/>
                        <a:pt x="3503" y="49"/>
                        <a:pt x="3458" y="45"/>
                      </a:cubicBezTo>
                      <a:cubicBezTo>
                        <a:pt x="3425" y="41"/>
                        <a:pt x="3396" y="32"/>
                        <a:pt x="3363" y="32"/>
                      </a:cubicBezTo>
                      <a:cubicBezTo>
                        <a:pt x="3260" y="20"/>
                        <a:pt x="3161" y="16"/>
                        <a:pt x="3062" y="8"/>
                      </a:cubicBezTo>
                      <a:cubicBezTo>
                        <a:pt x="3029" y="8"/>
                        <a:pt x="2996" y="3"/>
                        <a:pt x="2963" y="3"/>
                      </a:cubicBezTo>
                      <a:lnTo>
                        <a:pt x="2938" y="3"/>
                      </a:lnTo>
                      <a:cubicBezTo>
                        <a:pt x="2880" y="2"/>
                        <a:pt x="2824" y="1"/>
                        <a:pt x="2767" y="1"/>
                      </a:cubicBezTo>
                      <a:close/>
                      <a:moveTo>
                        <a:pt x="5931" y="9868"/>
                      </a:moveTo>
                      <a:lnTo>
                        <a:pt x="5917" y="9876"/>
                      </a:lnTo>
                      <a:cubicBezTo>
                        <a:pt x="5921" y="9873"/>
                        <a:pt x="5926" y="9871"/>
                        <a:pt x="5931" y="9868"/>
                      </a:cubicBez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15"/>
                <p:cNvSpPr/>
                <p:nvPr/>
              </p:nvSpPr>
              <p:spPr>
                <a:xfrm>
                  <a:off x="4216301" y="1979650"/>
                  <a:ext cx="230543" cy="433195"/>
                </a:xfrm>
                <a:custGeom>
                  <a:rect b="b" l="l" r="r" t="t"/>
                  <a:pathLst>
                    <a:path extrusionOk="0" h="15492" w="8244">
                      <a:moveTo>
                        <a:pt x="1382" y="0"/>
                      </a:moveTo>
                      <a:cubicBezTo>
                        <a:pt x="910" y="0"/>
                        <a:pt x="449" y="67"/>
                        <a:pt x="0" y="193"/>
                      </a:cubicBezTo>
                      <a:lnTo>
                        <a:pt x="1015" y="3020"/>
                      </a:lnTo>
                      <a:cubicBezTo>
                        <a:pt x="1465" y="2837"/>
                        <a:pt x="1934" y="2742"/>
                        <a:pt x="2394" y="2742"/>
                      </a:cubicBezTo>
                      <a:cubicBezTo>
                        <a:pt x="2930" y="2742"/>
                        <a:pt x="3453" y="2871"/>
                        <a:pt x="3920" y="3139"/>
                      </a:cubicBezTo>
                      <a:cubicBezTo>
                        <a:pt x="4679" y="3577"/>
                        <a:pt x="5116" y="4253"/>
                        <a:pt x="5116" y="4950"/>
                      </a:cubicBezTo>
                      <a:cubicBezTo>
                        <a:pt x="5116" y="5507"/>
                        <a:pt x="4687" y="6081"/>
                        <a:pt x="4093" y="6456"/>
                      </a:cubicBezTo>
                      <a:lnTo>
                        <a:pt x="281" y="8886"/>
                      </a:lnTo>
                      <a:lnTo>
                        <a:pt x="277" y="10896"/>
                      </a:lnTo>
                      <a:lnTo>
                        <a:pt x="8235" y="15492"/>
                      </a:lnTo>
                      <a:lnTo>
                        <a:pt x="8243" y="13028"/>
                      </a:lnTo>
                      <a:lnTo>
                        <a:pt x="3763" y="10442"/>
                      </a:lnTo>
                      <a:lnTo>
                        <a:pt x="5929" y="9051"/>
                      </a:lnTo>
                      <a:cubicBezTo>
                        <a:pt x="7084" y="8358"/>
                        <a:pt x="7938" y="7467"/>
                        <a:pt x="7942" y="6139"/>
                      </a:cubicBezTo>
                      <a:cubicBezTo>
                        <a:pt x="7950" y="4204"/>
                        <a:pt x="6436" y="2071"/>
                        <a:pt x="4324" y="849"/>
                      </a:cubicBezTo>
                      <a:cubicBezTo>
                        <a:pt x="3312" y="266"/>
                        <a:pt x="2325" y="0"/>
                        <a:pt x="1382" y="0"/>
                      </a:cubicBez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40" name="Google Shape;1640;p15"/>
              <p:cNvSpPr/>
              <p:nvPr/>
            </p:nvSpPr>
            <p:spPr>
              <a:xfrm>
                <a:off x="4216301" y="1979650"/>
                <a:ext cx="230543" cy="433195"/>
              </a:xfrm>
              <a:custGeom>
                <a:rect b="b" l="l" r="r" t="t"/>
                <a:pathLst>
                  <a:path extrusionOk="0" h="15492" w="8244">
                    <a:moveTo>
                      <a:pt x="1382" y="0"/>
                    </a:moveTo>
                    <a:cubicBezTo>
                      <a:pt x="910" y="0"/>
                      <a:pt x="449" y="67"/>
                      <a:pt x="0" y="193"/>
                    </a:cubicBezTo>
                    <a:lnTo>
                      <a:pt x="1015" y="3020"/>
                    </a:lnTo>
                    <a:cubicBezTo>
                      <a:pt x="1465" y="2837"/>
                      <a:pt x="1934" y="2742"/>
                      <a:pt x="2394" y="2742"/>
                    </a:cubicBezTo>
                    <a:cubicBezTo>
                      <a:pt x="2930" y="2742"/>
                      <a:pt x="3453" y="2871"/>
                      <a:pt x="3920" y="3139"/>
                    </a:cubicBezTo>
                    <a:cubicBezTo>
                      <a:pt x="4679" y="3577"/>
                      <a:pt x="5116" y="4253"/>
                      <a:pt x="5116" y="4950"/>
                    </a:cubicBezTo>
                    <a:cubicBezTo>
                      <a:pt x="5116" y="5507"/>
                      <a:pt x="4687" y="6081"/>
                      <a:pt x="4093" y="6456"/>
                    </a:cubicBezTo>
                    <a:lnTo>
                      <a:pt x="281" y="8886"/>
                    </a:lnTo>
                    <a:lnTo>
                      <a:pt x="277" y="10896"/>
                    </a:lnTo>
                    <a:lnTo>
                      <a:pt x="8235" y="15492"/>
                    </a:lnTo>
                    <a:lnTo>
                      <a:pt x="8243" y="13028"/>
                    </a:lnTo>
                    <a:lnTo>
                      <a:pt x="3763" y="10442"/>
                    </a:lnTo>
                    <a:lnTo>
                      <a:pt x="5929" y="9051"/>
                    </a:lnTo>
                    <a:cubicBezTo>
                      <a:pt x="7084" y="8358"/>
                      <a:pt x="7938" y="7467"/>
                      <a:pt x="7942" y="6139"/>
                    </a:cubicBezTo>
                    <a:cubicBezTo>
                      <a:pt x="7950" y="4204"/>
                      <a:pt x="6436" y="2071"/>
                      <a:pt x="4324" y="849"/>
                    </a:cubicBezTo>
                    <a:cubicBezTo>
                      <a:pt x="3312" y="266"/>
                      <a:pt x="2325" y="0"/>
                      <a:pt x="1382" y="0"/>
                    </a:cubicBez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1" name="Google Shape;1641;p15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grpSp>
            <p:nvGrpSpPr>
              <p:cNvPr id="1642" name="Google Shape;1642;p15"/>
              <p:cNvGrpSpPr/>
              <p:nvPr/>
            </p:nvGrpSpPr>
            <p:grpSpPr>
              <a:xfrm>
                <a:off x="4958856" y="2901378"/>
                <a:ext cx="264801" cy="444072"/>
                <a:chOff x="4958856" y="2901378"/>
                <a:chExt cx="264801" cy="444072"/>
              </a:xfrm>
            </p:grpSpPr>
            <p:sp>
              <p:nvSpPr>
                <p:cNvPr id="1643" name="Google Shape;1643;p15"/>
                <p:cNvSpPr/>
                <p:nvPr/>
              </p:nvSpPr>
              <p:spPr>
                <a:xfrm>
                  <a:off x="5170662" y="3014682"/>
                  <a:ext cx="39962" cy="72339"/>
                </a:xfrm>
                <a:custGeom>
                  <a:rect b="b" l="l" r="r" t="t"/>
                  <a:pathLst>
                    <a:path extrusionOk="0" h="2587" w="1429">
                      <a:moveTo>
                        <a:pt x="1428" y="0"/>
                      </a:moveTo>
                      <a:lnTo>
                        <a:pt x="9" y="825"/>
                      </a:lnTo>
                      <a:lnTo>
                        <a:pt x="1" y="2587"/>
                      </a:lnTo>
                      <a:lnTo>
                        <a:pt x="1424" y="1762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44" name="Google Shape;1644;p15"/>
                <p:cNvGrpSpPr/>
                <p:nvPr/>
              </p:nvGrpSpPr>
              <p:grpSpPr>
                <a:xfrm>
                  <a:off x="4958856" y="2901378"/>
                  <a:ext cx="264801" cy="444072"/>
                  <a:chOff x="4958856" y="2901378"/>
                  <a:chExt cx="264801" cy="444072"/>
                </a:xfrm>
              </p:grpSpPr>
              <p:sp>
                <p:nvSpPr>
                  <p:cNvPr id="1645" name="Google Shape;1645;p15"/>
                  <p:cNvSpPr/>
                  <p:nvPr/>
                </p:nvSpPr>
                <p:spPr>
                  <a:xfrm>
                    <a:off x="4989645" y="3148147"/>
                    <a:ext cx="150032" cy="116548"/>
                  </a:xfrm>
                  <a:custGeom>
                    <a:rect b="b" l="l" r="r" t="t"/>
                    <a:pathLst>
                      <a:path extrusionOk="0" h="4168" w="5365">
                        <a:moveTo>
                          <a:pt x="1424" y="1"/>
                        </a:moveTo>
                        <a:lnTo>
                          <a:pt x="1" y="826"/>
                        </a:lnTo>
                        <a:cubicBezTo>
                          <a:pt x="13" y="846"/>
                          <a:pt x="25" y="867"/>
                          <a:pt x="34" y="888"/>
                        </a:cubicBezTo>
                        <a:cubicBezTo>
                          <a:pt x="54" y="921"/>
                          <a:pt x="71" y="949"/>
                          <a:pt x="91" y="978"/>
                        </a:cubicBezTo>
                        <a:cubicBezTo>
                          <a:pt x="186" y="1148"/>
                          <a:pt x="285" y="1313"/>
                          <a:pt x="384" y="1469"/>
                        </a:cubicBezTo>
                        <a:cubicBezTo>
                          <a:pt x="401" y="1498"/>
                          <a:pt x="417" y="1531"/>
                          <a:pt x="434" y="1556"/>
                        </a:cubicBezTo>
                        <a:cubicBezTo>
                          <a:pt x="463" y="1601"/>
                          <a:pt x="492" y="1638"/>
                          <a:pt x="521" y="1680"/>
                        </a:cubicBezTo>
                        <a:cubicBezTo>
                          <a:pt x="578" y="1771"/>
                          <a:pt x="636" y="1857"/>
                          <a:pt x="698" y="1940"/>
                        </a:cubicBezTo>
                        <a:cubicBezTo>
                          <a:pt x="747" y="2010"/>
                          <a:pt x="797" y="2076"/>
                          <a:pt x="847" y="2146"/>
                        </a:cubicBezTo>
                        <a:cubicBezTo>
                          <a:pt x="908" y="2224"/>
                          <a:pt x="970" y="2303"/>
                          <a:pt x="1032" y="2381"/>
                        </a:cubicBezTo>
                        <a:cubicBezTo>
                          <a:pt x="1082" y="2443"/>
                          <a:pt x="1135" y="2509"/>
                          <a:pt x="1185" y="2571"/>
                        </a:cubicBezTo>
                        <a:cubicBezTo>
                          <a:pt x="1247" y="2641"/>
                          <a:pt x="1309" y="2711"/>
                          <a:pt x="1375" y="2781"/>
                        </a:cubicBezTo>
                        <a:cubicBezTo>
                          <a:pt x="1424" y="2839"/>
                          <a:pt x="1478" y="2897"/>
                          <a:pt x="1531" y="2950"/>
                        </a:cubicBezTo>
                        <a:cubicBezTo>
                          <a:pt x="1597" y="3016"/>
                          <a:pt x="1659" y="3078"/>
                          <a:pt x="1725" y="3136"/>
                        </a:cubicBezTo>
                        <a:cubicBezTo>
                          <a:pt x="1762" y="3169"/>
                          <a:pt x="1795" y="3206"/>
                          <a:pt x="1828" y="3239"/>
                        </a:cubicBezTo>
                        <a:cubicBezTo>
                          <a:pt x="1849" y="3260"/>
                          <a:pt x="1870" y="3272"/>
                          <a:pt x="1886" y="3289"/>
                        </a:cubicBezTo>
                        <a:cubicBezTo>
                          <a:pt x="1944" y="3338"/>
                          <a:pt x="2002" y="3384"/>
                          <a:pt x="2059" y="3433"/>
                        </a:cubicBezTo>
                        <a:cubicBezTo>
                          <a:pt x="2101" y="3462"/>
                          <a:pt x="2138" y="3499"/>
                          <a:pt x="2179" y="3528"/>
                        </a:cubicBezTo>
                        <a:cubicBezTo>
                          <a:pt x="2200" y="3545"/>
                          <a:pt x="2224" y="3561"/>
                          <a:pt x="2249" y="3582"/>
                        </a:cubicBezTo>
                        <a:cubicBezTo>
                          <a:pt x="2282" y="3606"/>
                          <a:pt x="2315" y="3627"/>
                          <a:pt x="2352" y="3652"/>
                        </a:cubicBezTo>
                        <a:cubicBezTo>
                          <a:pt x="2390" y="3677"/>
                          <a:pt x="2418" y="3697"/>
                          <a:pt x="2447" y="3718"/>
                        </a:cubicBezTo>
                        <a:cubicBezTo>
                          <a:pt x="2517" y="3763"/>
                          <a:pt x="2583" y="3804"/>
                          <a:pt x="2654" y="3846"/>
                        </a:cubicBezTo>
                        <a:lnTo>
                          <a:pt x="2682" y="3862"/>
                        </a:lnTo>
                        <a:cubicBezTo>
                          <a:pt x="2720" y="3883"/>
                          <a:pt x="2753" y="3899"/>
                          <a:pt x="2786" y="3916"/>
                        </a:cubicBezTo>
                        <a:cubicBezTo>
                          <a:pt x="2823" y="3932"/>
                          <a:pt x="2847" y="3949"/>
                          <a:pt x="2876" y="3961"/>
                        </a:cubicBezTo>
                        <a:lnTo>
                          <a:pt x="2889" y="3969"/>
                        </a:lnTo>
                        <a:cubicBezTo>
                          <a:pt x="2942" y="3994"/>
                          <a:pt x="3000" y="4019"/>
                          <a:pt x="3050" y="4040"/>
                        </a:cubicBezTo>
                        <a:lnTo>
                          <a:pt x="3058" y="4040"/>
                        </a:lnTo>
                        <a:lnTo>
                          <a:pt x="3079" y="4052"/>
                        </a:lnTo>
                        <a:cubicBezTo>
                          <a:pt x="3116" y="4064"/>
                          <a:pt x="3153" y="4077"/>
                          <a:pt x="3186" y="4089"/>
                        </a:cubicBezTo>
                        <a:cubicBezTo>
                          <a:pt x="3202" y="4093"/>
                          <a:pt x="3211" y="4097"/>
                          <a:pt x="3223" y="4102"/>
                        </a:cubicBezTo>
                        <a:lnTo>
                          <a:pt x="3264" y="4114"/>
                        </a:lnTo>
                        <a:cubicBezTo>
                          <a:pt x="3277" y="4118"/>
                          <a:pt x="3293" y="4122"/>
                          <a:pt x="3305" y="4126"/>
                        </a:cubicBezTo>
                        <a:cubicBezTo>
                          <a:pt x="3338" y="4135"/>
                          <a:pt x="3376" y="4143"/>
                          <a:pt x="3409" y="4151"/>
                        </a:cubicBezTo>
                        <a:lnTo>
                          <a:pt x="3417" y="4151"/>
                        </a:lnTo>
                        <a:cubicBezTo>
                          <a:pt x="3446" y="4155"/>
                          <a:pt x="3475" y="4159"/>
                          <a:pt x="3503" y="4163"/>
                        </a:cubicBezTo>
                        <a:cubicBezTo>
                          <a:pt x="3520" y="4163"/>
                          <a:pt x="3536" y="4168"/>
                          <a:pt x="3553" y="4168"/>
                        </a:cubicBezTo>
                        <a:lnTo>
                          <a:pt x="3668" y="4168"/>
                        </a:lnTo>
                        <a:cubicBezTo>
                          <a:pt x="3677" y="4168"/>
                          <a:pt x="3685" y="4168"/>
                          <a:pt x="3693" y="4163"/>
                        </a:cubicBezTo>
                        <a:lnTo>
                          <a:pt x="3718" y="4163"/>
                        </a:lnTo>
                        <a:cubicBezTo>
                          <a:pt x="3726" y="4163"/>
                          <a:pt x="3734" y="4163"/>
                          <a:pt x="3743" y="4159"/>
                        </a:cubicBezTo>
                        <a:cubicBezTo>
                          <a:pt x="3772" y="4155"/>
                          <a:pt x="3796" y="4151"/>
                          <a:pt x="3821" y="4143"/>
                        </a:cubicBezTo>
                        <a:lnTo>
                          <a:pt x="3829" y="4143"/>
                        </a:lnTo>
                        <a:lnTo>
                          <a:pt x="3846" y="4139"/>
                        </a:lnTo>
                        <a:cubicBezTo>
                          <a:pt x="3862" y="4130"/>
                          <a:pt x="3879" y="4122"/>
                          <a:pt x="3900" y="4118"/>
                        </a:cubicBezTo>
                        <a:cubicBezTo>
                          <a:pt x="3916" y="4110"/>
                          <a:pt x="3928" y="4102"/>
                          <a:pt x="3945" y="4093"/>
                        </a:cubicBezTo>
                        <a:lnTo>
                          <a:pt x="5364" y="3268"/>
                        </a:lnTo>
                        <a:lnTo>
                          <a:pt x="5364" y="3268"/>
                        </a:lnTo>
                        <a:cubicBezTo>
                          <a:pt x="5335" y="3285"/>
                          <a:pt x="5302" y="3297"/>
                          <a:pt x="5269" y="3309"/>
                        </a:cubicBezTo>
                        <a:cubicBezTo>
                          <a:pt x="5261" y="3309"/>
                          <a:pt x="5257" y="3314"/>
                          <a:pt x="5253" y="3318"/>
                        </a:cubicBezTo>
                        <a:cubicBezTo>
                          <a:pt x="5216" y="3326"/>
                          <a:pt x="5178" y="3334"/>
                          <a:pt x="5141" y="3338"/>
                        </a:cubicBezTo>
                        <a:lnTo>
                          <a:pt x="5117" y="3338"/>
                        </a:lnTo>
                        <a:cubicBezTo>
                          <a:pt x="5079" y="3342"/>
                          <a:pt x="5038" y="3342"/>
                          <a:pt x="4997" y="3342"/>
                        </a:cubicBezTo>
                        <a:lnTo>
                          <a:pt x="4976" y="3342"/>
                        </a:lnTo>
                        <a:cubicBezTo>
                          <a:pt x="4931" y="3338"/>
                          <a:pt x="4886" y="3334"/>
                          <a:pt x="4840" y="3326"/>
                        </a:cubicBezTo>
                        <a:lnTo>
                          <a:pt x="4832" y="3326"/>
                        </a:lnTo>
                        <a:cubicBezTo>
                          <a:pt x="4782" y="3318"/>
                          <a:pt x="4733" y="3305"/>
                          <a:pt x="4688" y="3289"/>
                        </a:cubicBezTo>
                        <a:lnTo>
                          <a:pt x="4646" y="3276"/>
                        </a:lnTo>
                        <a:cubicBezTo>
                          <a:pt x="4601" y="3264"/>
                          <a:pt x="4551" y="3248"/>
                          <a:pt x="4502" y="3227"/>
                        </a:cubicBezTo>
                        <a:lnTo>
                          <a:pt x="4481" y="3219"/>
                        </a:lnTo>
                        <a:cubicBezTo>
                          <a:pt x="4419" y="3194"/>
                          <a:pt x="4362" y="3165"/>
                          <a:pt x="4300" y="3136"/>
                        </a:cubicBezTo>
                        <a:cubicBezTo>
                          <a:pt x="4271" y="3124"/>
                          <a:pt x="4238" y="3103"/>
                          <a:pt x="4209" y="3091"/>
                        </a:cubicBezTo>
                        <a:cubicBezTo>
                          <a:pt x="4168" y="3066"/>
                          <a:pt x="4122" y="3045"/>
                          <a:pt x="4077" y="3016"/>
                        </a:cubicBezTo>
                        <a:cubicBezTo>
                          <a:pt x="3974" y="2959"/>
                          <a:pt x="3875" y="2893"/>
                          <a:pt x="3776" y="2827"/>
                        </a:cubicBezTo>
                        <a:cubicBezTo>
                          <a:pt x="3743" y="2802"/>
                          <a:pt x="3710" y="2777"/>
                          <a:pt x="3673" y="2752"/>
                        </a:cubicBezTo>
                        <a:cubicBezTo>
                          <a:pt x="3611" y="2707"/>
                          <a:pt x="3549" y="2658"/>
                          <a:pt x="3487" y="2608"/>
                        </a:cubicBezTo>
                        <a:cubicBezTo>
                          <a:pt x="3421" y="2554"/>
                          <a:pt x="3367" y="2513"/>
                          <a:pt x="3310" y="2464"/>
                        </a:cubicBezTo>
                        <a:cubicBezTo>
                          <a:pt x="3252" y="2414"/>
                          <a:pt x="3202" y="2365"/>
                          <a:pt x="3149" y="2311"/>
                        </a:cubicBezTo>
                        <a:cubicBezTo>
                          <a:pt x="3083" y="2253"/>
                          <a:pt x="3017" y="2191"/>
                          <a:pt x="2955" y="2125"/>
                        </a:cubicBezTo>
                        <a:cubicBezTo>
                          <a:pt x="2901" y="2072"/>
                          <a:pt x="2847" y="2014"/>
                          <a:pt x="2794" y="1956"/>
                        </a:cubicBezTo>
                        <a:cubicBezTo>
                          <a:pt x="2732" y="1886"/>
                          <a:pt x="2670" y="1816"/>
                          <a:pt x="2608" y="1746"/>
                        </a:cubicBezTo>
                        <a:cubicBezTo>
                          <a:pt x="2555" y="1684"/>
                          <a:pt x="2505" y="1618"/>
                          <a:pt x="2451" y="1556"/>
                        </a:cubicBezTo>
                        <a:cubicBezTo>
                          <a:pt x="2390" y="1478"/>
                          <a:pt x="2332" y="1399"/>
                          <a:pt x="2270" y="1321"/>
                        </a:cubicBezTo>
                        <a:cubicBezTo>
                          <a:pt x="2216" y="1251"/>
                          <a:pt x="2167" y="1181"/>
                          <a:pt x="2117" y="1115"/>
                        </a:cubicBezTo>
                        <a:cubicBezTo>
                          <a:pt x="2059" y="1028"/>
                          <a:pt x="1998" y="941"/>
                          <a:pt x="1940" y="855"/>
                        </a:cubicBezTo>
                        <a:cubicBezTo>
                          <a:pt x="1894" y="784"/>
                          <a:pt x="1849" y="718"/>
                          <a:pt x="1804" y="644"/>
                        </a:cubicBezTo>
                        <a:cubicBezTo>
                          <a:pt x="1705" y="487"/>
                          <a:pt x="1610" y="327"/>
                          <a:pt x="1515" y="157"/>
                        </a:cubicBezTo>
                        <a:cubicBezTo>
                          <a:pt x="1482" y="104"/>
                          <a:pt x="1453" y="54"/>
                          <a:pt x="1424" y="1"/>
                        </a:cubicBezTo>
                        <a:close/>
                      </a:path>
                    </a:pathLst>
                  </a:custGeom>
                  <a:solidFill>
                    <a:srgbClr val="E4252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6" name="Google Shape;1646;p15"/>
                  <p:cNvSpPr/>
                  <p:nvPr/>
                </p:nvSpPr>
                <p:spPr>
                  <a:xfrm>
                    <a:off x="5096024" y="3063924"/>
                    <a:ext cx="127632" cy="275179"/>
                  </a:xfrm>
                  <a:custGeom>
                    <a:rect b="b" l="l" r="r" t="t"/>
                    <a:pathLst>
                      <a:path extrusionOk="0" h="9841" w="4564">
                        <a:moveTo>
                          <a:pt x="4093" y="1"/>
                        </a:moveTo>
                        <a:lnTo>
                          <a:pt x="2670" y="826"/>
                        </a:lnTo>
                        <a:lnTo>
                          <a:pt x="1" y="2468"/>
                        </a:lnTo>
                        <a:lnTo>
                          <a:pt x="504" y="2843"/>
                        </a:lnTo>
                        <a:cubicBezTo>
                          <a:pt x="644" y="2947"/>
                          <a:pt x="776" y="3058"/>
                          <a:pt x="908" y="3173"/>
                        </a:cubicBezTo>
                        <a:cubicBezTo>
                          <a:pt x="937" y="3202"/>
                          <a:pt x="966" y="3227"/>
                          <a:pt x="999" y="3256"/>
                        </a:cubicBezTo>
                        <a:cubicBezTo>
                          <a:pt x="1086" y="3334"/>
                          <a:pt x="1176" y="3421"/>
                          <a:pt x="1263" y="3508"/>
                        </a:cubicBezTo>
                        <a:cubicBezTo>
                          <a:pt x="1275" y="3524"/>
                          <a:pt x="1296" y="3537"/>
                          <a:pt x="1308" y="3553"/>
                        </a:cubicBezTo>
                        <a:cubicBezTo>
                          <a:pt x="1412" y="3656"/>
                          <a:pt x="1507" y="3759"/>
                          <a:pt x="1601" y="3871"/>
                        </a:cubicBezTo>
                        <a:lnTo>
                          <a:pt x="1676" y="3961"/>
                        </a:lnTo>
                        <a:cubicBezTo>
                          <a:pt x="1746" y="4044"/>
                          <a:pt x="1812" y="4127"/>
                          <a:pt x="1878" y="4209"/>
                        </a:cubicBezTo>
                        <a:lnTo>
                          <a:pt x="1960" y="4320"/>
                        </a:lnTo>
                        <a:cubicBezTo>
                          <a:pt x="2026" y="4411"/>
                          <a:pt x="2088" y="4502"/>
                          <a:pt x="2150" y="4597"/>
                        </a:cubicBezTo>
                        <a:cubicBezTo>
                          <a:pt x="2167" y="4622"/>
                          <a:pt x="2187" y="4646"/>
                          <a:pt x="2204" y="4675"/>
                        </a:cubicBezTo>
                        <a:cubicBezTo>
                          <a:pt x="2274" y="4787"/>
                          <a:pt x="2344" y="4902"/>
                          <a:pt x="2410" y="5018"/>
                        </a:cubicBezTo>
                        <a:cubicBezTo>
                          <a:pt x="2464" y="5117"/>
                          <a:pt x="2513" y="5216"/>
                          <a:pt x="2563" y="5315"/>
                        </a:cubicBezTo>
                        <a:cubicBezTo>
                          <a:pt x="2571" y="5331"/>
                          <a:pt x="2575" y="5344"/>
                          <a:pt x="2583" y="5360"/>
                        </a:cubicBezTo>
                        <a:cubicBezTo>
                          <a:pt x="2625" y="5443"/>
                          <a:pt x="2662" y="5525"/>
                          <a:pt x="2699" y="5612"/>
                        </a:cubicBezTo>
                        <a:cubicBezTo>
                          <a:pt x="2707" y="5637"/>
                          <a:pt x="2719" y="5665"/>
                          <a:pt x="2732" y="5690"/>
                        </a:cubicBezTo>
                        <a:cubicBezTo>
                          <a:pt x="2765" y="5777"/>
                          <a:pt x="2802" y="5868"/>
                          <a:pt x="2835" y="5958"/>
                        </a:cubicBezTo>
                        <a:cubicBezTo>
                          <a:pt x="2835" y="5967"/>
                          <a:pt x="2839" y="5975"/>
                          <a:pt x="2843" y="5983"/>
                        </a:cubicBezTo>
                        <a:cubicBezTo>
                          <a:pt x="2876" y="6082"/>
                          <a:pt x="2905" y="6181"/>
                          <a:pt x="2934" y="6280"/>
                        </a:cubicBezTo>
                        <a:cubicBezTo>
                          <a:pt x="2942" y="6301"/>
                          <a:pt x="2946" y="6321"/>
                          <a:pt x="2955" y="6342"/>
                        </a:cubicBezTo>
                        <a:cubicBezTo>
                          <a:pt x="2979" y="6441"/>
                          <a:pt x="3004" y="6544"/>
                          <a:pt x="3025" y="6643"/>
                        </a:cubicBezTo>
                        <a:cubicBezTo>
                          <a:pt x="3029" y="6656"/>
                          <a:pt x="3033" y="6672"/>
                          <a:pt x="3033" y="6684"/>
                        </a:cubicBezTo>
                        <a:cubicBezTo>
                          <a:pt x="3054" y="6775"/>
                          <a:pt x="3066" y="6866"/>
                          <a:pt x="3083" y="6957"/>
                        </a:cubicBezTo>
                        <a:cubicBezTo>
                          <a:pt x="3087" y="6981"/>
                          <a:pt x="3087" y="7002"/>
                          <a:pt x="3091" y="7027"/>
                        </a:cubicBezTo>
                        <a:cubicBezTo>
                          <a:pt x="3103" y="7130"/>
                          <a:pt x="3116" y="7233"/>
                          <a:pt x="3124" y="7336"/>
                        </a:cubicBezTo>
                        <a:cubicBezTo>
                          <a:pt x="3124" y="7357"/>
                          <a:pt x="3124" y="7382"/>
                          <a:pt x="3128" y="7402"/>
                        </a:cubicBezTo>
                        <a:cubicBezTo>
                          <a:pt x="3132" y="7501"/>
                          <a:pt x="3136" y="7600"/>
                          <a:pt x="3136" y="7699"/>
                        </a:cubicBezTo>
                        <a:cubicBezTo>
                          <a:pt x="3136" y="7803"/>
                          <a:pt x="3132" y="7902"/>
                          <a:pt x="3124" y="8001"/>
                        </a:cubicBezTo>
                        <a:cubicBezTo>
                          <a:pt x="3120" y="8054"/>
                          <a:pt x="3116" y="8104"/>
                          <a:pt x="3111" y="8157"/>
                        </a:cubicBezTo>
                        <a:cubicBezTo>
                          <a:pt x="3103" y="8215"/>
                          <a:pt x="3099" y="8273"/>
                          <a:pt x="3087" y="8326"/>
                        </a:cubicBezTo>
                        <a:cubicBezTo>
                          <a:pt x="3078" y="8397"/>
                          <a:pt x="3066" y="8467"/>
                          <a:pt x="3054" y="8533"/>
                        </a:cubicBezTo>
                        <a:cubicBezTo>
                          <a:pt x="3041" y="8578"/>
                          <a:pt x="3033" y="8624"/>
                          <a:pt x="3021" y="8665"/>
                        </a:cubicBezTo>
                        <a:cubicBezTo>
                          <a:pt x="2992" y="8768"/>
                          <a:pt x="2959" y="8871"/>
                          <a:pt x="2922" y="8970"/>
                        </a:cubicBezTo>
                        <a:cubicBezTo>
                          <a:pt x="2913" y="8987"/>
                          <a:pt x="2909" y="9007"/>
                          <a:pt x="2901" y="9024"/>
                        </a:cubicBezTo>
                        <a:cubicBezTo>
                          <a:pt x="2856" y="9131"/>
                          <a:pt x="2798" y="9230"/>
                          <a:pt x="2736" y="9329"/>
                        </a:cubicBezTo>
                        <a:cubicBezTo>
                          <a:pt x="2719" y="9354"/>
                          <a:pt x="2703" y="9374"/>
                          <a:pt x="2686" y="9399"/>
                        </a:cubicBezTo>
                        <a:cubicBezTo>
                          <a:pt x="2637" y="9465"/>
                          <a:pt x="2583" y="9527"/>
                          <a:pt x="2526" y="9585"/>
                        </a:cubicBezTo>
                        <a:cubicBezTo>
                          <a:pt x="2505" y="9610"/>
                          <a:pt x="2484" y="9630"/>
                          <a:pt x="2460" y="9651"/>
                        </a:cubicBezTo>
                        <a:cubicBezTo>
                          <a:pt x="2385" y="9721"/>
                          <a:pt x="2299" y="9783"/>
                          <a:pt x="2208" y="9841"/>
                        </a:cubicBezTo>
                        <a:lnTo>
                          <a:pt x="3631" y="9015"/>
                        </a:lnTo>
                        <a:cubicBezTo>
                          <a:pt x="3722" y="8958"/>
                          <a:pt x="3805" y="8896"/>
                          <a:pt x="3883" y="8826"/>
                        </a:cubicBezTo>
                        <a:cubicBezTo>
                          <a:pt x="3904" y="8805"/>
                          <a:pt x="3928" y="8784"/>
                          <a:pt x="3949" y="8764"/>
                        </a:cubicBezTo>
                        <a:cubicBezTo>
                          <a:pt x="4007" y="8702"/>
                          <a:pt x="4060" y="8640"/>
                          <a:pt x="4106" y="8574"/>
                        </a:cubicBezTo>
                        <a:cubicBezTo>
                          <a:pt x="4126" y="8549"/>
                          <a:pt x="4143" y="8529"/>
                          <a:pt x="4159" y="8504"/>
                        </a:cubicBezTo>
                        <a:cubicBezTo>
                          <a:pt x="4221" y="8405"/>
                          <a:pt x="4275" y="8306"/>
                          <a:pt x="4320" y="8199"/>
                        </a:cubicBezTo>
                        <a:cubicBezTo>
                          <a:pt x="4328" y="8182"/>
                          <a:pt x="4333" y="8166"/>
                          <a:pt x="4341" y="8145"/>
                        </a:cubicBezTo>
                        <a:cubicBezTo>
                          <a:pt x="4382" y="8046"/>
                          <a:pt x="4415" y="7943"/>
                          <a:pt x="4440" y="7840"/>
                        </a:cubicBezTo>
                        <a:cubicBezTo>
                          <a:pt x="4448" y="7823"/>
                          <a:pt x="4452" y="7807"/>
                          <a:pt x="4456" y="7790"/>
                        </a:cubicBezTo>
                        <a:cubicBezTo>
                          <a:pt x="4465" y="7761"/>
                          <a:pt x="4469" y="7732"/>
                          <a:pt x="4473" y="7708"/>
                        </a:cubicBezTo>
                        <a:cubicBezTo>
                          <a:pt x="4489" y="7642"/>
                          <a:pt x="4498" y="7571"/>
                          <a:pt x="4510" y="7501"/>
                        </a:cubicBezTo>
                        <a:cubicBezTo>
                          <a:pt x="4514" y="7472"/>
                          <a:pt x="4522" y="7448"/>
                          <a:pt x="4527" y="7419"/>
                        </a:cubicBezTo>
                        <a:cubicBezTo>
                          <a:pt x="4531" y="7390"/>
                          <a:pt x="4531" y="7361"/>
                          <a:pt x="4535" y="7332"/>
                        </a:cubicBezTo>
                        <a:cubicBezTo>
                          <a:pt x="4539" y="7279"/>
                          <a:pt x="4543" y="7229"/>
                          <a:pt x="4547" y="7175"/>
                        </a:cubicBezTo>
                        <a:cubicBezTo>
                          <a:pt x="4547" y="7147"/>
                          <a:pt x="4551" y="7114"/>
                          <a:pt x="4555" y="7081"/>
                        </a:cubicBezTo>
                        <a:cubicBezTo>
                          <a:pt x="4555" y="7015"/>
                          <a:pt x="4560" y="6944"/>
                          <a:pt x="4560" y="6874"/>
                        </a:cubicBezTo>
                        <a:cubicBezTo>
                          <a:pt x="4564" y="6841"/>
                          <a:pt x="4564" y="6804"/>
                          <a:pt x="4560" y="6767"/>
                        </a:cubicBezTo>
                        <a:cubicBezTo>
                          <a:pt x="4560" y="6705"/>
                          <a:pt x="4555" y="6643"/>
                          <a:pt x="4551" y="6581"/>
                        </a:cubicBezTo>
                        <a:cubicBezTo>
                          <a:pt x="4551" y="6557"/>
                          <a:pt x="4551" y="6536"/>
                          <a:pt x="4547" y="6511"/>
                        </a:cubicBezTo>
                        <a:lnTo>
                          <a:pt x="4547" y="6495"/>
                        </a:lnTo>
                        <a:cubicBezTo>
                          <a:pt x="4543" y="6412"/>
                          <a:pt x="4535" y="6330"/>
                          <a:pt x="4522" y="6247"/>
                        </a:cubicBezTo>
                        <a:cubicBezTo>
                          <a:pt x="4522" y="6231"/>
                          <a:pt x="4518" y="6218"/>
                          <a:pt x="4518" y="6202"/>
                        </a:cubicBezTo>
                        <a:cubicBezTo>
                          <a:pt x="4514" y="6181"/>
                          <a:pt x="4510" y="6156"/>
                          <a:pt x="4506" y="6132"/>
                        </a:cubicBezTo>
                        <a:cubicBezTo>
                          <a:pt x="4502" y="6094"/>
                          <a:pt x="4498" y="6053"/>
                          <a:pt x="4489" y="6016"/>
                        </a:cubicBezTo>
                        <a:cubicBezTo>
                          <a:pt x="4481" y="5962"/>
                          <a:pt x="4469" y="5913"/>
                          <a:pt x="4461" y="5859"/>
                        </a:cubicBezTo>
                        <a:cubicBezTo>
                          <a:pt x="4456" y="5847"/>
                          <a:pt x="4456" y="5830"/>
                          <a:pt x="4452" y="5818"/>
                        </a:cubicBezTo>
                        <a:cubicBezTo>
                          <a:pt x="4448" y="5802"/>
                          <a:pt x="4452" y="5802"/>
                          <a:pt x="4448" y="5797"/>
                        </a:cubicBezTo>
                        <a:cubicBezTo>
                          <a:pt x="4432" y="5727"/>
                          <a:pt x="4415" y="5657"/>
                          <a:pt x="4395" y="5587"/>
                        </a:cubicBezTo>
                        <a:cubicBezTo>
                          <a:pt x="4390" y="5562"/>
                          <a:pt x="4382" y="5542"/>
                          <a:pt x="4378" y="5517"/>
                        </a:cubicBezTo>
                        <a:cubicBezTo>
                          <a:pt x="4370" y="5496"/>
                          <a:pt x="4366" y="5476"/>
                          <a:pt x="4357" y="5455"/>
                        </a:cubicBezTo>
                        <a:cubicBezTo>
                          <a:pt x="4353" y="5434"/>
                          <a:pt x="4345" y="5405"/>
                          <a:pt x="4337" y="5377"/>
                        </a:cubicBezTo>
                        <a:cubicBezTo>
                          <a:pt x="4316" y="5306"/>
                          <a:pt x="4291" y="5236"/>
                          <a:pt x="4271" y="5166"/>
                        </a:cubicBezTo>
                        <a:lnTo>
                          <a:pt x="4267" y="5158"/>
                        </a:lnTo>
                        <a:lnTo>
                          <a:pt x="4258" y="5133"/>
                        </a:lnTo>
                        <a:cubicBezTo>
                          <a:pt x="4234" y="5071"/>
                          <a:pt x="4213" y="5014"/>
                          <a:pt x="4192" y="4952"/>
                        </a:cubicBezTo>
                        <a:cubicBezTo>
                          <a:pt x="4180" y="4923"/>
                          <a:pt x="4168" y="4894"/>
                          <a:pt x="4155" y="4865"/>
                        </a:cubicBezTo>
                        <a:cubicBezTo>
                          <a:pt x="4143" y="4836"/>
                          <a:pt x="4135" y="4811"/>
                          <a:pt x="4122" y="4787"/>
                        </a:cubicBezTo>
                        <a:cubicBezTo>
                          <a:pt x="4110" y="4762"/>
                          <a:pt x="4106" y="4745"/>
                          <a:pt x="4097" y="4725"/>
                        </a:cubicBezTo>
                        <a:cubicBezTo>
                          <a:pt x="4069" y="4663"/>
                          <a:pt x="4040" y="4597"/>
                          <a:pt x="4007" y="4535"/>
                        </a:cubicBezTo>
                        <a:cubicBezTo>
                          <a:pt x="4003" y="4518"/>
                          <a:pt x="3994" y="4506"/>
                          <a:pt x="3986" y="4490"/>
                        </a:cubicBezTo>
                        <a:lnTo>
                          <a:pt x="3982" y="4481"/>
                        </a:lnTo>
                        <a:cubicBezTo>
                          <a:pt x="3937" y="4386"/>
                          <a:pt x="3887" y="4296"/>
                          <a:pt x="3838" y="4201"/>
                        </a:cubicBezTo>
                        <a:lnTo>
                          <a:pt x="3833" y="4193"/>
                        </a:lnTo>
                        <a:cubicBezTo>
                          <a:pt x="3767" y="4077"/>
                          <a:pt x="3697" y="3961"/>
                          <a:pt x="3627" y="3850"/>
                        </a:cubicBezTo>
                        <a:cubicBezTo>
                          <a:pt x="3623" y="3846"/>
                          <a:pt x="3619" y="3838"/>
                          <a:pt x="3615" y="3829"/>
                        </a:cubicBezTo>
                        <a:cubicBezTo>
                          <a:pt x="3602" y="3809"/>
                          <a:pt x="3586" y="3792"/>
                          <a:pt x="3573" y="3772"/>
                        </a:cubicBezTo>
                        <a:cubicBezTo>
                          <a:pt x="3512" y="3677"/>
                          <a:pt x="3446" y="3586"/>
                          <a:pt x="3380" y="3495"/>
                        </a:cubicBezTo>
                        <a:cubicBezTo>
                          <a:pt x="3355" y="3458"/>
                          <a:pt x="3326" y="3421"/>
                          <a:pt x="3297" y="3384"/>
                        </a:cubicBezTo>
                        <a:cubicBezTo>
                          <a:pt x="3235" y="3301"/>
                          <a:pt x="3169" y="3219"/>
                          <a:pt x="3099" y="3136"/>
                        </a:cubicBezTo>
                        <a:cubicBezTo>
                          <a:pt x="3074" y="3107"/>
                          <a:pt x="3045" y="3074"/>
                          <a:pt x="3025" y="3046"/>
                        </a:cubicBezTo>
                        <a:cubicBezTo>
                          <a:pt x="2930" y="2938"/>
                          <a:pt x="2831" y="2831"/>
                          <a:pt x="2732" y="2728"/>
                        </a:cubicBezTo>
                        <a:cubicBezTo>
                          <a:pt x="2715" y="2711"/>
                          <a:pt x="2699" y="2699"/>
                          <a:pt x="2682" y="2683"/>
                        </a:cubicBezTo>
                        <a:cubicBezTo>
                          <a:pt x="2596" y="2596"/>
                          <a:pt x="2509" y="2509"/>
                          <a:pt x="2418" y="2431"/>
                        </a:cubicBezTo>
                        <a:cubicBezTo>
                          <a:pt x="2406" y="2418"/>
                          <a:pt x="2394" y="2402"/>
                          <a:pt x="2377" y="2390"/>
                        </a:cubicBezTo>
                        <a:cubicBezTo>
                          <a:pt x="2365" y="2377"/>
                          <a:pt x="2344" y="2365"/>
                          <a:pt x="2332" y="2348"/>
                        </a:cubicBezTo>
                        <a:cubicBezTo>
                          <a:pt x="2200" y="2233"/>
                          <a:pt x="2063" y="2121"/>
                          <a:pt x="1927" y="2018"/>
                        </a:cubicBezTo>
                        <a:lnTo>
                          <a:pt x="1424" y="1643"/>
                        </a:lnTo>
                        <a:lnTo>
                          <a:pt x="4093" y="1"/>
                        </a:lnTo>
                        <a:close/>
                      </a:path>
                    </a:pathLst>
                  </a:custGeom>
                  <a:solidFill>
                    <a:srgbClr val="E4252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7" name="Google Shape;1647;p15"/>
                  <p:cNvSpPr/>
                  <p:nvPr/>
                </p:nvSpPr>
                <p:spPr>
                  <a:xfrm>
                    <a:off x="4974656" y="2901378"/>
                    <a:ext cx="235969" cy="136401"/>
                  </a:xfrm>
                  <a:custGeom>
                    <a:rect b="b" l="l" r="r" t="t"/>
                    <a:pathLst>
                      <a:path extrusionOk="0" h="4878" w="8438">
                        <a:moveTo>
                          <a:pt x="1420" y="1"/>
                        </a:moveTo>
                        <a:lnTo>
                          <a:pt x="0" y="826"/>
                        </a:lnTo>
                        <a:lnTo>
                          <a:pt x="7018" y="4877"/>
                        </a:lnTo>
                        <a:lnTo>
                          <a:pt x="8437" y="4052"/>
                        </a:lnTo>
                        <a:lnTo>
                          <a:pt x="1420" y="1"/>
                        </a:lnTo>
                        <a:close/>
                      </a:path>
                    </a:pathLst>
                  </a:custGeom>
                  <a:solidFill>
                    <a:srgbClr val="E4252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8" name="Google Shape;1648;p15"/>
                  <p:cNvSpPr/>
                  <p:nvPr/>
                </p:nvSpPr>
                <p:spPr>
                  <a:xfrm>
                    <a:off x="4958856" y="2924447"/>
                    <a:ext cx="225118" cy="421003"/>
                  </a:xfrm>
                  <a:custGeom>
                    <a:rect b="b" l="l" r="r" t="t"/>
                    <a:pathLst>
                      <a:path extrusionOk="0" h="15056" w="8050">
                        <a:moveTo>
                          <a:pt x="565" y="1"/>
                        </a:moveTo>
                        <a:lnTo>
                          <a:pt x="561" y="2373"/>
                        </a:lnTo>
                        <a:lnTo>
                          <a:pt x="4431" y="4613"/>
                        </a:lnTo>
                        <a:lnTo>
                          <a:pt x="2055" y="6070"/>
                        </a:lnTo>
                        <a:lnTo>
                          <a:pt x="2051" y="7728"/>
                        </a:lnTo>
                        <a:lnTo>
                          <a:pt x="3750" y="8710"/>
                        </a:lnTo>
                        <a:cubicBezTo>
                          <a:pt x="4815" y="9325"/>
                          <a:pt x="5405" y="10171"/>
                          <a:pt x="5401" y="11202"/>
                        </a:cubicBezTo>
                        <a:cubicBezTo>
                          <a:pt x="5398" y="11838"/>
                          <a:pt x="5161" y="12173"/>
                          <a:pt x="4713" y="12173"/>
                        </a:cubicBezTo>
                        <a:cubicBezTo>
                          <a:pt x="4459" y="12173"/>
                          <a:pt x="4139" y="12066"/>
                          <a:pt x="3755" y="11846"/>
                        </a:cubicBezTo>
                        <a:cubicBezTo>
                          <a:pt x="2802" y="11293"/>
                          <a:pt x="1890" y="10257"/>
                          <a:pt x="1102" y="8826"/>
                        </a:cubicBezTo>
                        <a:lnTo>
                          <a:pt x="0" y="10550"/>
                        </a:lnTo>
                        <a:cubicBezTo>
                          <a:pt x="974" y="11998"/>
                          <a:pt x="2504" y="13479"/>
                          <a:pt x="3965" y="14321"/>
                        </a:cubicBezTo>
                        <a:cubicBezTo>
                          <a:pt x="4825" y="14818"/>
                          <a:pt x="5579" y="15056"/>
                          <a:pt x="6197" y="15056"/>
                        </a:cubicBezTo>
                        <a:cubicBezTo>
                          <a:pt x="7358" y="15056"/>
                          <a:pt x="8040" y="14218"/>
                          <a:pt x="8045" y="12691"/>
                        </a:cubicBezTo>
                        <a:cubicBezTo>
                          <a:pt x="8049" y="10810"/>
                          <a:pt x="6960" y="9007"/>
                          <a:pt x="5413" y="7831"/>
                        </a:cubicBezTo>
                        <a:lnTo>
                          <a:pt x="4910" y="7456"/>
                        </a:lnTo>
                        <a:lnTo>
                          <a:pt x="7575" y="5814"/>
                        </a:lnTo>
                        <a:lnTo>
                          <a:pt x="7583" y="4052"/>
                        </a:lnTo>
                        <a:lnTo>
                          <a:pt x="565" y="1"/>
                        </a:lnTo>
                        <a:close/>
                      </a:path>
                    </a:pathLst>
                  </a:custGeom>
                  <a:solidFill>
                    <a:srgbClr val="E4252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49" name="Google Shape;1649;p15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rect b="b" l="l" r="r" t="t"/>
                <a:pathLst>
                  <a:path extrusionOk="0" h="15056" w="805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15"/>
            <p:cNvGrpSpPr/>
            <p:nvPr/>
          </p:nvGrpSpPr>
          <p:grpSpPr>
            <a:xfrm>
              <a:off x="3546315" y="3966889"/>
              <a:ext cx="291451" cy="432412"/>
              <a:chOff x="3546315" y="3966889"/>
              <a:chExt cx="291451" cy="432412"/>
            </a:xfrm>
          </p:grpSpPr>
          <p:grpSp>
            <p:nvGrpSpPr>
              <p:cNvPr id="1651" name="Google Shape;1651;p15"/>
              <p:cNvGrpSpPr/>
              <p:nvPr/>
            </p:nvGrpSpPr>
            <p:grpSpPr>
              <a:xfrm>
                <a:off x="3546315" y="3966889"/>
                <a:ext cx="291451" cy="432412"/>
                <a:chOff x="3546315" y="3966889"/>
                <a:chExt cx="291451" cy="432412"/>
              </a:xfrm>
            </p:grpSpPr>
            <p:sp>
              <p:nvSpPr>
                <p:cNvPr id="1652" name="Google Shape;1652;p15"/>
                <p:cNvSpPr/>
                <p:nvPr/>
              </p:nvSpPr>
              <p:spPr>
                <a:xfrm>
                  <a:off x="3624645" y="4158293"/>
                  <a:ext cx="102604" cy="59420"/>
                </a:xfrm>
                <a:custGeom>
                  <a:rect b="b" l="l" r="r" t="t"/>
                  <a:pathLst>
                    <a:path extrusionOk="0" h="2125" w="3669">
                      <a:moveTo>
                        <a:pt x="1424" y="0"/>
                      </a:moveTo>
                      <a:lnTo>
                        <a:pt x="1" y="829"/>
                      </a:lnTo>
                      <a:lnTo>
                        <a:pt x="2249" y="2125"/>
                      </a:lnTo>
                      <a:lnTo>
                        <a:pt x="3668" y="1300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15"/>
                <p:cNvSpPr/>
                <p:nvPr/>
              </p:nvSpPr>
              <p:spPr>
                <a:xfrm>
                  <a:off x="3757227" y="4300985"/>
                  <a:ext cx="39934" cy="98316"/>
                </a:xfrm>
                <a:custGeom>
                  <a:rect b="b" l="l" r="r" t="t"/>
                  <a:pathLst>
                    <a:path extrusionOk="0" h="3516" w="1428">
                      <a:moveTo>
                        <a:pt x="1428" y="1"/>
                      </a:moveTo>
                      <a:lnTo>
                        <a:pt x="8" y="826"/>
                      </a:lnTo>
                      <a:lnTo>
                        <a:pt x="0" y="3516"/>
                      </a:lnTo>
                      <a:lnTo>
                        <a:pt x="1419" y="268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15"/>
                <p:cNvSpPr/>
                <p:nvPr/>
              </p:nvSpPr>
              <p:spPr>
                <a:xfrm>
                  <a:off x="3757563" y="4235106"/>
                  <a:ext cx="80204" cy="46418"/>
                </a:xfrm>
                <a:custGeom>
                  <a:rect b="b" l="l" r="r" t="t"/>
                  <a:pathLst>
                    <a:path extrusionOk="0" h="1660" w="2868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1444" y="1659"/>
                      </a:lnTo>
                      <a:lnTo>
                        <a:pt x="2868" y="830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15"/>
                <p:cNvSpPr/>
                <p:nvPr/>
              </p:nvSpPr>
              <p:spPr>
                <a:xfrm>
                  <a:off x="3797721" y="4258314"/>
                  <a:ext cx="40046" cy="89089"/>
                </a:xfrm>
                <a:custGeom>
                  <a:rect b="b" l="l" r="r" t="t"/>
                  <a:pathLst>
                    <a:path extrusionOk="0" h="3186" w="1432">
                      <a:moveTo>
                        <a:pt x="1432" y="0"/>
                      </a:moveTo>
                      <a:lnTo>
                        <a:pt x="8" y="829"/>
                      </a:lnTo>
                      <a:lnTo>
                        <a:pt x="0" y="3185"/>
                      </a:lnTo>
                      <a:lnTo>
                        <a:pt x="1424" y="2360"/>
                      </a:lnTo>
                      <a:lnTo>
                        <a:pt x="1432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15"/>
                <p:cNvSpPr/>
                <p:nvPr/>
              </p:nvSpPr>
              <p:spPr>
                <a:xfrm>
                  <a:off x="3687651" y="4121354"/>
                  <a:ext cx="109986" cy="63727"/>
                </a:xfrm>
                <a:custGeom>
                  <a:rect b="b" l="l" r="r" t="t"/>
                  <a:pathLst>
                    <a:path extrusionOk="0" h="2279" w="3933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2509" y="2278"/>
                      </a:lnTo>
                      <a:lnTo>
                        <a:pt x="3932" y="1449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15"/>
                <p:cNvSpPr/>
                <p:nvPr/>
              </p:nvSpPr>
              <p:spPr>
                <a:xfrm>
                  <a:off x="3757563" y="4161844"/>
                  <a:ext cx="40074" cy="96359"/>
                </a:xfrm>
                <a:custGeom>
                  <a:rect b="b" l="l" r="r" t="t"/>
                  <a:pathLst>
                    <a:path extrusionOk="0" h="3446" w="1433">
                      <a:moveTo>
                        <a:pt x="1432" y="1"/>
                      </a:moveTo>
                      <a:lnTo>
                        <a:pt x="9" y="830"/>
                      </a:lnTo>
                      <a:lnTo>
                        <a:pt x="0" y="3446"/>
                      </a:lnTo>
                      <a:lnTo>
                        <a:pt x="1424" y="2621"/>
                      </a:lnTo>
                      <a:lnTo>
                        <a:pt x="1432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15"/>
                <p:cNvSpPr/>
                <p:nvPr/>
              </p:nvSpPr>
              <p:spPr>
                <a:xfrm>
                  <a:off x="3640921" y="3966889"/>
                  <a:ext cx="112391" cy="65097"/>
                </a:xfrm>
                <a:custGeom>
                  <a:rect b="b" l="l" r="r" t="t"/>
                  <a:pathLst>
                    <a:path extrusionOk="0" h="2328" w="4019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2600" y="2327"/>
                      </a:lnTo>
                      <a:lnTo>
                        <a:pt x="4019" y="1498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15"/>
                <p:cNvSpPr/>
                <p:nvPr/>
              </p:nvSpPr>
              <p:spPr>
                <a:xfrm>
                  <a:off x="3546315" y="3989958"/>
                  <a:ext cx="251657" cy="409343"/>
                </a:xfrm>
                <a:custGeom>
                  <a:rect b="b" l="l" r="r" t="t"/>
                  <a:pathLst>
                    <a:path extrusionOk="0" h="14639" w="8999">
                      <a:moveTo>
                        <a:pt x="3383" y="1"/>
                      </a:moveTo>
                      <a:lnTo>
                        <a:pt x="4" y="5517"/>
                      </a:lnTo>
                      <a:lnTo>
                        <a:pt x="0" y="7592"/>
                      </a:lnTo>
                      <a:lnTo>
                        <a:pt x="5042" y="10501"/>
                      </a:lnTo>
                      <a:lnTo>
                        <a:pt x="5034" y="13190"/>
                      </a:lnTo>
                      <a:lnTo>
                        <a:pt x="7542" y="14639"/>
                      </a:lnTo>
                      <a:lnTo>
                        <a:pt x="7550" y="11949"/>
                      </a:lnTo>
                      <a:lnTo>
                        <a:pt x="8990" y="12782"/>
                      </a:lnTo>
                      <a:lnTo>
                        <a:pt x="8998" y="10426"/>
                      </a:lnTo>
                      <a:lnTo>
                        <a:pt x="7554" y="9593"/>
                      </a:lnTo>
                      <a:lnTo>
                        <a:pt x="7563" y="6977"/>
                      </a:lnTo>
                      <a:lnTo>
                        <a:pt x="5054" y="5529"/>
                      </a:lnTo>
                      <a:lnTo>
                        <a:pt x="5050" y="8145"/>
                      </a:lnTo>
                      <a:lnTo>
                        <a:pt x="2802" y="6849"/>
                      </a:lnTo>
                      <a:lnTo>
                        <a:pt x="5983" y="1502"/>
                      </a:lnTo>
                      <a:lnTo>
                        <a:pt x="3383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15"/>
                <p:cNvSpPr/>
                <p:nvPr/>
              </p:nvSpPr>
              <p:spPr>
                <a:xfrm>
                  <a:off x="3624645" y="4008777"/>
                  <a:ext cx="128667" cy="172724"/>
                </a:xfrm>
                <a:custGeom>
                  <a:rect b="b" l="l" r="r" t="t"/>
                  <a:pathLst>
                    <a:path extrusionOk="0" h="6177" w="4601">
                      <a:moveTo>
                        <a:pt x="4601" y="0"/>
                      </a:moveTo>
                      <a:lnTo>
                        <a:pt x="3182" y="829"/>
                      </a:lnTo>
                      <a:lnTo>
                        <a:pt x="1" y="6176"/>
                      </a:lnTo>
                      <a:lnTo>
                        <a:pt x="1424" y="5347"/>
                      </a:lnTo>
                      <a:lnTo>
                        <a:pt x="4601" y="0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1" name="Google Shape;1661;p15"/>
              <p:cNvSpPr/>
              <p:nvPr/>
            </p:nvSpPr>
            <p:spPr>
              <a:xfrm>
                <a:off x="3546315" y="3989958"/>
                <a:ext cx="251657" cy="409343"/>
              </a:xfrm>
              <a:custGeom>
                <a:rect b="b" l="l" r="r" t="t"/>
                <a:pathLst>
                  <a:path extrusionOk="0" h="14639" w="8999">
                    <a:moveTo>
                      <a:pt x="3383" y="1"/>
                    </a:moveTo>
                    <a:lnTo>
                      <a:pt x="4" y="5517"/>
                    </a:lnTo>
                    <a:lnTo>
                      <a:pt x="0" y="7592"/>
                    </a:lnTo>
                    <a:lnTo>
                      <a:pt x="5042" y="10501"/>
                    </a:lnTo>
                    <a:lnTo>
                      <a:pt x="5034" y="13190"/>
                    </a:lnTo>
                    <a:lnTo>
                      <a:pt x="7542" y="14639"/>
                    </a:lnTo>
                    <a:lnTo>
                      <a:pt x="7550" y="11949"/>
                    </a:lnTo>
                    <a:lnTo>
                      <a:pt x="8990" y="12782"/>
                    </a:lnTo>
                    <a:lnTo>
                      <a:pt x="8998" y="10426"/>
                    </a:lnTo>
                    <a:lnTo>
                      <a:pt x="7554" y="9593"/>
                    </a:lnTo>
                    <a:lnTo>
                      <a:pt x="7563" y="6977"/>
                    </a:lnTo>
                    <a:lnTo>
                      <a:pt x="5054" y="5529"/>
                    </a:lnTo>
                    <a:lnTo>
                      <a:pt x="5050" y="8145"/>
                    </a:lnTo>
                    <a:lnTo>
                      <a:pt x="2802" y="6849"/>
                    </a:lnTo>
                    <a:lnTo>
                      <a:pt x="5983" y="1502"/>
                    </a:lnTo>
                    <a:lnTo>
                      <a:pt x="3383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2" name="Google Shape;1662;p15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OUR AIM - P</a:t>
            </a: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LANS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63" name="Google Shape;1663;p1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5"/>
          <p:cNvSpPr txBox="1"/>
          <p:nvPr/>
        </p:nvSpPr>
        <p:spPr>
          <a:xfrm>
            <a:off x="797136" y="1145114"/>
            <a:ext cx="24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Collection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65" name="Google Shape;1665;p15"/>
          <p:cNvSpPr txBox="1"/>
          <p:nvPr/>
        </p:nvSpPr>
        <p:spPr>
          <a:xfrm>
            <a:off x="6117050" y="278450"/>
            <a:ext cx="2645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Brainstorming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66" name="Google Shape;1666;p15"/>
          <p:cNvSpPr txBox="1"/>
          <p:nvPr/>
        </p:nvSpPr>
        <p:spPr>
          <a:xfrm>
            <a:off x="5851995" y="2640975"/>
            <a:ext cx="249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Preprocessing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67" name="Google Shape;1667;p15"/>
          <p:cNvSpPr txBox="1"/>
          <p:nvPr/>
        </p:nvSpPr>
        <p:spPr>
          <a:xfrm>
            <a:off x="797128" y="3411327"/>
            <a:ext cx="234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Visualizing</a:t>
            </a:r>
            <a:endParaRPr b="1" sz="18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68" name="Google Shape;1668;p15"/>
          <p:cNvSpPr txBox="1"/>
          <p:nvPr/>
        </p:nvSpPr>
        <p:spPr>
          <a:xfrm>
            <a:off x="6117050" y="729926"/>
            <a:ext cx="28602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rgbClr val="FFFFFF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What data can we get from the web?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rgbClr val="FFFFFF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What is the web structure?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rgbClr val="FFFFFF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What kind of comparison we can make?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rgbClr val="FFFFFF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What kind of comparison is most valuable to stakeholders?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9" name="Google Shape;1669;p15"/>
          <p:cNvSpPr txBox="1"/>
          <p:nvPr/>
        </p:nvSpPr>
        <p:spPr>
          <a:xfrm>
            <a:off x="797125" y="1570364"/>
            <a:ext cx="2860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Web scraping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Used 2 popular property rental agency web to extract data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0" name="Google Shape;1670;p15"/>
          <p:cNvSpPr txBox="1"/>
          <p:nvPr/>
        </p:nvSpPr>
        <p:spPr>
          <a:xfrm>
            <a:off x="5877675" y="3046591"/>
            <a:ext cx="27000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Data cleaning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Remove the uniterable elements, and transform its type or format for further analysis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1" name="Google Shape;1671;p15"/>
          <p:cNvSpPr txBox="1"/>
          <p:nvPr/>
        </p:nvSpPr>
        <p:spPr>
          <a:xfrm>
            <a:off x="797125" y="3850100"/>
            <a:ext cx="2645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Plotting graphs for easier comparison and more 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reader-friendly 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72" name="Google Shape;16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00" y="2592687"/>
            <a:ext cx="577800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500" y="2595317"/>
            <a:ext cx="577800" cy="5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16"/>
          <p:cNvSpPr/>
          <p:nvPr/>
        </p:nvSpPr>
        <p:spPr>
          <a:xfrm>
            <a:off x="772100" y="3264425"/>
            <a:ext cx="1518900" cy="384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6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6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VALUE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681" name="Google Shape;1681;p16"/>
          <p:cNvGrpSpPr/>
          <p:nvPr/>
        </p:nvGrpSpPr>
        <p:grpSpPr>
          <a:xfrm>
            <a:off x="2912336" y="1400879"/>
            <a:ext cx="3319323" cy="2341734"/>
            <a:chOff x="331525" y="1572350"/>
            <a:chExt cx="493675" cy="354175"/>
          </a:xfrm>
        </p:grpSpPr>
        <p:sp>
          <p:nvSpPr>
            <p:cNvPr id="1682" name="Google Shape;1682;p16"/>
            <p:cNvSpPr/>
            <p:nvPr/>
          </p:nvSpPr>
          <p:spPr>
            <a:xfrm>
              <a:off x="460300" y="1904550"/>
              <a:ext cx="14825" cy="18850"/>
            </a:xfrm>
            <a:custGeom>
              <a:rect b="b" l="l" r="r" t="t"/>
              <a:pathLst>
                <a:path extrusionOk="0" h="754" w="593">
                  <a:moveTo>
                    <a:pt x="1" y="0"/>
                  </a:moveTo>
                  <a:lnTo>
                    <a:pt x="1" y="683"/>
                  </a:lnTo>
                  <a:cubicBezTo>
                    <a:pt x="82" y="730"/>
                    <a:pt x="189" y="754"/>
                    <a:pt x="296" y="754"/>
                  </a:cubicBezTo>
                  <a:cubicBezTo>
                    <a:pt x="403" y="754"/>
                    <a:pt x="510" y="730"/>
                    <a:pt x="592" y="683"/>
                  </a:cubicBezTo>
                  <a:lnTo>
                    <a:pt x="592" y="0"/>
                  </a:lnTo>
                  <a:cubicBezTo>
                    <a:pt x="510" y="47"/>
                    <a:pt x="403" y="71"/>
                    <a:pt x="296" y="71"/>
                  </a:cubicBezTo>
                  <a:cubicBezTo>
                    <a:pt x="189" y="71"/>
                    <a:pt x="82" y="47"/>
                    <a:pt x="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460300" y="1904575"/>
              <a:ext cx="525" cy="17325"/>
            </a:xfrm>
            <a:custGeom>
              <a:rect b="b" l="l" r="r" t="t"/>
              <a:pathLst>
                <a:path extrusionOk="0" h="693" w="21">
                  <a:moveTo>
                    <a:pt x="1" y="1"/>
                  </a:moveTo>
                  <a:lnTo>
                    <a:pt x="1" y="682"/>
                  </a:lnTo>
                  <a:lnTo>
                    <a:pt x="21" y="692"/>
                  </a:lnTo>
                  <a:lnTo>
                    <a:pt x="21" y="12"/>
                  </a:lnTo>
                  <a:cubicBezTo>
                    <a:pt x="14" y="8"/>
                    <a:pt x="6" y="3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460800" y="1904900"/>
              <a:ext cx="11950" cy="18525"/>
            </a:xfrm>
            <a:custGeom>
              <a:rect b="b" l="l" r="r" t="t"/>
              <a:pathLst>
                <a:path extrusionOk="0" h="741" w="478">
                  <a:moveTo>
                    <a:pt x="1" y="1"/>
                  </a:moveTo>
                  <a:lnTo>
                    <a:pt x="1" y="681"/>
                  </a:lnTo>
                  <a:cubicBezTo>
                    <a:pt x="84" y="720"/>
                    <a:pt x="174" y="740"/>
                    <a:pt x="267" y="740"/>
                  </a:cubicBezTo>
                  <a:cubicBezTo>
                    <a:pt x="270" y="740"/>
                    <a:pt x="273" y="740"/>
                    <a:pt x="276" y="740"/>
                  </a:cubicBezTo>
                  <a:cubicBezTo>
                    <a:pt x="344" y="740"/>
                    <a:pt x="413" y="730"/>
                    <a:pt x="478" y="711"/>
                  </a:cubicBezTo>
                  <a:lnTo>
                    <a:pt x="478" y="28"/>
                  </a:lnTo>
                  <a:cubicBezTo>
                    <a:pt x="413" y="48"/>
                    <a:pt x="344" y="59"/>
                    <a:pt x="276" y="59"/>
                  </a:cubicBezTo>
                  <a:cubicBezTo>
                    <a:pt x="273" y="59"/>
                    <a:pt x="270" y="59"/>
                    <a:pt x="267" y="59"/>
                  </a:cubicBezTo>
                  <a:cubicBezTo>
                    <a:pt x="174" y="59"/>
                    <a:pt x="85" y="38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472775" y="1904550"/>
              <a:ext cx="2375" cy="18150"/>
            </a:xfrm>
            <a:custGeom>
              <a:rect b="b" l="l" r="r" t="t"/>
              <a:pathLst>
                <a:path extrusionOk="0" h="726" w="95">
                  <a:moveTo>
                    <a:pt x="95" y="0"/>
                  </a:moveTo>
                  <a:cubicBezTo>
                    <a:pt x="64" y="19"/>
                    <a:pt x="34" y="32"/>
                    <a:pt x="0" y="42"/>
                  </a:cubicBezTo>
                  <a:lnTo>
                    <a:pt x="0" y="725"/>
                  </a:lnTo>
                  <a:cubicBezTo>
                    <a:pt x="32" y="714"/>
                    <a:pt x="64" y="700"/>
                    <a:pt x="95" y="683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449525" y="1873625"/>
              <a:ext cx="11925" cy="7200"/>
            </a:xfrm>
            <a:custGeom>
              <a:rect b="b" l="l" r="r" t="t"/>
              <a:pathLst>
                <a:path extrusionOk="0" h="288" w="477">
                  <a:moveTo>
                    <a:pt x="24" y="0"/>
                  </a:moveTo>
                  <a:cubicBezTo>
                    <a:pt x="17" y="0"/>
                    <a:pt x="10" y="4"/>
                    <a:pt x="7" y="10"/>
                  </a:cubicBezTo>
                  <a:cubicBezTo>
                    <a:pt x="1" y="19"/>
                    <a:pt x="5" y="31"/>
                    <a:pt x="14" y="36"/>
                  </a:cubicBezTo>
                  <a:lnTo>
                    <a:pt x="445" y="284"/>
                  </a:lnTo>
                  <a:cubicBezTo>
                    <a:pt x="448" y="286"/>
                    <a:pt x="451" y="287"/>
                    <a:pt x="454" y="287"/>
                  </a:cubicBezTo>
                  <a:cubicBezTo>
                    <a:pt x="461" y="287"/>
                    <a:pt x="467" y="284"/>
                    <a:pt x="471" y="277"/>
                  </a:cubicBezTo>
                  <a:cubicBezTo>
                    <a:pt x="476" y="268"/>
                    <a:pt x="472" y="257"/>
                    <a:pt x="463" y="251"/>
                  </a:cubicBezTo>
                  <a:lnTo>
                    <a:pt x="34" y="3"/>
                  </a:lnTo>
                  <a:cubicBezTo>
                    <a:pt x="31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444850" y="1876700"/>
              <a:ext cx="12000" cy="7225"/>
            </a:xfrm>
            <a:custGeom>
              <a:rect b="b" l="l" r="r" t="t"/>
              <a:pathLst>
                <a:path extrusionOk="0" h="289" w="480">
                  <a:moveTo>
                    <a:pt x="24" y="1"/>
                  </a:moveTo>
                  <a:cubicBezTo>
                    <a:pt x="17" y="1"/>
                    <a:pt x="10" y="5"/>
                    <a:pt x="7" y="11"/>
                  </a:cubicBezTo>
                  <a:cubicBezTo>
                    <a:pt x="1" y="21"/>
                    <a:pt x="4" y="32"/>
                    <a:pt x="12" y="38"/>
                  </a:cubicBezTo>
                  <a:lnTo>
                    <a:pt x="443" y="286"/>
                  </a:lnTo>
                  <a:cubicBezTo>
                    <a:pt x="446" y="287"/>
                    <a:pt x="449" y="288"/>
                    <a:pt x="452" y="288"/>
                  </a:cubicBezTo>
                  <a:cubicBezTo>
                    <a:pt x="469" y="288"/>
                    <a:pt x="480" y="264"/>
                    <a:pt x="463" y="251"/>
                  </a:cubicBezTo>
                  <a:lnTo>
                    <a:pt x="462" y="251"/>
                  </a:lnTo>
                  <a:lnTo>
                    <a:pt x="33" y="3"/>
                  </a:lnTo>
                  <a:cubicBezTo>
                    <a:pt x="30" y="2"/>
                    <a:pt x="27" y="1"/>
                    <a:pt x="2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439525" y="1880775"/>
              <a:ext cx="10225" cy="6025"/>
            </a:xfrm>
            <a:custGeom>
              <a:rect b="b" l="l" r="r" t="t"/>
              <a:pathLst>
                <a:path extrusionOk="0" h="241" w="409">
                  <a:moveTo>
                    <a:pt x="26" y="1"/>
                  </a:moveTo>
                  <a:cubicBezTo>
                    <a:pt x="11" y="1"/>
                    <a:pt x="1" y="22"/>
                    <a:pt x="17" y="32"/>
                  </a:cubicBezTo>
                  <a:lnTo>
                    <a:pt x="378" y="239"/>
                  </a:lnTo>
                  <a:cubicBezTo>
                    <a:pt x="380" y="240"/>
                    <a:pt x="383" y="241"/>
                    <a:pt x="385" y="241"/>
                  </a:cubicBezTo>
                  <a:cubicBezTo>
                    <a:pt x="400" y="241"/>
                    <a:pt x="409" y="220"/>
                    <a:pt x="394" y="210"/>
                  </a:cubicBezTo>
                  <a:lnTo>
                    <a:pt x="394" y="210"/>
                  </a:lnTo>
                  <a:lnTo>
                    <a:pt x="394" y="212"/>
                  </a:lnTo>
                  <a:lnTo>
                    <a:pt x="34" y="3"/>
                  </a:lnTo>
                  <a:cubicBezTo>
                    <a:pt x="31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9" name="Google Shape;1689;p16"/>
            <p:cNvGrpSpPr/>
            <p:nvPr/>
          </p:nvGrpSpPr>
          <p:grpSpPr>
            <a:xfrm>
              <a:off x="331525" y="1572350"/>
              <a:ext cx="493675" cy="354175"/>
              <a:chOff x="331525" y="1572350"/>
              <a:chExt cx="493675" cy="354175"/>
            </a:xfrm>
          </p:grpSpPr>
          <p:sp>
            <p:nvSpPr>
              <p:cNvPr id="1690" name="Google Shape;1690;p16"/>
              <p:cNvSpPr/>
              <p:nvPr/>
            </p:nvSpPr>
            <p:spPr>
              <a:xfrm>
                <a:off x="331525" y="1784775"/>
                <a:ext cx="379000" cy="141750"/>
              </a:xfrm>
              <a:custGeom>
                <a:rect b="b" l="l" r="r" t="t"/>
                <a:pathLst>
                  <a:path extrusionOk="0" h="5670" w="15160">
                    <a:moveTo>
                      <a:pt x="613" y="2169"/>
                    </a:moveTo>
                    <a:lnTo>
                      <a:pt x="5152" y="4791"/>
                    </a:lnTo>
                    <a:cubicBezTo>
                      <a:pt x="5159" y="4794"/>
                      <a:pt x="5166" y="4798"/>
                      <a:pt x="5173" y="4801"/>
                    </a:cubicBezTo>
                    <a:cubicBezTo>
                      <a:pt x="5256" y="4840"/>
                      <a:pt x="5347" y="4861"/>
                      <a:pt x="5438" y="4861"/>
                    </a:cubicBezTo>
                    <a:cubicBezTo>
                      <a:pt x="5439" y="4861"/>
                      <a:pt x="5440" y="4861"/>
                      <a:pt x="5441" y="4861"/>
                    </a:cubicBezTo>
                    <a:lnTo>
                      <a:pt x="5441" y="4861"/>
                    </a:lnTo>
                    <a:cubicBezTo>
                      <a:pt x="5441" y="4861"/>
                      <a:pt x="5441" y="4861"/>
                      <a:pt x="5441" y="4861"/>
                    </a:cubicBezTo>
                    <a:cubicBezTo>
                      <a:pt x="5444" y="4861"/>
                      <a:pt x="5447" y="4861"/>
                      <a:pt x="5450" y="4861"/>
                    </a:cubicBezTo>
                    <a:lnTo>
                      <a:pt x="5447" y="4861"/>
                    </a:lnTo>
                    <a:cubicBezTo>
                      <a:pt x="5445" y="4861"/>
                      <a:pt x="5443" y="4861"/>
                      <a:pt x="5441" y="4861"/>
                    </a:cubicBezTo>
                    <a:lnTo>
                      <a:pt x="5441" y="4861"/>
                    </a:lnTo>
                    <a:cubicBezTo>
                      <a:pt x="5341" y="4861"/>
                      <a:pt x="5243" y="4838"/>
                      <a:pt x="5156" y="4791"/>
                    </a:cubicBezTo>
                    <a:lnTo>
                      <a:pt x="613" y="2169"/>
                    </a:lnTo>
                    <a:close/>
                    <a:moveTo>
                      <a:pt x="15160" y="0"/>
                    </a:moveTo>
                    <a:cubicBezTo>
                      <a:pt x="15154" y="3"/>
                      <a:pt x="15148" y="7"/>
                      <a:pt x="15143" y="10"/>
                    </a:cubicBezTo>
                    <a:lnTo>
                      <a:pt x="5745" y="5474"/>
                    </a:lnTo>
                    <a:cubicBezTo>
                      <a:pt x="5651" y="5521"/>
                      <a:pt x="5550" y="5545"/>
                      <a:pt x="5448" y="5545"/>
                    </a:cubicBezTo>
                    <a:cubicBezTo>
                      <a:pt x="5347" y="5545"/>
                      <a:pt x="5245" y="5521"/>
                      <a:pt x="5152" y="5474"/>
                    </a:cubicBezTo>
                    <a:lnTo>
                      <a:pt x="234" y="2636"/>
                    </a:lnTo>
                    <a:lnTo>
                      <a:pt x="234" y="2635"/>
                    </a:lnTo>
                    <a:cubicBezTo>
                      <a:pt x="170" y="2591"/>
                      <a:pt x="137" y="2536"/>
                      <a:pt x="137" y="2480"/>
                    </a:cubicBezTo>
                    <a:lnTo>
                      <a:pt x="137" y="2448"/>
                    </a:lnTo>
                    <a:lnTo>
                      <a:pt x="137" y="2448"/>
                    </a:lnTo>
                    <a:cubicBezTo>
                      <a:pt x="1" y="2543"/>
                      <a:pt x="8" y="2686"/>
                      <a:pt x="163" y="2774"/>
                    </a:cubicBezTo>
                    <a:lnTo>
                      <a:pt x="5057" y="5599"/>
                    </a:lnTo>
                    <a:cubicBezTo>
                      <a:pt x="5150" y="5646"/>
                      <a:pt x="5251" y="5669"/>
                      <a:pt x="5353" y="5669"/>
                    </a:cubicBezTo>
                    <a:cubicBezTo>
                      <a:pt x="5454" y="5669"/>
                      <a:pt x="5555" y="5646"/>
                      <a:pt x="5649" y="5599"/>
                    </a:cubicBezTo>
                    <a:lnTo>
                      <a:pt x="15044" y="135"/>
                    </a:lnTo>
                    <a:cubicBezTo>
                      <a:pt x="15109" y="97"/>
                      <a:pt x="15147" y="49"/>
                      <a:pt x="15160" y="2"/>
                    </a:cubicBezTo>
                    <a:lnTo>
                      <a:pt x="15160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6"/>
              <p:cNvSpPr/>
              <p:nvPr/>
            </p:nvSpPr>
            <p:spPr>
              <a:xfrm>
                <a:off x="710075" y="1763675"/>
                <a:ext cx="3075" cy="21375"/>
              </a:xfrm>
              <a:custGeom>
                <a:rect b="b" l="l" r="r" t="t"/>
                <a:pathLst>
                  <a:path extrusionOk="0" h="855" w="123">
                    <a:moveTo>
                      <a:pt x="122" y="0"/>
                    </a:moveTo>
                    <a:cubicBezTo>
                      <a:pt x="122" y="64"/>
                      <a:pt x="80" y="123"/>
                      <a:pt x="1" y="171"/>
                    </a:cubicBezTo>
                    <a:lnTo>
                      <a:pt x="1" y="854"/>
                    </a:lnTo>
                    <a:cubicBezTo>
                      <a:pt x="80" y="809"/>
                      <a:pt x="122" y="745"/>
                      <a:pt x="122" y="685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6"/>
              <p:cNvSpPr/>
              <p:nvPr/>
            </p:nvSpPr>
            <p:spPr>
              <a:xfrm>
                <a:off x="710050" y="1773300"/>
                <a:ext cx="475" cy="11750"/>
              </a:xfrm>
              <a:custGeom>
                <a:rect b="b" l="l" r="r" t="t"/>
                <a:pathLst>
                  <a:path extrusionOk="0" h="470" w="19">
                    <a:moveTo>
                      <a:pt x="17" y="1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19" y="1"/>
                    </a:lnTo>
                    <a:close/>
                    <a:moveTo>
                      <a:pt x="17" y="2"/>
                    </a:moveTo>
                    <a:lnTo>
                      <a:pt x="0" y="11"/>
                    </a:lnTo>
                    <a:lnTo>
                      <a:pt x="0" y="469"/>
                    </a:lnTo>
                    <a:lnTo>
                      <a:pt x="7" y="466"/>
                    </a:lnTo>
                    <a:cubicBezTo>
                      <a:pt x="10" y="463"/>
                      <a:pt x="13" y="462"/>
                      <a:pt x="17" y="459"/>
                    </a:cubicBez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6"/>
              <p:cNvSpPr/>
              <p:nvPr/>
            </p:nvSpPr>
            <p:spPr>
              <a:xfrm>
                <a:off x="710500" y="1771825"/>
                <a:ext cx="2650" cy="12975"/>
              </a:xfrm>
              <a:custGeom>
                <a:rect b="b" l="l" r="r" t="t"/>
                <a:pathLst>
                  <a:path extrusionOk="0" h="519" w="106">
                    <a:moveTo>
                      <a:pt x="105" y="0"/>
                    </a:moveTo>
                    <a:lnTo>
                      <a:pt x="1" y="60"/>
                    </a:lnTo>
                    <a:lnTo>
                      <a:pt x="1" y="518"/>
                    </a:lnTo>
                    <a:cubicBezTo>
                      <a:pt x="69" y="475"/>
                      <a:pt x="105" y="417"/>
                      <a:pt x="105" y="35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6"/>
              <p:cNvSpPr/>
              <p:nvPr/>
            </p:nvSpPr>
            <p:spPr>
              <a:xfrm>
                <a:off x="334950" y="1829675"/>
                <a:ext cx="3050" cy="21375"/>
              </a:xfrm>
              <a:custGeom>
                <a:rect b="b" l="l" r="r" t="t"/>
                <a:pathLst>
                  <a:path extrusionOk="0" h="855" w="122">
                    <a:moveTo>
                      <a:pt x="0" y="1"/>
                    </a:moveTo>
                    <a:lnTo>
                      <a:pt x="0" y="684"/>
                    </a:lnTo>
                    <a:cubicBezTo>
                      <a:pt x="0" y="746"/>
                      <a:pt x="41" y="810"/>
                      <a:pt x="122" y="855"/>
                    </a:cubicBezTo>
                    <a:lnTo>
                      <a:pt x="122" y="172"/>
                    </a:lnTo>
                    <a:cubicBezTo>
                      <a:pt x="41" y="125"/>
                      <a:pt x="0" y="63"/>
                      <a:pt x="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6"/>
              <p:cNvSpPr/>
              <p:nvPr/>
            </p:nvSpPr>
            <p:spPr>
              <a:xfrm>
                <a:off x="334950" y="1829725"/>
                <a:ext cx="1400" cy="20025"/>
              </a:xfrm>
              <a:custGeom>
                <a:rect b="b" l="l" r="r" t="t"/>
                <a:pathLst>
                  <a:path extrusionOk="0" h="801" w="56">
                    <a:moveTo>
                      <a:pt x="0" y="0"/>
                    </a:moveTo>
                    <a:lnTo>
                      <a:pt x="0" y="682"/>
                    </a:lnTo>
                    <a:lnTo>
                      <a:pt x="0" y="683"/>
                    </a:lnTo>
                    <a:cubicBezTo>
                      <a:pt x="0" y="709"/>
                      <a:pt x="7" y="735"/>
                      <a:pt x="20" y="759"/>
                    </a:cubicBezTo>
                    <a:cubicBezTo>
                      <a:pt x="29" y="774"/>
                      <a:pt x="42" y="788"/>
                      <a:pt x="55" y="801"/>
                    </a:cubicBezTo>
                    <a:lnTo>
                      <a:pt x="55" y="119"/>
                    </a:lnTo>
                    <a:cubicBezTo>
                      <a:pt x="42" y="106"/>
                      <a:pt x="31" y="91"/>
                      <a:pt x="20" y="74"/>
                    </a:cubicBezTo>
                    <a:cubicBezTo>
                      <a:pt x="7" y="52"/>
                      <a:pt x="0" y="26"/>
                      <a:pt x="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6"/>
              <p:cNvSpPr/>
              <p:nvPr/>
            </p:nvSpPr>
            <p:spPr>
              <a:xfrm>
                <a:off x="336325" y="1832700"/>
                <a:ext cx="1025" cy="17875"/>
              </a:xfrm>
              <a:custGeom>
                <a:rect b="b" l="l" r="r" t="t"/>
                <a:pathLst>
                  <a:path extrusionOk="0" h="715" w="41">
                    <a:moveTo>
                      <a:pt x="0" y="0"/>
                    </a:moveTo>
                    <a:lnTo>
                      <a:pt x="0" y="682"/>
                    </a:lnTo>
                    <a:cubicBezTo>
                      <a:pt x="13" y="693"/>
                      <a:pt x="26" y="705"/>
                      <a:pt x="41" y="715"/>
                    </a:cubicBezTo>
                    <a:lnTo>
                      <a:pt x="31" y="28"/>
                    </a:lnTo>
                    <a:lnTo>
                      <a:pt x="34" y="29"/>
                    </a:lnTo>
                    <a:cubicBezTo>
                      <a:pt x="22" y="20"/>
                      <a:pt x="10" y="12"/>
                      <a:pt x="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6"/>
              <p:cNvSpPr/>
              <p:nvPr/>
            </p:nvSpPr>
            <p:spPr>
              <a:xfrm>
                <a:off x="703575" y="1773550"/>
                <a:ext cx="6525" cy="8400"/>
              </a:xfrm>
              <a:custGeom>
                <a:rect b="b" l="l" r="r" t="t"/>
                <a:pathLst>
                  <a:path extrusionOk="0" h="336" w="261">
                    <a:moveTo>
                      <a:pt x="261" y="1"/>
                    </a:moveTo>
                    <a:lnTo>
                      <a:pt x="1" y="152"/>
                    </a:lnTo>
                    <a:lnTo>
                      <a:pt x="159" y="242"/>
                    </a:lnTo>
                    <a:cubicBezTo>
                      <a:pt x="200" y="263"/>
                      <a:pt x="236" y="297"/>
                      <a:pt x="261" y="336"/>
                    </a:cubicBez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6"/>
              <p:cNvSpPr/>
              <p:nvPr/>
            </p:nvSpPr>
            <p:spPr>
              <a:xfrm>
                <a:off x="475100" y="1777325"/>
                <a:ext cx="235000" cy="144325"/>
              </a:xfrm>
              <a:custGeom>
                <a:rect b="b" l="l" r="r" t="t"/>
                <a:pathLst>
                  <a:path extrusionOk="0" h="5773" w="9400">
                    <a:moveTo>
                      <a:pt x="9140" y="1"/>
                    </a:moveTo>
                    <a:lnTo>
                      <a:pt x="8574" y="327"/>
                    </a:lnTo>
                    <a:cubicBezTo>
                      <a:pt x="8530" y="348"/>
                      <a:pt x="8483" y="359"/>
                      <a:pt x="8435" y="359"/>
                    </a:cubicBezTo>
                    <a:cubicBezTo>
                      <a:pt x="8385" y="359"/>
                      <a:pt x="8334" y="347"/>
                      <a:pt x="8289" y="323"/>
                    </a:cubicBezTo>
                    <a:lnTo>
                      <a:pt x="8287" y="321"/>
                    </a:lnTo>
                    <a:lnTo>
                      <a:pt x="8245" y="298"/>
                    </a:lnTo>
                    <a:lnTo>
                      <a:pt x="7519" y="720"/>
                    </a:lnTo>
                    <a:cubicBezTo>
                      <a:pt x="7506" y="756"/>
                      <a:pt x="7497" y="777"/>
                      <a:pt x="7497" y="777"/>
                    </a:cubicBezTo>
                    <a:cubicBezTo>
                      <a:pt x="7497" y="777"/>
                      <a:pt x="7497" y="762"/>
                      <a:pt x="7500" y="732"/>
                    </a:cubicBezTo>
                    <a:lnTo>
                      <a:pt x="7500" y="732"/>
                    </a:lnTo>
                    <a:lnTo>
                      <a:pt x="3" y="5089"/>
                    </a:lnTo>
                    <a:lnTo>
                      <a:pt x="0" y="5092"/>
                    </a:lnTo>
                    <a:lnTo>
                      <a:pt x="0" y="5772"/>
                    </a:lnTo>
                    <a:lnTo>
                      <a:pt x="9400" y="308"/>
                    </a:lnTo>
                    <a:lnTo>
                      <a:pt x="9400" y="185"/>
                    </a:lnTo>
                    <a:cubicBezTo>
                      <a:pt x="9375" y="146"/>
                      <a:pt x="9339" y="112"/>
                      <a:pt x="9298" y="91"/>
                    </a:cubicBezTo>
                    <a:lnTo>
                      <a:pt x="914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6"/>
              <p:cNvSpPr/>
              <p:nvPr/>
            </p:nvSpPr>
            <p:spPr>
              <a:xfrm>
                <a:off x="337150" y="1833425"/>
                <a:ext cx="9700" cy="10775"/>
              </a:xfrm>
              <a:custGeom>
                <a:rect b="b" l="l" r="r" t="t"/>
                <a:pathLst>
                  <a:path extrusionOk="0" h="431" w="388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7"/>
                      <a:pt x="22" y="15"/>
                      <a:pt x="34" y="22"/>
                    </a:cubicBezTo>
                    <a:lnTo>
                      <a:pt x="34" y="431"/>
                    </a:lnTo>
                    <a:lnTo>
                      <a:pt x="388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6"/>
              <p:cNvSpPr/>
              <p:nvPr/>
            </p:nvSpPr>
            <p:spPr>
              <a:xfrm>
                <a:off x="337325" y="1839000"/>
                <a:ext cx="123000" cy="82650"/>
              </a:xfrm>
              <a:custGeom>
                <a:rect b="b" l="l" r="r" t="t"/>
                <a:pathLst>
                  <a:path extrusionOk="0" h="3306" w="4920">
                    <a:moveTo>
                      <a:pt x="381" y="0"/>
                    </a:moveTo>
                    <a:lnTo>
                      <a:pt x="27" y="208"/>
                    </a:lnTo>
                    <a:lnTo>
                      <a:pt x="27" y="479"/>
                    </a:lnTo>
                    <a:lnTo>
                      <a:pt x="27" y="482"/>
                    </a:lnTo>
                    <a:cubicBezTo>
                      <a:pt x="18" y="476"/>
                      <a:pt x="10" y="472"/>
                      <a:pt x="1" y="466"/>
                    </a:cubicBezTo>
                    <a:lnTo>
                      <a:pt x="1" y="467"/>
                    </a:lnTo>
                    <a:lnTo>
                      <a:pt x="4920" y="3305"/>
                    </a:lnTo>
                    <a:lnTo>
                      <a:pt x="4920" y="2622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6"/>
              <p:cNvSpPr/>
              <p:nvPr/>
            </p:nvSpPr>
            <p:spPr>
              <a:xfrm>
                <a:off x="337375" y="1850550"/>
                <a:ext cx="625" cy="500"/>
              </a:xfrm>
              <a:custGeom>
                <a:rect b="b" l="l" r="r" t="t"/>
                <a:pathLst>
                  <a:path extrusionOk="0" h="20" w="25">
                    <a:moveTo>
                      <a:pt x="0" y="1"/>
                    </a:moveTo>
                    <a:lnTo>
                      <a:pt x="0" y="4"/>
                    </a:lnTo>
                    <a:cubicBezTo>
                      <a:pt x="8" y="10"/>
                      <a:pt x="16" y="14"/>
                      <a:pt x="25" y="20"/>
                    </a:cubicBezTo>
                    <a:lnTo>
                      <a:pt x="25" y="17"/>
                    </a:lnTo>
                    <a:cubicBezTo>
                      <a:pt x="16" y="13"/>
                      <a:pt x="8" y="7"/>
                      <a:pt x="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6"/>
              <p:cNvSpPr/>
              <p:nvPr/>
            </p:nvSpPr>
            <p:spPr>
              <a:xfrm>
                <a:off x="337075" y="1833375"/>
                <a:ext cx="925" cy="17600"/>
              </a:xfrm>
              <a:custGeom>
                <a:rect b="b" l="l" r="r" t="t"/>
                <a:pathLst>
                  <a:path extrusionOk="0" h="704" w="37">
                    <a:moveTo>
                      <a:pt x="1" y="1"/>
                    </a:moveTo>
                    <a:lnTo>
                      <a:pt x="11" y="688"/>
                    </a:lnTo>
                    <a:cubicBezTo>
                      <a:pt x="20" y="694"/>
                      <a:pt x="27" y="700"/>
                      <a:pt x="37" y="704"/>
                    </a:cubicBezTo>
                    <a:lnTo>
                      <a:pt x="37" y="24"/>
                    </a:lnTo>
                    <a:cubicBezTo>
                      <a:pt x="25" y="17"/>
                      <a:pt x="14" y="9"/>
                      <a:pt x="4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6"/>
              <p:cNvSpPr/>
              <p:nvPr/>
            </p:nvSpPr>
            <p:spPr>
              <a:xfrm>
                <a:off x="333950" y="1698925"/>
                <a:ext cx="294150" cy="140100"/>
              </a:xfrm>
              <a:custGeom>
                <a:rect b="b" l="l" r="r" t="t"/>
                <a:pathLst>
                  <a:path extrusionOk="0" h="5604" w="11766">
                    <a:moveTo>
                      <a:pt x="10852" y="0"/>
                    </a:moveTo>
                    <a:lnTo>
                      <a:pt x="10104" y="432"/>
                    </a:lnTo>
                    <a:lnTo>
                      <a:pt x="11017" y="959"/>
                    </a:lnTo>
                    <a:lnTo>
                      <a:pt x="11765" y="528"/>
                    </a:lnTo>
                    <a:lnTo>
                      <a:pt x="10852" y="0"/>
                    </a:lnTo>
                    <a:close/>
                    <a:moveTo>
                      <a:pt x="5324" y="2058"/>
                    </a:moveTo>
                    <a:lnTo>
                      <a:pt x="162" y="5060"/>
                    </a:lnTo>
                    <a:cubicBezTo>
                      <a:pt x="1" y="5154"/>
                      <a:pt x="1" y="5308"/>
                      <a:pt x="165" y="5402"/>
                    </a:cubicBezTo>
                    <a:lnTo>
                      <a:pt x="516" y="5603"/>
                    </a:lnTo>
                    <a:lnTo>
                      <a:pt x="1772" y="4874"/>
                    </a:lnTo>
                    <a:lnTo>
                      <a:pt x="1286" y="4593"/>
                    </a:lnTo>
                    <a:lnTo>
                      <a:pt x="5485" y="2152"/>
                    </a:lnTo>
                    <a:lnTo>
                      <a:pt x="5324" y="2058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16"/>
              <p:cNvSpPr/>
              <p:nvPr/>
            </p:nvSpPr>
            <p:spPr>
              <a:xfrm>
                <a:off x="346825" y="1709725"/>
                <a:ext cx="334425" cy="196600"/>
              </a:xfrm>
              <a:custGeom>
                <a:rect b="b" l="l" r="r" t="t"/>
                <a:pathLst>
                  <a:path extrusionOk="0" h="7864" w="13377">
                    <a:moveTo>
                      <a:pt x="9589" y="0"/>
                    </a:moveTo>
                    <a:lnTo>
                      <a:pt x="9233" y="205"/>
                    </a:lnTo>
                    <a:lnTo>
                      <a:pt x="10145" y="733"/>
                    </a:lnTo>
                    <a:lnTo>
                      <a:pt x="10502" y="527"/>
                    </a:lnTo>
                    <a:lnTo>
                      <a:pt x="9589" y="0"/>
                    </a:lnTo>
                    <a:close/>
                    <a:moveTo>
                      <a:pt x="13147" y="2866"/>
                    </a:moveTo>
                    <a:lnTo>
                      <a:pt x="12764" y="3093"/>
                    </a:lnTo>
                    <a:cubicBezTo>
                      <a:pt x="12724" y="3225"/>
                      <a:pt x="12677" y="3352"/>
                      <a:pt x="12650" y="3423"/>
                    </a:cubicBezTo>
                    <a:lnTo>
                      <a:pt x="13376" y="2999"/>
                    </a:lnTo>
                    <a:lnTo>
                      <a:pt x="13147" y="2866"/>
                    </a:lnTo>
                    <a:close/>
                    <a:moveTo>
                      <a:pt x="12679" y="3134"/>
                    </a:moveTo>
                    <a:lnTo>
                      <a:pt x="5855" y="7100"/>
                    </a:lnTo>
                    <a:lnTo>
                      <a:pt x="1257" y="4442"/>
                    </a:lnTo>
                    <a:lnTo>
                      <a:pt x="1" y="5171"/>
                    </a:lnTo>
                    <a:lnTo>
                      <a:pt x="4542" y="7793"/>
                    </a:lnTo>
                    <a:cubicBezTo>
                      <a:pt x="4635" y="7840"/>
                      <a:pt x="4736" y="7864"/>
                      <a:pt x="4837" y="7864"/>
                    </a:cubicBezTo>
                    <a:cubicBezTo>
                      <a:pt x="4938" y="7864"/>
                      <a:pt x="5038" y="7840"/>
                      <a:pt x="5131" y="7793"/>
                    </a:cubicBezTo>
                    <a:lnTo>
                      <a:pt x="12631" y="3433"/>
                    </a:lnTo>
                    <a:cubicBezTo>
                      <a:pt x="12637" y="3382"/>
                      <a:pt x="12650" y="3286"/>
                      <a:pt x="12679" y="3134"/>
                    </a:cubicBezTo>
                    <a:close/>
                  </a:path>
                </a:pathLst>
              </a:custGeom>
              <a:solidFill>
                <a:srgbClr val="008D8A"/>
              </a:solidFill>
              <a:ln cap="flat" cmpd="sng" w="9525">
                <a:solidFill>
                  <a:srgbClr val="008D8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6"/>
              <p:cNvSpPr/>
              <p:nvPr/>
            </p:nvSpPr>
            <p:spPr>
              <a:xfrm>
                <a:off x="475125" y="1784700"/>
                <a:ext cx="206150" cy="119925"/>
              </a:xfrm>
              <a:custGeom>
                <a:rect b="b" l="l" r="r" t="t"/>
                <a:pathLst>
                  <a:path extrusionOk="0" h="4797" w="8246">
                    <a:moveTo>
                      <a:pt x="8246" y="0"/>
                    </a:moveTo>
                    <a:lnTo>
                      <a:pt x="7519" y="424"/>
                    </a:lnTo>
                    <a:lnTo>
                      <a:pt x="8246" y="2"/>
                    </a:lnTo>
                    <a:lnTo>
                      <a:pt x="8246" y="0"/>
                    </a:lnTo>
                    <a:close/>
                    <a:moveTo>
                      <a:pt x="7499" y="434"/>
                    </a:moveTo>
                    <a:lnTo>
                      <a:pt x="1" y="4794"/>
                    </a:lnTo>
                    <a:lnTo>
                      <a:pt x="1" y="4797"/>
                    </a:lnTo>
                    <a:lnTo>
                      <a:pt x="3" y="4794"/>
                    </a:lnTo>
                    <a:lnTo>
                      <a:pt x="7500" y="435"/>
                    </a:lnTo>
                    <a:lnTo>
                      <a:pt x="7499" y="434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6"/>
              <p:cNvSpPr/>
              <p:nvPr/>
            </p:nvSpPr>
            <p:spPr>
              <a:xfrm>
                <a:off x="366075" y="1702825"/>
                <a:ext cx="318000" cy="184400"/>
              </a:xfrm>
              <a:custGeom>
                <a:rect b="b" l="l" r="r" t="t"/>
                <a:pathLst>
                  <a:path extrusionOk="0" h="7376" w="12720">
                    <a:moveTo>
                      <a:pt x="7631" y="1"/>
                    </a:moveTo>
                    <a:lnTo>
                      <a:pt x="1" y="4437"/>
                    </a:lnTo>
                    <a:lnTo>
                      <a:pt x="5085" y="7376"/>
                    </a:lnTo>
                    <a:lnTo>
                      <a:pt x="12719" y="2940"/>
                    </a:lnTo>
                    <a:lnTo>
                      <a:pt x="763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6"/>
              <p:cNvSpPr/>
              <p:nvPr/>
            </p:nvSpPr>
            <p:spPr>
              <a:xfrm>
                <a:off x="646175" y="1739975"/>
                <a:ext cx="6100" cy="3225"/>
              </a:xfrm>
              <a:custGeom>
                <a:rect b="b" l="l" r="r" t="t"/>
                <a:pathLst>
                  <a:path extrusionOk="0" h="129" w="244">
                    <a:moveTo>
                      <a:pt x="120" y="0"/>
                    </a:moveTo>
                    <a:cubicBezTo>
                      <a:pt x="94" y="0"/>
                      <a:pt x="67" y="6"/>
                      <a:pt x="42" y="19"/>
                    </a:cubicBezTo>
                    <a:cubicBezTo>
                      <a:pt x="0" y="43"/>
                      <a:pt x="0" y="85"/>
                      <a:pt x="42" y="110"/>
                    </a:cubicBezTo>
                    <a:cubicBezTo>
                      <a:pt x="67" y="122"/>
                      <a:pt x="94" y="128"/>
                      <a:pt x="120" y="128"/>
                    </a:cubicBezTo>
                    <a:cubicBezTo>
                      <a:pt x="147" y="128"/>
                      <a:pt x="174" y="122"/>
                      <a:pt x="199" y="110"/>
                    </a:cubicBezTo>
                    <a:cubicBezTo>
                      <a:pt x="244" y="82"/>
                      <a:pt x="244" y="43"/>
                      <a:pt x="199" y="19"/>
                    </a:cubicBezTo>
                    <a:cubicBezTo>
                      <a:pt x="174" y="6"/>
                      <a:pt x="147" y="0"/>
                      <a:pt x="12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6"/>
              <p:cNvSpPr/>
              <p:nvPr/>
            </p:nvSpPr>
            <p:spPr>
              <a:xfrm>
                <a:off x="622125" y="1726000"/>
                <a:ext cx="21100" cy="11925"/>
              </a:xfrm>
              <a:custGeom>
                <a:rect b="b" l="l" r="r" t="t"/>
                <a:pathLst>
                  <a:path extrusionOk="0" h="477" w="844">
                    <a:moveTo>
                      <a:pt x="88" y="0"/>
                    </a:moveTo>
                    <a:cubicBezTo>
                      <a:pt x="69" y="0"/>
                      <a:pt x="50" y="5"/>
                      <a:pt x="33" y="14"/>
                    </a:cubicBezTo>
                    <a:cubicBezTo>
                      <a:pt x="1" y="32"/>
                      <a:pt x="1" y="58"/>
                      <a:pt x="33" y="76"/>
                    </a:cubicBezTo>
                    <a:lnTo>
                      <a:pt x="701" y="463"/>
                    </a:lnTo>
                    <a:cubicBezTo>
                      <a:pt x="718" y="472"/>
                      <a:pt x="737" y="476"/>
                      <a:pt x="756" y="476"/>
                    </a:cubicBezTo>
                    <a:cubicBezTo>
                      <a:pt x="775" y="476"/>
                      <a:pt x="795" y="472"/>
                      <a:pt x="813" y="463"/>
                    </a:cubicBezTo>
                    <a:cubicBezTo>
                      <a:pt x="843" y="446"/>
                      <a:pt x="843" y="418"/>
                      <a:pt x="813" y="396"/>
                    </a:cubicBezTo>
                    <a:lnTo>
                      <a:pt x="144" y="14"/>
                    </a:lnTo>
                    <a:cubicBezTo>
                      <a:pt x="126" y="5"/>
                      <a:pt x="107" y="0"/>
                      <a:pt x="88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6"/>
              <p:cNvSpPr/>
              <p:nvPr/>
            </p:nvSpPr>
            <p:spPr>
              <a:xfrm>
                <a:off x="403525" y="1853625"/>
                <a:ext cx="20125" cy="11925"/>
              </a:xfrm>
              <a:custGeom>
                <a:rect b="b" l="l" r="r" t="t"/>
                <a:pathLst>
                  <a:path extrusionOk="0" h="477" w="805">
                    <a:moveTo>
                      <a:pt x="391" y="26"/>
                    </a:moveTo>
                    <a:cubicBezTo>
                      <a:pt x="436" y="26"/>
                      <a:pt x="482" y="37"/>
                      <a:pt x="524" y="58"/>
                    </a:cubicBezTo>
                    <a:lnTo>
                      <a:pt x="726" y="175"/>
                    </a:lnTo>
                    <a:cubicBezTo>
                      <a:pt x="762" y="194"/>
                      <a:pt x="776" y="220"/>
                      <a:pt x="776" y="243"/>
                    </a:cubicBezTo>
                    <a:cubicBezTo>
                      <a:pt x="776" y="267"/>
                      <a:pt x="762" y="291"/>
                      <a:pt x="726" y="313"/>
                    </a:cubicBezTo>
                    <a:lnTo>
                      <a:pt x="547" y="417"/>
                    </a:lnTo>
                    <a:cubicBezTo>
                      <a:pt x="505" y="439"/>
                      <a:pt x="460" y="450"/>
                      <a:pt x="414" y="450"/>
                    </a:cubicBezTo>
                    <a:cubicBezTo>
                      <a:pt x="368" y="450"/>
                      <a:pt x="323" y="439"/>
                      <a:pt x="281" y="417"/>
                    </a:cubicBezTo>
                    <a:lnTo>
                      <a:pt x="79" y="300"/>
                    </a:lnTo>
                    <a:cubicBezTo>
                      <a:pt x="43" y="281"/>
                      <a:pt x="28" y="255"/>
                      <a:pt x="28" y="233"/>
                    </a:cubicBezTo>
                    <a:cubicBezTo>
                      <a:pt x="28" y="210"/>
                      <a:pt x="43" y="184"/>
                      <a:pt x="79" y="162"/>
                    </a:cubicBezTo>
                    <a:lnTo>
                      <a:pt x="257" y="58"/>
                    </a:lnTo>
                    <a:cubicBezTo>
                      <a:pt x="299" y="37"/>
                      <a:pt x="345" y="26"/>
                      <a:pt x="391" y="26"/>
                    </a:cubicBezTo>
                    <a:close/>
                    <a:moveTo>
                      <a:pt x="390" y="0"/>
                    </a:moveTo>
                    <a:cubicBezTo>
                      <a:pt x="340" y="0"/>
                      <a:pt x="289" y="12"/>
                      <a:pt x="243" y="36"/>
                    </a:cubicBezTo>
                    <a:lnTo>
                      <a:pt x="64" y="140"/>
                    </a:lnTo>
                    <a:cubicBezTo>
                      <a:pt x="24" y="164"/>
                      <a:pt x="1" y="198"/>
                      <a:pt x="1" y="233"/>
                    </a:cubicBezTo>
                    <a:cubicBezTo>
                      <a:pt x="1" y="269"/>
                      <a:pt x="24" y="303"/>
                      <a:pt x="64" y="325"/>
                    </a:cubicBezTo>
                    <a:lnTo>
                      <a:pt x="267" y="441"/>
                    </a:lnTo>
                    <a:cubicBezTo>
                      <a:pt x="313" y="464"/>
                      <a:pt x="364" y="476"/>
                      <a:pt x="414" y="476"/>
                    </a:cubicBezTo>
                    <a:cubicBezTo>
                      <a:pt x="465" y="476"/>
                      <a:pt x="515" y="464"/>
                      <a:pt x="562" y="441"/>
                    </a:cubicBezTo>
                    <a:lnTo>
                      <a:pt x="740" y="336"/>
                    </a:lnTo>
                    <a:cubicBezTo>
                      <a:pt x="781" y="313"/>
                      <a:pt x="804" y="278"/>
                      <a:pt x="804" y="243"/>
                    </a:cubicBezTo>
                    <a:cubicBezTo>
                      <a:pt x="804" y="207"/>
                      <a:pt x="781" y="174"/>
                      <a:pt x="740" y="153"/>
                    </a:cubicBezTo>
                    <a:lnTo>
                      <a:pt x="740" y="153"/>
                    </a:lnTo>
                    <a:lnTo>
                      <a:pt x="740" y="152"/>
                    </a:lnTo>
                    <a:lnTo>
                      <a:pt x="537" y="35"/>
                    </a:lnTo>
                    <a:lnTo>
                      <a:pt x="537" y="36"/>
                    </a:lnTo>
                    <a:lnTo>
                      <a:pt x="537" y="36"/>
                    </a:lnTo>
                    <a:cubicBezTo>
                      <a:pt x="490" y="12"/>
                      <a:pt x="440" y="0"/>
                      <a:pt x="390" y="0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6"/>
              <p:cNvSpPr/>
              <p:nvPr/>
            </p:nvSpPr>
            <p:spPr>
              <a:xfrm>
                <a:off x="369950" y="1831575"/>
                <a:ext cx="13275" cy="11300"/>
              </a:xfrm>
              <a:custGeom>
                <a:rect b="b" l="l" r="r" t="t"/>
                <a:pathLst>
                  <a:path extrusionOk="0" h="452" w="531">
                    <a:moveTo>
                      <a:pt x="422" y="1"/>
                    </a:moveTo>
                    <a:cubicBezTo>
                      <a:pt x="408" y="1"/>
                      <a:pt x="394" y="11"/>
                      <a:pt x="398" y="29"/>
                    </a:cubicBezTo>
                    <a:lnTo>
                      <a:pt x="477" y="403"/>
                    </a:lnTo>
                    <a:lnTo>
                      <a:pt x="30" y="403"/>
                    </a:lnTo>
                    <a:cubicBezTo>
                      <a:pt x="1" y="406"/>
                      <a:pt x="1" y="448"/>
                      <a:pt x="30" y="451"/>
                    </a:cubicBezTo>
                    <a:lnTo>
                      <a:pt x="506" y="451"/>
                    </a:lnTo>
                    <a:cubicBezTo>
                      <a:pt x="513" y="451"/>
                      <a:pt x="519" y="448"/>
                      <a:pt x="523" y="442"/>
                    </a:cubicBezTo>
                    <a:cubicBezTo>
                      <a:pt x="527" y="437"/>
                      <a:pt x="530" y="429"/>
                      <a:pt x="529" y="422"/>
                    </a:cubicBezTo>
                    <a:lnTo>
                      <a:pt x="445" y="19"/>
                    </a:lnTo>
                    <a:cubicBezTo>
                      <a:pt x="442" y="6"/>
                      <a:pt x="432" y="1"/>
                      <a:pt x="422" y="1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6"/>
              <p:cNvSpPr/>
              <p:nvPr/>
            </p:nvSpPr>
            <p:spPr>
              <a:xfrm>
                <a:off x="537800" y="1702825"/>
                <a:ext cx="146275" cy="84825"/>
              </a:xfrm>
              <a:custGeom>
                <a:rect b="b" l="l" r="r" t="t"/>
                <a:pathLst>
                  <a:path extrusionOk="0" h="3393" w="5851">
                    <a:moveTo>
                      <a:pt x="762" y="1"/>
                    </a:moveTo>
                    <a:lnTo>
                      <a:pt x="1" y="453"/>
                    </a:lnTo>
                    <a:lnTo>
                      <a:pt x="5086" y="3393"/>
                    </a:lnTo>
                    <a:lnTo>
                      <a:pt x="5850" y="2940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6"/>
              <p:cNvSpPr/>
              <p:nvPr/>
            </p:nvSpPr>
            <p:spPr>
              <a:xfrm>
                <a:off x="537800" y="1753850"/>
                <a:ext cx="101975" cy="59075"/>
              </a:xfrm>
              <a:custGeom>
                <a:rect b="b" l="l" r="r" t="t"/>
                <a:pathLst>
                  <a:path extrusionOk="0" h="2363" w="4079">
                    <a:moveTo>
                      <a:pt x="1748" y="0"/>
                    </a:moveTo>
                    <a:lnTo>
                      <a:pt x="1" y="1017"/>
                    </a:lnTo>
                    <a:lnTo>
                      <a:pt x="2330" y="2362"/>
                    </a:lnTo>
                    <a:lnTo>
                      <a:pt x="4078" y="1346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6"/>
              <p:cNvSpPr/>
              <p:nvPr/>
            </p:nvSpPr>
            <p:spPr>
              <a:xfrm>
                <a:off x="468525" y="1763025"/>
                <a:ext cx="110025" cy="63450"/>
              </a:xfrm>
              <a:custGeom>
                <a:rect b="b" l="l" r="r" t="t"/>
                <a:pathLst>
                  <a:path extrusionOk="0" h="2538" w="4401">
                    <a:moveTo>
                      <a:pt x="133" y="0"/>
                    </a:moveTo>
                    <a:lnTo>
                      <a:pt x="1" y="74"/>
                    </a:lnTo>
                    <a:lnTo>
                      <a:pt x="4267" y="2538"/>
                    </a:lnTo>
                    <a:lnTo>
                      <a:pt x="4400" y="246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6"/>
              <p:cNvSpPr/>
              <p:nvPr/>
            </p:nvSpPr>
            <p:spPr>
              <a:xfrm>
                <a:off x="456100" y="1770525"/>
                <a:ext cx="110050" cy="63450"/>
              </a:xfrm>
              <a:custGeom>
                <a:rect b="b" l="l" r="r" t="t"/>
                <a:pathLst>
                  <a:path extrusionOk="0" h="2538" w="4402">
                    <a:moveTo>
                      <a:pt x="132" y="0"/>
                    </a:moveTo>
                    <a:lnTo>
                      <a:pt x="0" y="74"/>
                    </a:lnTo>
                    <a:lnTo>
                      <a:pt x="4266" y="2538"/>
                    </a:lnTo>
                    <a:lnTo>
                      <a:pt x="4401" y="246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6"/>
              <p:cNvSpPr/>
              <p:nvPr/>
            </p:nvSpPr>
            <p:spPr>
              <a:xfrm>
                <a:off x="443400" y="1777725"/>
                <a:ext cx="110050" cy="63500"/>
              </a:xfrm>
              <a:custGeom>
                <a:rect b="b" l="l" r="r" t="t"/>
                <a:pathLst>
                  <a:path extrusionOk="0" h="2540" w="4402">
                    <a:moveTo>
                      <a:pt x="133" y="1"/>
                    </a:moveTo>
                    <a:lnTo>
                      <a:pt x="1" y="76"/>
                    </a:lnTo>
                    <a:lnTo>
                      <a:pt x="4267" y="2540"/>
                    </a:lnTo>
                    <a:lnTo>
                      <a:pt x="4402" y="2464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6"/>
              <p:cNvSpPr/>
              <p:nvPr/>
            </p:nvSpPr>
            <p:spPr>
              <a:xfrm>
                <a:off x="431000" y="1785275"/>
                <a:ext cx="110025" cy="63450"/>
              </a:xfrm>
              <a:custGeom>
                <a:rect b="b" l="l" r="r" t="t"/>
                <a:pathLst>
                  <a:path extrusionOk="0" h="2538" w="4401">
                    <a:moveTo>
                      <a:pt x="133" y="0"/>
                    </a:moveTo>
                    <a:lnTo>
                      <a:pt x="1" y="74"/>
                    </a:lnTo>
                    <a:lnTo>
                      <a:pt x="4266" y="2538"/>
                    </a:lnTo>
                    <a:lnTo>
                      <a:pt x="4400" y="24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6"/>
              <p:cNvSpPr/>
              <p:nvPr/>
            </p:nvSpPr>
            <p:spPr>
              <a:xfrm>
                <a:off x="418900" y="1793525"/>
                <a:ext cx="110050" cy="63475"/>
              </a:xfrm>
              <a:custGeom>
                <a:rect b="b" l="l" r="r" t="t"/>
                <a:pathLst>
                  <a:path extrusionOk="0" h="2539" w="4402">
                    <a:moveTo>
                      <a:pt x="132" y="1"/>
                    </a:moveTo>
                    <a:lnTo>
                      <a:pt x="1" y="75"/>
                    </a:lnTo>
                    <a:lnTo>
                      <a:pt x="4267" y="2539"/>
                    </a:lnTo>
                    <a:lnTo>
                      <a:pt x="4401" y="246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6"/>
              <p:cNvSpPr/>
              <p:nvPr/>
            </p:nvSpPr>
            <p:spPr>
              <a:xfrm>
                <a:off x="406500" y="1801050"/>
                <a:ext cx="110025" cy="63450"/>
              </a:xfrm>
              <a:custGeom>
                <a:rect b="b" l="l" r="r" t="t"/>
                <a:pathLst>
                  <a:path extrusionOk="0" h="2538" w="4401">
                    <a:moveTo>
                      <a:pt x="133" y="0"/>
                    </a:moveTo>
                    <a:lnTo>
                      <a:pt x="1" y="74"/>
                    </a:lnTo>
                    <a:lnTo>
                      <a:pt x="4265" y="2538"/>
                    </a:lnTo>
                    <a:lnTo>
                      <a:pt x="4400" y="2464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6"/>
              <p:cNvSpPr/>
              <p:nvPr/>
            </p:nvSpPr>
            <p:spPr>
              <a:xfrm>
                <a:off x="393825" y="1808250"/>
                <a:ext cx="110000" cy="63500"/>
              </a:xfrm>
              <a:custGeom>
                <a:rect b="b" l="l" r="r" t="t"/>
                <a:pathLst>
                  <a:path extrusionOk="0" h="2540" w="4400">
                    <a:moveTo>
                      <a:pt x="132" y="1"/>
                    </a:moveTo>
                    <a:lnTo>
                      <a:pt x="0" y="76"/>
                    </a:lnTo>
                    <a:lnTo>
                      <a:pt x="4265" y="2540"/>
                    </a:lnTo>
                    <a:lnTo>
                      <a:pt x="4400" y="246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6"/>
              <p:cNvSpPr/>
              <p:nvPr/>
            </p:nvSpPr>
            <p:spPr>
              <a:xfrm>
                <a:off x="662525" y="1795275"/>
                <a:ext cx="550" cy="1450"/>
              </a:xfrm>
              <a:custGeom>
                <a:rect b="b" l="l" r="r" t="t"/>
                <a:pathLst>
                  <a:path extrusionOk="0" h="58" w="22">
                    <a:moveTo>
                      <a:pt x="22" y="1"/>
                    </a:moveTo>
                    <a:lnTo>
                      <a:pt x="3" y="12"/>
                    </a:lnTo>
                    <a:cubicBezTo>
                      <a:pt x="0" y="43"/>
                      <a:pt x="0" y="57"/>
                      <a:pt x="0" y="57"/>
                    </a:cubicBezTo>
                    <a:cubicBezTo>
                      <a:pt x="0" y="57"/>
                      <a:pt x="9" y="35"/>
                      <a:pt x="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6"/>
              <p:cNvSpPr/>
              <p:nvPr/>
            </p:nvSpPr>
            <p:spPr>
              <a:xfrm>
                <a:off x="662625" y="1795275"/>
                <a:ext cx="450" cy="275"/>
              </a:xfrm>
              <a:custGeom>
                <a:rect b="b" l="l" r="r" t="t"/>
                <a:pathLst>
                  <a:path extrusionOk="0" h="11" w="18">
                    <a:moveTo>
                      <a:pt x="18" y="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18" y="1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6"/>
              <p:cNvSpPr/>
              <p:nvPr/>
            </p:nvSpPr>
            <p:spPr>
              <a:xfrm>
                <a:off x="663775" y="1787050"/>
                <a:ext cx="1000" cy="1050"/>
              </a:xfrm>
              <a:custGeom>
                <a:rect b="b" l="l" r="r" t="t"/>
                <a:pathLst>
                  <a:path extrusionOk="0" h="42" w="40">
                    <a:moveTo>
                      <a:pt x="9" y="0"/>
                    </a:moveTo>
                    <a:lnTo>
                      <a:pt x="9" y="2"/>
                    </a:lnTo>
                    <a:cubicBezTo>
                      <a:pt x="7" y="15"/>
                      <a:pt x="4" y="28"/>
                      <a:pt x="1" y="41"/>
                    </a:cubicBezTo>
                    <a:lnTo>
                      <a:pt x="40" y="1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6"/>
              <p:cNvSpPr/>
              <p:nvPr/>
            </p:nvSpPr>
            <p:spPr>
              <a:xfrm>
                <a:off x="664000" y="1774825"/>
                <a:ext cx="4125" cy="12825"/>
              </a:xfrm>
              <a:custGeom>
                <a:rect b="b" l="l" r="r" t="t"/>
                <a:pathLst>
                  <a:path extrusionOk="0" h="513" w="165">
                    <a:moveTo>
                      <a:pt x="14" y="1"/>
                    </a:moveTo>
                    <a:lnTo>
                      <a:pt x="16" y="5"/>
                    </a:lnTo>
                    <a:cubicBezTo>
                      <a:pt x="98" y="124"/>
                      <a:pt x="61" y="204"/>
                      <a:pt x="3" y="475"/>
                    </a:cubicBezTo>
                    <a:lnTo>
                      <a:pt x="0" y="491"/>
                    </a:lnTo>
                    <a:lnTo>
                      <a:pt x="31" y="508"/>
                    </a:lnTo>
                    <a:lnTo>
                      <a:pt x="38" y="513"/>
                    </a:lnTo>
                    <a:lnTo>
                      <a:pt x="77" y="489"/>
                    </a:lnTo>
                    <a:cubicBezTo>
                      <a:pt x="125" y="330"/>
                      <a:pt x="164" y="163"/>
                      <a:pt x="145" y="79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6"/>
              <p:cNvSpPr/>
              <p:nvPr/>
            </p:nvSpPr>
            <p:spPr>
              <a:xfrm>
                <a:off x="710825" y="1713750"/>
                <a:ext cx="13150" cy="5800"/>
              </a:xfrm>
              <a:custGeom>
                <a:rect b="b" l="l" r="r" t="t"/>
                <a:pathLst>
                  <a:path extrusionOk="0" h="232" w="526">
                    <a:moveTo>
                      <a:pt x="1" y="103"/>
                    </a:moveTo>
                    <a:lnTo>
                      <a:pt x="1" y="103"/>
                    </a:lnTo>
                    <a:cubicBezTo>
                      <a:pt x="1" y="103"/>
                      <a:pt x="1" y="103"/>
                      <a:pt x="1" y="103"/>
                    </a:cubicBezTo>
                    <a:lnTo>
                      <a:pt x="1" y="103"/>
                    </a:lnTo>
                    <a:close/>
                    <a:moveTo>
                      <a:pt x="526" y="128"/>
                    </a:moveTo>
                    <a:lnTo>
                      <a:pt x="525" y="128"/>
                    </a:lnTo>
                    <a:lnTo>
                      <a:pt x="525" y="128"/>
                    </a:lnTo>
                    <a:cubicBezTo>
                      <a:pt x="525" y="128"/>
                      <a:pt x="526" y="128"/>
                      <a:pt x="526" y="128"/>
                    </a:cubicBezTo>
                    <a:close/>
                    <a:moveTo>
                      <a:pt x="186" y="0"/>
                    </a:moveTo>
                    <a:cubicBezTo>
                      <a:pt x="181" y="0"/>
                      <a:pt x="177" y="1"/>
                      <a:pt x="174" y="3"/>
                    </a:cubicBezTo>
                    <a:lnTo>
                      <a:pt x="1" y="103"/>
                    </a:lnTo>
                    <a:lnTo>
                      <a:pt x="1" y="103"/>
                    </a:lnTo>
                    <a:cubicBezTo>
                      <a:pt x="5" y="101"/>
                      <a:pt x="9" y="100"/>
                      <a:pt x="13" y="100"/>
                    </a:cubicBezTo>
                    <a:cubicBezTo>
                      <a:pt x="18" y="100"/>
                      <a:pt x="22" y="101"/>
                      <a:pt x="26" y="103"/>
                    </a:cubicBezTo>
                    <a:lnTo>
                      <a:pt x="330" y="228"/>
                    </a:lnTo>
                    <a:cubicBezTo>
                      <a:pt x="334" y="230"/>
                      <a:pt x="338" y="231"/>
                      <a:pt x="342" y="231"/>
                    </a:cubicBezTo>
                    <a:cubicBezTo>
                      <a:pt x="346" y="231"/>
                      <a:pt x="350" y="230"/>
                      <a:pt x="353" y="228"/>
                    </a:cubicBezTo>
                    <a:lnTo>
                      <a:pt x="525" y="128"/>
                    </a:lnTo>
                    <a:lnTo>
                      <a:pt x="525" y="128"/>
                    </a:lnTo>
                    <a:cubicBezTo>
                      <a:pt x="522" y="130"/>
                      <a:pt x="518" y="131"/>
                      <a:pt x="514" y="131"/>
                    </a:cubicBezTo>
                    <a:cubicBezTo>
                      <a:pt x="510" y="131"/>
                      <a:pt x="506" y="130"/>
                      <a:pt x="503" y="128"/>
                    </a:cubicBezTo>
                    <a:lnTo>
                      <a:pt x="198" y="3"/>
                    </a:lnTo>
                    <a:cubicBezTo>
                      <a:pt x="195" y="1"/>
                      <a:pt x="190" y="0"/>
                      <a:pt x="186" y="0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6"/>
              <p:cNvSpPr/>
              <p:nvPr/>
            </p:nvSpPr>
            <p:spPr>
              <a:xfrm>
                <a:off x="731650" y="1733975"/>
                <a:ext cx="5775" cy="13800"/>
              </a:xfrm>
              <a:custGeom>
                <a:rect b="b" l="l" r="r" t="t"/>
                <a:pathLst>
                  <a:path extrusionOk="0" h="552" w="231">
                    <a:moveTo>
                      <a:pt x="189" y="1"/>
                    </a:moveTo>
                    <a:lnTo>
                      <a:pt x="16" y="101"/>
                    </a:lnTo>
                    <a:cubicBezTo>
                      <a:pt x="5" y="109"/>
                      <a:pt x="0" y="124"/>
                      <a:pt x="3" y="137"/>
                    </a:cubicBezTo>
                    <a:lnTo>
                      <a:pt x="55" y="515"/>
                    </a:lnTo>
                    <a:cubicBezTo>
                      <a:pt x="58" y="528"/>
                      <a:pt x="54" y="543"/>
                      <a:pt x="44" y="552"/>
                    </a:cubicBezTo>
                    <a:lnTo>
                      <a:pt x="216" y="451"/>
                    </a:lnTo>
                    <a:cubicBezTo>
                      <a:pt x="227" y="443"/>
                      <a:pt x="231" y="428"/>
                      <a:pt x="228" y="415"/>
                    </a:cubicBezTo>
                    <a:lnTo>
                      <a:pt x="176" y="37"/>
                    </a:lnTo>
                    <a:cubicBezTo>
                      <a:pt x="173" y="24"/>
                      <a:pt x="177" y="9"/>
                      <a:pt x="189" y="1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6"/>
              <p:cNvSpPr/>
              <p:nvPr/>
            </p:nvSpPr>
            <p:spPr>
              <a:xfrm>
                <a:off x="723500" y="1710525"/>
                <a:ext cx="19050" cy="23000"/>
              </a:xfrm>
              <a:custGeom>
                <a:rect b="b" l="l" r="r" t="t"/>
                <a:pathLst>
                  <a:path extrusionOk="0" h="920" w="762">
                    <a:moveTo>
                      <a:pt x="186" y="0"/>
                    </a:moveTo>
                    <a:cubicBezTo>
                      <a:pt x="182" y="0"/>
                      <a:pt x="177" y="1"/>
                      <a:pt x="173" y="3"/>
                    </a:cubicBezTo>
                    <a:lnTo>
                      <a:pt x="0" y="103"/>
                    </a:lnTo>
                    <a:cubicBezTo>
                      <a:pt x="4" y="102"/>
                      <a:pt x="8" y="101"/>
                      <a:pt x="12" y="101"/>
                    </a:cubicBezTo>
                    <a:cubicBezTo>
                      <a:pt x="19" y="101"/>
                      <a:pt x="25" y="103"/>
                      <a:pt x="30" y="106"/>
                    </a:cubicBezTo>
                    <a:cubicBezTo>
                      <a:pt x="48" y="118"/>
                      <a:pt x="61" y="135"/>
                      <a:pt x="68" y="155"/>
                    </a:cubicBezTo>
                    <a:lnTo>
                      <a:pt x="203" y="551"/>
                    </a:lnTo>
                    <a:cubicBezTo>
                      <a:pt x="209" y="569"/>
                      <a:pt x="220" y="585"/>
                      <a:pt x="235" y="596"/>
                    </a:cubicBezTo>
                    <a:lnTo>
                      <a:pt x="539" y="823"/>
                    </a:lnTo>
                    <a:cubicBezTo>
                      <a:pt x="573" y="848"/>
                      <a:pt x="588" y="903"/>
                      <a:pt x="565" y="918"/>
                    </a:cubicBezTo>
                    <a:lnTo>
                      <a:pt x="565" y="918"/>
                    </a:lnTo>
                    <a:lnTo>
                      <a:pt x="735" y="820"/>
                    </a:lnTo>
                    <a:cubicBezTo>
                      <a:pt x="761" y="805"/>
                      <a:pt x="747" y="749"/>
                      <a:pt x="712" y="722"/>
                    </a:cubicBezTo>
                    <a:lnTo>
                      <a:pt x="408" y="496"/>
                    </a:lnTo>
                    <a:cubicBezTo>
                      <a:pt x="393" y="485"/>
                      <a:pt x="381" y="469"/>
                      <a:pt x="376" y="451"/>
                    </a:cubicBezTo>
                    <a:lnTo>
                      <a:pt x="241" y="55"/>
                    </a:lnTo>
                    <a:cubicBezTo>
                      <a:pt x="233" y="35"/>
                      <a:pt x="220" y="18"/>
                      <a:pt x="203" y="6"/>
                    </a:cubicBezTo>
                    <a:cubicBezTo>
                      <a:pt x="198" y="2"/>
                      <a:pt x="192" y="0"/>
                      <a:pt x="186" y="0"/>
                    </a:cubicBezTo>
                    <a:close/>
                    <a:moveTo>
                      <a:pt x="565" y="918"/>
                    </a:moveTo>
                    <a:lnTo>
                      <a:pt x="563" y="920"/>
                    </a:lnTo>
                    <a:cubicBezTo>
                      <a:pt x="563" y="919"/>
                      <a:pt x="564" y="919"/>
                      <a:pt x="565" y="918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6"/>
              <p:cNvSpPr/>
              <p:nvPr/>
            </p:nvSpPr>
            <p:spPr>
              <a:xfrm>
                <a:off x="710350" y="1713000"/>
                <a:ext cx="27875" cy="34850"/>
              </a:xfrm>
              <a:custGeom>
                <a:rect b="b" l="l" r="r" t="t"/>
                <a:pathLst>
                  <a:path extrusionOk="0" h="1394" w="1115">
                    <a:moveTo>
                      <a:pt x="538" y="0"/>
                    </a:moveTo>
                    <a:cubicBezTo>
                      <a:pt x="530" y="0"/>
                      <a:pt x="523" y="4"/>
                      <a:pt x="519" y="12"/>
                    </a:cubicBezTo>
                    <a:lnTo>
                      <a:pt x="381" y="251"/>
                    </a:lnTo>
                    <a:cubicBezTo>
                      <a:pt x="377" y="257"/>
                      <a:pt x="370" y="262"/>
                      <a:pt x="362" y="262"/>
                    </a:cubicBezTo>
                    <a:cubicBezTo>
                      <a:pt x="357" y="262"/>
                      <a:pt x="353" y="261"/>
                      <a:pt x="349" y="258"/>
                    </a:cubicBezTo>
                    <a:lnTo>
                      <a:pt x="45" y="133"/>
                    </a:lnTo>
                    <a:cubicBezTo>
                      <a:pt x="40" y="131"/>
                      <a:pt x="35" y="130"/>
                      <a:pt x="32" y="130"/>
                    </a:cubicBezTo>
                    <a:cubicBezTo>
                      <a:pt x="7" y="130"/>
                      <a:pt x="0" y="167"/>
                      <a:pt x="21" y="203"/>
                    </a:cubicBezTo>
                    <a:lnTo>
                      <a:pt x="242" y="577"/>
                    </a:lnTo>
                    <a:cubicBezTo>
                      <a:pt x="251" y="592"/>
                      <a:pt x="255" y="609"/>
                      <a:pt x="253" y="628"/>
                    </a:cubicBezTo>
                    <a:lnTo>
                      <a:pt x="200" y="945"/>
                    </a:lnTo>
                    <a:cubicBezTo>
                      <a:pt x="198" y="979"/>
                      <a:pt x="214" y="1009"/>
                      <a:pt x="242" y="1027"/>
                    </a:cubicBezTo>
                    <a:cubicBezTo>
                      <a:pt x="248" y="1031"/>
                      <a:pt x="255" y="1032"/>
                      <a:pt x="262" y="1032"/>
                    </a:cubicBezTo>
                    <a:lnTo>
                      <a:pt x="533" y="1025"/>
                    </a:lnTo>
                    <a:cubicBezTo>
                      <a:pt x="541" y="1025"/>
                      <a:pt x="548" y="1028"/>
                      <a:pt x="554" y="1031"/>
                    </a:cubicBezTo>
                    <a:cubicBezTo>
                      <a:pt x="561" y="1035"/>
                      <a:pt x="568" y="1041"/>
                      <a:pt x="572" y="1048"/>
                    </a:cubicBezTo>
                    <a:lnTo>
                      <a:pt x="845" y="1370"/>
                    </a:lnTo>
                    <a:cubicBezTo>
                      <a:pt x="851" y="1377"/>
                      <a:pt x="857" y="1383"/>
                      <a:pt x="864" y="1388"/>
                    </a:cubicBezTo>
                    <a:cubicBezTo>
                      <a:pt x="871" y="1392"/>
                      <a:pt x="878" y="1393"/>
                      <a:pt x="884" y="1393"/>
                    </a:cubicBezTo>
                    <a:cubicBezTo>
                      <a:pt x="900" y="1393"/>
                      <a:pt x="910" y="1380"/>
                      <a:pt x="906" y="1356"/>
                    </a:cubicBezTo>
                    <a:lnTo>
                      <a:pt x="855" y="977"/>
                    </a:lnTo>
                    <a:cubicBezTo>
                      <a:pt x="852" y="963"/>
                      <a:pt x="857" y="948"/>
                      <a:pt x="868" y="941"/>
                    </a:cubicBezTo>
                    <a:lnTo>
                      <a:pt x="1089" y="821"/>
                    </a:lnTo>
                    <a:cubicBezTo>
                      <a:pt x="1115" y="808"/>
                      <a:pt x="1100" y="750"/>
                      <a:pt x="1065" y="724"/>
                    </a:cubicBezTo>
                    <a:lnTo>
                      <a:pt x="761" y="497"/>
                    </a:lnTo>
                    <a:cubicBezTo>
                      <a:pt x="746" y="486"/>
                      <a:pt x="735" y="470"/>
                      <a:pt x="729" y="452"/>
                    </a:cubicBezTo>
                    <a:lnTo>
                      <a:pt x="594" y="56"/>
                    </a:lnTo>
                    <a:cubicBezTo>
                      <a:pt x="587" y="36"/>
                      <a:pt x="574" y="19"/>
                      <a:pt x="556" y="7"/>
                    </a:cubicBezTo>
                    <a:lnTo>
                      <a:pt x="556" y="6"/>
                    </a:lnTo>
                    <a:cubicBezTo>
                      <a:pt x="550" y="2"/>
                      <a:pt x="544" y="0"/>
                      <a:pt x="538" y="0"/>
                    </a:cubicBez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6"/>
              <p:cNvSpPr/>
              <p:nvPr/>
            </p:nvSpPr>
            <p:spPr>
              <a:xfrm>
                <a:off x="628075" y="1657400"/>
                <a:ext cx="197125" cy="111450"/>
              </a:xfrm>
              <a:custGeom>
                <a:rect b="b" l="l" r="r" t="t"/>
                <a:pathLst>
                  <a:path extrusionOk="0" h="4458" w="7885">
                    <a:moveTo>
                      <a:pt x="4762" y="1"/>
                    </a:moveTo>
                    <a:lnTo>
                      <a:pt x="4761" y="2"/>
                    </a:lnTo>
                    <a:lnTo>
                      <a:pt x="4762" y="3"/>
                    </a:lnTo>
                    <a:lnTo>
                      <a:pt x="4762" y="3"/>
                    </a:lnTo>
                    <a:lnTo>
                      <a:pt x="4762" y="1"/>
                    </a:lnTo>
                    <a:close/>
                    <a:moveTo>
                      <a:pt x="7445" y="1679"/>
                    </a:moveTo>
                    <a:cubicBezTo>
                      <a:pt x="7457" y="1679"/>
                      <a:pt x="7470" y="1682"/>
                      <a:pt x="7481" y="1687"/>
                    </a:cubicBezTo>
                    <a:cubicBezTo>
                      <a:pt x="7502" y="1699"/>
                      <a:pt x="7502" y="1718"/>
                      <a:pt x="7481" y="1729"/>
                    </a:cubicBezTo>
                    <a:cubicBezTo>
                      <a:pt x="7471" y="1734"/>
                      <a:pt x="7460" y="1738"/>
                      <a:pt x="7450" y="1738"/>
                    </a:cubicBezTo>
                    <a:cubicBezTo>
                      <a:pt x="7448" y="1738"/>
                      <a:pt x="7447" y="1738"/>
                      <a:pt x="7445" y="1738"/>
                    </a:cubicBezTo>
                    <a:lnTo>
                      <a:pt x="7445" y="1740"/>
                    </a:lnTo>
                    <a:cubicBezTo>
                      <a:pt x="7432" y="1740"/>
                      <a:pt x="7419" y="1737"/>
                      <a:pt x="7409" y="1729"/>
                    </a:cubicBezTo>
                    <a:cubicBezTo>
                      <a:pt x="7387" y="1724"/>
                      <a:pt x="7387" y="1695"/>
                      <a:pt x="7409" y="1687"/>
                    </a:cubicBezTo>
                    <a:cubicBezTo>
                      <a:pt x="7420" y="1682"/>
                      <a:pt x="7432" y="1679"/>
                      <a:pt x="7445" y="1679"/>
                    </a:cubicBezTo>
                    <a:close/>
                    <a:moveTo>
                      <a:pt x="7564" y="1740"/>
                    </a:moveTo>
                    <a:cubicBezTo>
                      <a:pt x="7577" y="1740"/>
                      <a:pt x="7589" y="1742"/>
                      <a:pt x="7600" y="1748"/>
                    </a:cubicBezTo>
                    <a:cubicBezTo>
                      <a:pt x="7621" y="1756"/>
                      <a:pt x="7621" y="1785"/>
                      <a:pt x="7600" y="1790"/>
                    </a:cubicBezTo>
                    <a:cubicBezTo>
                      <a:pt x="7591" y="1796"/>
                      <a:pt x="7581" y="1799"/>
                      <a:pt x="7570" y="1799"/>
                    </a:cubicBezTo>
                    <a:cubicBezTo>
                      <a:pt x="7568" y="1799"/>
                      <a:pt x="7566" y="1799"/>
                      <a:pt x="7564" y="1799"/>
                    </a:cubicBezTo>
                    <a:cubicBezTo>
                      <a:pt x="7562" y="1799"/>
                      <a:pt x="7561" y="1799"/>
                      <a:pt x="7559" y="1799"/>
                    </a:cubicBezTo>
                    <a:cubicBezTo>
                      <a:pt x="7548" y="1799"/>
                      <a:pt x="7538" y="1795"/>
                      <a:pt x="7528" y="1790"/>
                    </a:cubicBezTo>
                    <a:cubicBezTo>
                      <a:pt x="7507" y="1785"/>
                      <a:pt x="7507" y="1754"/>
                      <a:pt x="7528" y="1748"/>
                    </a:cubicBezTo>
                    <a:cubicBezTo>
                      <a:pt x="7539" y="1742"/>
                      <a:pt x="7551" y="1740"/>
                      <a:pt x="7564" y="1740"/>
                    </a:cubicBezTo>
                    <a:close/>
                    <a:moveTo>
                      <a:pt x="7681" y="1799"/>
                    </a:moveTo>
                    <a:cubicBezTo>
                      <a:pt x="7695" y="1799"/>
                      <a:pt x="7706" y="1802"/>
                      <a:pt x="7718" y="1808"/>
                    </a:cubicBezTo>
                    <a:cubicBezTo>
                      <a:pt x="7738" y="1819"/>
                      <a:pt x="7738" y="1838"/>
                      <a:pt x="7718" y="1850"/>
                    </a:cubicBezTo>
                    <a:cubicBezTo>
                      <a:pt x="7708" y="1855"/>
                      <a:pt x="7698" y="1859"/>
                      <a:pt x="7687" y="1859"/>
                    </a:cubicBezTo>
                    <a:cubicBezTo>
                      <a:pt x="7685" y="1859"/>
                      <a:pt x="7683" y="1859"/>
                      <a:pt x="7681" y="1859"/>
                    </a:cubicBezTo>
                    <a:cubicBezTo>
                      <a:pt x="7668" y="1859"/>
                      <a:pt x="7657" y="1856"/>
                      <a:pt x="7645" y="1850"/>
                    </a:cubicBezTo>
                    <a:cubicBezTo>
                      <a:pt x="7625" y="1843"/>
                      <a:pt x="7625" y="1814"/>
                      <a:pt x="7645" y="1808"/>
                    </a:cubicBezTo>
                    <a:cubicBezTo>
                      <a:pt x="7657" y="1802"/>
                      <a:pt x="7668" y="1799"/>
                      <a:pt x="7681" y="1799"/>
                    </a:cubicBezTo>
                    <a:close/>
                    <a:moveTo>
                      <a:pt x="7884" y="1856"/>
                    </a:moveTo>
                    <a:lnTo>
                      <a:pt x="7884" y="1863"/>
                    </a:lnTo>
                    <a:cubicBezTo>
                      <a:pt x="7885" y="1860"/>
                      <a:pt x="7885" y="1858"/>
                      <a:pt x="7884" y="1856"/>
                    </a:cubicBezTo>
                    <a:close/>
                    <a:moveTo>
                      <a:pt x="3327" y="2353"/>
                    </a:moveTo>
                    <a:cubicBezTo>
                      <a:pt x="3324" y="2353"/>
                      <a:pt x="3322" y="2353"/>
                      <a:pt x="3320" y="2354"/>
                    </a:cubicBezTo>
                    <a:lnTo>
                      <a:pt x="3320" y="2354"/>
                    </a:lnTo>
                    <a:lnTo>
                      <a:pt x="3317" y="2356"/>
                    </a:lnTo>
                    <a:cubicBezTo>
                      <a:pt x="3320" y="2354"/>
                      <a:pt x="3324" y="2353"/>
                      <a:pt x="3327" y="2353"/>
                    </a:cubicBezTo>
                    <a:close/>
                    <a:moveTo>
                      <a:pt x="1271" y="1877"/>
                    </a:moveTo>
                    <a:cubicBezTo>
                      <a:pt x="1285" y="1877"/>
                      <a:pt x="1298" y="1880"/>
                      <a:pt x="1311" y="1886"/>
                    </a:cubicBezTo>
                    <a:lnTo>
                      <a:pt x="2774" y="2752"/>
                    </a:lnTo>
                    <a:cubicBezTo>
                      <a:pt x="2795" y="2760"/>
                      <a:pt x="2795" y="2788"/>
                      <a:pt x="2774" y="2797"/>
                    </a:cubicBezTo>
                    <a:cubicBezTo>
                      <a:pt x="2765" y="2803"/>
                      <a:pt x="2754" y="2806"/>
                      <a:pt x="2744" y="2806"/>
                    </a:cubicBezTo>
                    <a:cubicBezTo>
                      <a:pt x="2742" y="2806"/>
                      <a:pt x="2740" y="2806"/>
                      <a:pt x="2738" y="2805"/>
                    </a:cubicBezTo>
                    <a:lnTo>
                      <a:pt x="2737" y="2805"/>
                    </a:lnTo>
                    <a:cubicBezTo>
                      <a:pt x="2735" y="2806"/>
                      <a:pt x="2733" y="2806"/>
                      <a:pt x="2732" y="2806"/>
                    </a:cubicBezTo>
                    <a:cubicBezTo>
                      <a:pt x="2720" y="2806"/>
                      <a:pt x="2708" y="2802"/>
                      <a:pt x="2698" y="2797"/>
                    </a:cubicBezTo>
                    <a:lnTo>
                      <a:pt x="1233" y="1931"/>
                    </a:lnTo>
                    <a:cubicBezTo>
                      <a:pt x="1214" y="1918"/>
                      <a:pt x="1211" y="1899"/>
                      <a:pt x="1233" y="1886"/>
                    </a:cubicBezTo>
                    <a:cubicBezTo>
                      <a:pt x="1245" y="1880"/>
                      <a:pt x="1258" y="1877"/>
                      <a:pt x="1271" y="1877"/>
                    </a:cubicBezTo>
                    <a:close/>
                    <a:moveTo>
                      <a:pt x="1095" y="1988"/>
                    </a:moveTo>
                    <a:cubicBezTo>
                      <a:pt x="1108" y="1988"/>
                      <a:pt x="1123" y="1990"/>
                      <a:pt x="1134" y="1998"/>
                    </a:cubicBezTo>
                    <a:lnTo>
                      <a:pt x="2516" y="2811"/>
                    </a:lnTo>
                    <a:cubicBezTo>
                      <a:pt x="2537" y="2820"/>
                      <a:pt x="2537" y="2847"/>
                      <a:pt x="2516" y="2856"/>
                    </a:cubicBezTo>
                    <a:cubicBezTo>
                      <a:pt x="2505" y="2862"/>
                      <a:pt x="2494" y="2865"/>
                      <a:pt x="2482" y="2865"/>
                    </a:cubicBezTo>
                    <a:lnTo>
                      <a:pt x="2482" y="2865"/>
                    </a:lnTo>
                    <a:cubicBezTo>
                      <a:pt x="2469" y="2865"/>
                      <a:pt x="2456" y="2862"/>
                      <a:pt x="2444" y="2855"/>
                    </a:cubicBezTo>
                    <a:lnTo>
                      <a:pt x="1058" y="2041"/>
                    </a:lnTo>
                    <a:cubicBezTo>
                      <a:pt x="1039" y="2030"/>
                      <a:pt x="1036" y="2009"/>
                      <a:pt x="1058" y="1996"/>
                    </a:cubicBezTo>
                    <a:cubicBezTo>
                      <a:pt x="1069" y="1990"/>
                      <a:pt x="1082" y="1988"/>
                      <a:pt x="1095" y="1988"/>
                    </a:cubicBezTo>
                    <a:close/>
                    <a:moveTo>
                      <a:pt x="899" y="2093"/>
                    </a:moveTo>
                    <a:cubicBezTo>
                      <a:pt x="913" y="2093"/>
                      <a:pt x="927" y="2096"/>
                      <a:pt x="939" y="2104"/>
                    </a:cubicBezTo>
                    <a:lnTo>
                      <a:pt x="2396" y="2958"/>
                    </a:lnTo>
                    <a:cubicBezTo>
                      <a:pt x="2416" y="2966"/>
                      <a:pt x="2416" y="2994"/>
                      <a:pt x="2396" y="3003"/>
                    </a:cubicBezTo>
                    <a:cubicBezTo>
                      <a:pt x="2386" y="3008"/>
                      <a:pt x="2373" y="3011"/>
                      <a:pt x="2360" y="3011"/>
                    </a:cubicBezTo>
                    <a:cubicBezTo>
                      <a:pt x="2347" y="3011"/>
                      <a:pt x="2332" y="3008"/>
                      <a:pt x="2321" y="3003"/>
                    </a:cubicBezTo>
                    <a:lnTo>
                      <a:pt x="863" y="2147"/>
                    </a:lnTo>
                    <a:cubicBezTo>
                      <a:pt x="843" y="2135"/>
                      <a:pt x="840" y="2115"/>
                      <a:pt x="863" y="2104"/>
                    </a:cubicBezTo>
                    <a:cubicBezTo>
                      <a:pt x="873" y="2096"/>
                      <a:pt x="886" y="2093"/>
                      <a:pt x="899" y="2093"/>
                    </a:cubicBezTo>
                    <a:close/>
                    <a:moveTo>
                      <a:pt x="696" y="2206"/>
                    </a:moveTo>
                    <a:cubicBezTo>
                      <a:pt x="697" y="2206"/>
                      <a:pt x="699" y="2206"/>
                      <a:pt x="701" y="2207"/>
                    </a:cubicBezTo>
                    <a:cubicBezTo>
                      <a:pt x="714" y="2207"/>
                      <a:pt x="728" y="2209"/>
                      <a:pt x="741" y="2215"/>
                    </a:cubicBezTo>
                    <a:lnTo>
                      <a:pt x="2013" y="2959"/>
                    </a:lnTo>
                    <a:cubicBezTo>
                      <a:pt x="2033" y="2968"/>
                      <a:pt x="2033" y="2995"/>
                      <a:pt x="2013" y="3004"/>
                    </a:cubicBezTo>
                    <a:cubicBezTo>
                      <a:pt x="2002" y="3010"/>
                      <a:pt x="1990" y="3013"/>
                      <a:pt x="1977" y="3013"/>
                    </a:cubicBezTo>
                    <a:cubicBezTo>
                      <a:pt x="1962" y="3013"/>
                      <a:pt x="1949" y="3010"/>
                      <a:pt x="1936" y="3003"/>
                    </a:cubicBezTo>
                    <a:lnTo>
                      <a:pt x="665" y="2260"/>
                    </a:lnTo>
                    <a:cubicBezTo>
                      <a:pt x="644" y="2247"/>
                      <a:pt x="641" y="2227"/>
                      <a:pt x="665" y="2215"/>
                    </a:cubicBezTo>
                    <a:cubicBezTo>
                      <a:pt x="675" y="2210"/>
                      <a:pt x="685" y="2206"/>
                      <a:pt x="696" y="2206"/>
                    </a:cubicBezTo>
                    <a:close/>
                    <a:moveTo>
                      <a:pt x="4197" y="3580"/>
                    </a:moveTo>
                    <a:cubicBezTo>
                      <a:pt x="4198" y="3591"/>
                      <a:pt x="4197" y="3600"/>
                      <a:pt x="4193" y="3606"/>
                    </a:cubicBezTo>
                    <a:lnTo>
                      <a:pt x="4193" y="3606"/>
                    </a:lnTo>
                    <a:cubicBezTo>
                      <a:pt x="4199" y="3599"/>
                      <a:pt x="4200" y="3589"/>
                      <a:pt x="4197" y="3580"/>
                    </a:cubicBezTo>
                    <a:close/>
                    <a:moveTo>
                      <a:pt x="4193" y="3606"/>
                    </a:moveTo>
                    <a:cubicBezTo>
                      <a:pt x="4191" y="3609"/>
                      <a:pt x="4189" y="3612"/>
                      <a:pt x="4185" y="3615"/>
                    </a:cubicBezTo>
                    <a:lnTo>
                      <a:pt x="4186" y="3614"/>
                    </a:lnTo>
                    <a:lnTo>
                      <a:pt x="4186" y="3614"/>
                    </a:lnTo>
                    <a:cubicBezTo>
                      <a:pt x="4189" y="3612"/>
                      <a:pt x="4191" y="3610"/>
                      <a:pt x="4193" y="3606"/>
                    </a:cubicBezTo>
                    <a:close/>
                    <a:moveTo>
                      <a:pt x="4000" y="2124"/>
                    </a:moveTo>
                    <a:cubicBezTo>
                      <a:pt x="4007" y="2124"/>
                      <a:pt x="4014" y="2127"/>
                      <a:pt x="4020" y="2130"/>
                    </a:cubicBezTo>
                    <a:cubicBezTo>
                      <a:pt x="4037" y="2141"/>
                      <a:pt x="4050" y="2159"/>
                      <a:pt x="4058" y="2179"/>
                    </a:cubicBezTo>
                    <a:lnTo>
                      <a:pt x="4193" y="2575"/>
                    </a:lnTo>
                    <a:cubicBezTo>
                      <a:pt x="4198" y="2592"/>
                      <a:pt x="4210" y="2608"/>
                      <a:pt x="4225" y="2620"/>
                    </a:cubicBezTo>
                    <a:lnTo>
                      <a:pt x="4529" y="2847"/>
                    </a:lnTo>
                    <a:cubicBezTo>
                      <a:pt x="4564" y="2874"/>
                      <a:pt x="4577" y="2930"/>
                      <a:pt x="4552" y="2943"/>
                    </a:cubicBezTo>
                    <a:lnTo>
                      <a:pt x="4381" y="3043"/>
                    </a:lnTo>
                    <a:lnTo>
                      <a:pt x="4380" y="3043"/>
                    </a:lnTo>
                    <a:lnTo>
                      <a:pt x="4320" y="3075"/>
                    </a:lnTo>
                    <a:cubicBezTo>
                      <a:pt x="4319" y="3082"/>
                      <a:pt x="4317" y="3091"/>
                      <a:pt x="4319" y="3098"/>
                    </a:cubicBezTo>
                    <a:lnTo>
                      <a:pt x="4370" y="3477"/>
                    </a:lnTo>
                    <a:cubicBezTo>
                      <a:pt x="4374" y="3491"/>
                      <a:pt x="4370" y="3504"/>
                      <a:pt x="4358" y="3513"/>
                    </a:cubicBezTo>
                    <a:lnTo>
                      <a:pt x="4186" y="3614"/>
                    </a:lnTo>
                    <a:lnTo>
                      <a:pt x="4186" y="3614"/>
                    </a:lnTo>
                    <a:cubicBezTo>
                      <a:pt x="4183" y="3616"/>
                      <a:pt x="4179" y="3617"/>
                      <a:pt x="4174" y="3617"/>
                    </a:cubicBezTo>
                    <a:cubicBezTo>
                      <a:pt x="4168" y="3616"/>
                      <a:pt x="4162" y="3615"/>
                      <a:pt x="4156" y="3612"/>
                    </a:cubicBezTo>
                    <a:cubicBezTo>
                      <a:pt x="4149" y="3606"/>
                      <a:pt x="4142" y="3600"/>
                      <a:pt x="4136" y="3593"/>
                    </a:cubicBezTo>
                    <a:lnTo>
                      <a:pt x="3865" y="3271"/>
                    </a:lnTo>
                    <a:cubicBezTo>
                      <a:pt x="3859" y="3265"/>
                      <a:pt x="3852" y="3259"/>
                      <a:pt x="3845" y="3255"/>
                    </a:cubicBezTo>
                    <a:cubicBezTo>
                      <a:pt x="3839" y="3251"/>
                      <a:pt x="3833" y="3249"/>
                      <a:pt x="3827" y="3249"/>
                    </a:cubicBezTo>
                    <a:lnTo>
                      <a:pt x="3555" y="3256"/>
                    </a:lnTo>
                    <a:cubicBezTo>
                      <a:pt x="3549" y="3255"/>
                      <a:pt x="3543" y="3253"/>
                      <a:pt x="3537" y="3251"/>
                    </a:cubicBezTo>
                    <a:cubicBezTo>
                      <a:pt x="3510" y="3232"/>
                      <a:pt x="3494" y="3201"/>
                      <a:pt x="3495" y="3169"/>
                    </a:cubicBezTo>
                    <a:lnTo>
                      <a:pt x="3549" y="2850"/>
                    </a:lnTo>
                    <a:cubicBezTo>
                      <a:pt x="3550" y="2833"/>
                      <a:pt x="3546" y="2816"/>
                      <a:pt x="3536" y="2800"/>
                    </a:cubicBezTo>
                    <a:lnTo>
                      <a:pt x="3317" y="2425"/>
                    </a:lnTo>
                    <a:cubicBezTo>
                      <a:pt x="3297" y="2393"/>
                      <a:pt x="3301" y="2360"/>
                      <a:pt x="3320" y="2354"/>
                    </a:cubicBezTo>
                    <a:lnTo>
                      <a:pt x="3320" y="2354"/>
                    </a:lnTo>
                    <a:lnTo>
                      <a:pt x="3489" y="2256"/>
                    </a:lnTo>
                    <a:cubicBezTo>
                      <a:pt x="3492" y="2254"/>
                      <a:pt x="3497" y="2253"/>
                      <a:pt x="3499" y="2253"/>
                    </a:cubicBezTo>
                    <a:cubicBezTo>
                      <a:pt x="3504" y="2253"/>
                      <a:pt x="3508" y="2254"/>
                      <a:pt x="3513" y="2256"/>
                    </a:cubicBezTo>
                    <a:lnTo>
                      <a:pt x="3746" y="2352"/>
                    </a:lnTo>
                    <a:lnTo>
                      <a:pt x="3814" y="2234"/>
                    </a:lnTo>
                    <a:cubicBezTo>
                      <a:pt x="3817" y="2230"/>
                      <a:pt x="3821" y="2225"/>
                      <a:pt x="3826" y="2224"/>
                    </a:cubicBezTo>
                    <a:lnTo>
                      <a:pt x="3826" y="2224"/>
                    </a:lnTo>
                    <a:lnTo>
                      <a:pt x="3821" y="2225"/>
                    </a:lnTo>
                    <a:lnTo>
                      <a:pt x="3817" y="2227"/>
                    </a:lnTo>
                    <a:lnTo>
                      <a:pt x="3990" y="2127"/>
                    </a:lnTo>
                    <a:cubicBezTo>
                      <a:pt x="3992" y="2125"/>
                      <a:pt x="3997" y="2124"/>
                      <a:pt x="4000" y="2124"/>
                    </a:cubicBezTo>
                    <a:close/>
                    <a:moveTo>
                      <a:pt x="4762" y="3"/>
                    </a:moveTo>
                    <a:lnTo>
                      <a:pt x="4757" y="252"/>
                    </a:lnTo>
                    <a:lnTo>
                      <a:pt x="4742" y="262"/>
                    </a:lnTo>
                    <a:lnTo>
                      <a:pt x="7676" y="1979"/>
                    </a:lnTo>
                    <a:lnTo>
                      <a:pt x="7647" y="1995"/>
                    </a:lnTo>
                    <a:lnTo>
                      <a:pt x="4718" y="279"/>
                    </a:lnTo>
                    <a:cubicBezTo>
                      <a:pt x="4668" y="311"/>
                      <a:pt x="4578" y="368"/>
                      <a:pt x="4470" y="432"/>
                    </a:cubicBezTo>
                    <a:cubicBezTo>
                      <a:pt x="5032" y="446"/>
                      <a:pt x="5453" y="675"/>
                      <a:pt x="5641" y="1886"/>
                    </a:cubicBezTo>
                    <a:cubicBezTo>
                      <a:pt x="5289" y="2048"/>
                      <a:pt x="4915" y="2127"/>
                      <a:pt x="4543" y="2127"/>
                    </a:cubicBezTo>
                    <a:cubicBezTo>
                      <a:pt x="3879" y="2127"/>
                      <a:pt x="3224" y="1875"/>
                      <a:pt x="2724" y="1397"/>
                    </a:cubicBezTo>
                    <a:cubicBezTo>
                      <a:pt x="2754" y="1292"/>
                      <a:pt x="2783" y="1190"/>
                      <a:pt x="2812" y="1093"/>
                    </a:cubicBezTo>
                    <a:cubicBezTo>
                      <a:pt x="2898" y="809"/>
                      <a:pt x="3228" y="543"/>
                      <a:pt x="3547" y="421"/>
                    </a:cubicBezTo>
                    <a:cubicBezTo>
                      <a:pt x="3552" y="403"/>
                      <a:pt x="3556" y="385"/>
                      <a:pt x="3560" y="366"/>
                    </a:cubicBezTo>
                    <a:lnTo>
                      <a:pt x="3559" y="366"/>
                    </a:lnTo>
                    <a:lnTo>
                      <a:pt x="3578" y="297"/>
                    </a:lnTo>
                    <a:cubicBezTo>
                      <a:pt x="3515" y="281"/>
                      <a:pt x="3456" y="258"/>
                      <a:pt x="3398" y="229"/>
                    </a:cubicBezTo>
                    <a:lnTo>
                      <a:pt x="0" y="2189"/>
                    </a:lnTo>
                    <a:lnTo>
                      <a:pt x="3276" y="4081"/>
                    </a:lnTo>
                    <a:cubicBezTo>
                      <a:pt x="3411" y="4158"/>
                      <a:pt x="3436" y="4276"/>
                      <a:pt x="3350" y="4367"/>
                    </a:cubicBezTo>
                    <a:cubicBezTo>
                      <a:pt x="3382" y="4337"/>
                      <a:pt x="3401" y="4296"/>
                      <a:pt x="3402" y="4251"/>
                    </a:cubicBezTo>
                    <a:lnTo>
                      <a:pt x="3402" y="4457"/>
                    </a:lnTo>
                    <a:lnTo>
                      <a:pt x="7825" y="1902"/>
                    </a:lnTo>
                    <a:cubicBezTo>
                      <a:pt x="7829" y="1901"/>
                      <a:pt x="7883" y="1871"/>
                      <a:pt x="7884" y="1855"/>
                    </a:cubicBezTo>
                    <a:lnTo>
                      <a:pt x="7884" y="1855"/>
                    </a:lnTo>
                    <a:cubicBezTo>
                      <a:pt x="7884" y="1855"/>
                      <a:pt x="7884" y="1856"/>
                      <a:pt x="7884" y="1856"/>
                    </a:cubicBezTo>
                    <a:lnTo>
                      <a:pt x="7884" y="1856"/>
                    </a:lnTo>
                    <a:lnTo>
                      <a:pt x="7884" y="1854"/>
                    </a:lnTo>
                    <a:cubicBezTo>
                      <a:pt x="7884" y="1854"/>
                      <a:pt x="7884" y="1855"/>
                      <a:pt x="7884" y="1855"/>
                    </a:cubicBezTo>
                    <a:lnTo>
                      <a:pt x="7884" y="1855"/>
                    </a:lnTo>
                    <a:cubicBezTo>
                      <a:pt x="7883" y="1835"/>
                      <a:pt x="7870" y="1815"/>
                      <a:pt x="7851" y="1805"/>
                    </a:cubicBezTo>
                    <a:lnTo>
                      <a:pt x="476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6"/>
              <p:cNvSpPr/>
              <p:nvPr/>
            </p:nvSpPr>
            <p:spPr>
              <a:xfrm>
                <a:off x="710075" y="1763675"/>
                <a:ext cx="3075" cy="4250"/>
              </a:xfrm>
              <a:custGeom>
                <a:rect b="b" l="l" r="r" t="t"/>
                <a:pathLst>
                  <a:path extrusionOk="0" h="170" w="123">
                    <a:moveTo>
                      <a:pt x="122" y="0"/>
                    </a:moveTo>
                    <a:cubicBezTo>
                      <a:pt x="121" y="45"/>
                      <a:pt x="102" y="86"/>
                      <a:pt x="70" y="116"/>
                    </a:cubicBezTo>
                    <a:cubicBezTo>
                      <a:pt x="50" y="138"/>
                      <a:pt x="27" y="155"/>
                      <a:pt x="1" y="170"/>
                    </a:cubicBezTo>
                    <a:cubicBezTo>
                      <a:pt x="6" y="168"/>
                      <a:pt x="12" y="164"/>
                      <a:pt x="18" y="160"/>
                    </a:cubicBezTo>
                    <a:cubicBezTo>
                      <a:pt x="88" y="115"/>
                      <a:pt x="122" y="60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6"/>
              <p:cNvSpPr/>
              <p:nvPr/>
            </p:nvSpPr>
            <p:spPr>
              <a:xfrm>
                <a:off x="710050" y="1767700"/>
                <a:ext cx="475" cy="2875"/>
              </a:xfrm>
              <a:custGeom>
                <a:rect b="b" l="l" r="r" t="t"/>
                <a:pathLst>
                  <a:path extrusionOk="0" h="115" w="19">
                    <a:moveTo>
                      <a:pt x="19" y="0"/>
                    </a:moveTo>
                    <a:cubicBezTo>
                      <a:pt x="13" y="4"/>
                      <a:pt x="7" y="7"/>
                      <a:pt x="0" y="10"/>
                    </a:cubicBezTo>
                    <a:lnTo>
                      <a:pt x="0" y="115"/>
                    </a:lnTo>
                    <a:lnTo>
                      <a:pt x="19" y="10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6"/>
              <p:cNvSpPr/>
              <p:nvPr/>
            </p:nvSpPr>
            <p:spPr>
              <a:xfrm>
                <a:off x="710500" y="1763675"/>
                <a:ext cx="2650" cy="6650"/>
              </a:xfrm>
              <a:custGeom>
                <a:rect b="b" l="l" r="r" t="t"/>
                <a:pathLst>
                  <a:path extrusionOk="0" h="266" w="106">
                    <a:moveTo>
                      <a:pt x="105" y="0"/>
                    </a:moveTo>
                    <a:cubicBezTo>
                      <a:pt x="105" y="60"/>
                      <a:pt x="71" y="116"/>
                      <a:pt x="1" y="161"/>
                    </a:cubicBezTo>
                    <a:lnTo>
                      <a:pt x="1" y="265"/>
                    </a:lnTo>
                    <a:lnTo>
                      <a:pt x="105" y="206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6"/>
              <p:cNvSpPr/>
              <p:nvPr/>
            </p:nvSpPr>
            <p:spPr>
              <a:xfrm>
                <a:off x="698725" y="1767950"/>
                <a:ext cx="11375" cy="7875"/>
              </a:xfrm>
              <a:custGeom>
                <a:rect b="b" l="l" r="r" t="t"/>
                <a:pathLst>
                  <a:path extrusionOk="0" h="315" w="455">
                    <a:moveTo>
                      <a:pt x="455" y="0"/>
                    </a:moveTo>
                    <a:lnTo>
                      <a:pt x="1" y="264"/>
                    </a:lnTo>
                    <a:lnTo>
                      <a:pt x="91" y="315"/>
                    </a:lnTo>
                    <a:lnTo>
                      <a:pt x="455" y="105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6"/>
              <p:cNvSpPr/>
              <p:nvPr/>
            </p:nvSpPr>
            <p:spPr>
              <a:xfrm>
                <a:off x="684125" y="1774550"/>
                <a:ext cx="16875" cy="8675"/>
              </a:xfrm>
              <a:custGeom>
                <a:rect b="b" l="l" r="r" t="t"/>
                <a:pathLst>
                  <a:path extrusionOk="0" h="347" w="675">
                    <a:moveTo>
                      <a:pt x="585" y="0"/>
                    </a:moveTo>
                    <a:lnTo>
                      <a:pt x="0" y="339"/>
                    </a:lnTo>
                    <a:lnTo>
                      <a:pt x="16" y="342"/>
                    </a:lnTo>
                    <a:cubicBezTo>
                      <a:pt x="22" y="344"/>
                      <a:pt x="29" y="345"/>
                      <a:pt x="35" y="345"/>
                    </a:cubicBezTo>
                    <a:cubicBezTo>
                      <a:pt x="41" y="345"/>
                      <a:pt x="47" y="347"/>
                      <a:pt x="52" y="347"/>
                    </a:cubicBezTo>
                    <a:lnTo>
                      <a:pt x="95" y="347"/>
                    </a:lnTo>
                    <a:cubicBezTo>
                      <a:pt x="100" y="347"/>
                      <a:pt x="106" y="347"/>
                      <a:pt x="112" y="345"/>
                    </a:cubicBezTo>
                    <a:lnTo>
                      <a:pt x="115" y="345"/>
                    </a:lnTo>
                    <a:lnTo>
                      <a:pt x="131" y="344"/>
                    </a:lnTo>
                    <a:lnTo>
                      <a:pt x="142" y="341"/>
                    </a:lnTo>
                    <a:lnTo>
                      <a:pt x="150" y="339"/>
                    </a:lnTo>
                    <a:cubicBezTo>
                      <a:pt x="164" y="337"/>
                      <a:pt x="177" y="332"/>
                      <a:pt x="190" y="328"/>
                    </a:cubicBezTo>
                    <a:cubicBezTo>
                      <a:pt x="200" y="323"/>
                      <a:pt x="209" y="319"/>
                      <a:pt x="218" y="315"/>
                    </a:cubicBezTo>
                    <a:lnTo>
                      <a:pt x="675" y="51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6"/>
              <p:cNvSpPr/>
              <p:nvPr/>
            </p:nvSpPr>
            <p:spPr>
              <a:xfrm>
                <a:off x="609300" y="1712125"/>
                <a:ext cx="104600" cy="62450"/>
              </a:xfrm>
              <a:custGeom>
                <a:rect b="b" l="l" r="r" t="t"/>
                <a:pathLst>
                  <a:path extrusionOk="0" h="2498" w="4184">
                    <a:moveTo>
                      <a:pt x="598" y="557"/>
                    </a:moveTo>
                    <a:cubicBezTo>
                      <a:pt x="618" y="557"/>
                      <a:pt x="637" y="561"/>
                      <a:pt x="654" y="570"/>
                    </a:cubicBezTo>
                    <a:lnTo>
                      <a:pt x="1323" y="953"/>
                    </a:lnTo>
                    <a:cubicBezTo>
                      <a:pt x="1355" y="973"/>
                      <a:pt x="1355" y="1002"/>
                      <a:pt x="1323" y="1020"/>
                    </a:cubicBezTo>
                    <a:cubicBezTo>
                      <a:pt x="1305" y="1028"/>
                      <a:pt x="1287" y="1033"/>
                      <a:pt x="1268" y="1033"/>
                    </a:cubicBezTo>
                    <a:cubicBezTo>
                      <a:pt x="1247" y="1033"/>
                      <a:pt x="1229" y="1028"/>
                      <a:pt x="1211" y="1020"/>
                    </a:cubicBezTo>
                    <a:lnTo>
                      <a:pt x="543" y="632"/>
                    </a:lnTo>
                    <a:cubicBezTo>
                      <a:pt x="512" y="615"/>
                      <a:pt x="512" y="587"/>
                      <a:pt x="543" y="570"/>
                    </a:cubicBezTo>
                    <a:cubicBezTo>
                      <a:pt x="560" y="561"/>
                      <a:pt x="579" y="557"/>
                      <a:pt x="598" y="557"/>
                    </a:cubicBezTo>
                    <a:close/>
                    <a:moveTo>
                      <a:pt x="1594" y="1115"/>
                    </a:moveTo>
                    <a:cubicBezTo>
                      <a:pt x="1621" y="1115"/>
                      <a:pt x="1648" y="1121"/>
                      <a:pt x="1671" y="1134"/>
                    </a:cubicBezTo>
                    <a:cubicBezTo>
                      <a:pt x="1717" y="1159"/>
                      <a:pt x="1717" y="1196"/>
                      <a:pt x="1671" y="1224"/>
                    </a:cubicBezTo>
                    <a:cubicBezTo>
                      <a:pt x="1646" y="1237"/>
                      <a:pt x="1619" y="1243"/>
                      <a:pt x="1591" y="1243"/>
                    </a:cubicBezTo>
                    <a:cubicBezTo>
                      <a:pt x="1565" y="1243"/>
                      <a:pt x="1537" y="1237"/>
                      <a:pt x="1514" y="1224"/>
                    </a:cubicBezTo>
                    <a:cubicBezTo>
                      <a:pt x="1472" y="1201"/>
                      <a:pt x="1472" y="1159"/>
                      <a:pt x="1514" y="1134"/>
                    </a:cubicBezTo>
                    <a:cubicBezTo>
                      <a:pt x="1539" y="1121"/>
                      <a:pt x="1566" y="1115"/>
                      <a:pt x="1594" y="1115"/>
                    </a:cubicBezTo>
                    <a:close/>
                    <a:moveTo>
                      <a:pt x="2651" y="1757"/>
                    </a:moveTo>
                    <a:lnTo>
                      <a:pt x="2651" y="1757"/>
                    </a:lnTo>
                    <a:cubicBezTo>
                      <a:pt x="2652" y="1759"/>
                      <a:pt x="2652" y="1760"/>
                      <a:pt x="2653" y="1761"/>
                    </a:cubicBezTo>
                    <a:lnTo>
                      <a:pt x="2653" y="1761"/>
                    </a:lnTo>
                    <a:cubicBezTo>
                      <a:pt x="2652" y="1760"/>
                      <a:pt x="2652" y="1759"/>
                      <a:pt x="2651" y="1757"/>
                    </a:cubicBezTo>
                    <a:close/>
                    <a:moveTo>
                      <a:pt x="2653" y="1761"/>
                    </a:moveTo>
                    <a:cubicBezTo>
                      <a:pt x="2654" y="1763"/>
                      <a:pt x="2656" y="1765"/>
                      <a:pt x="2658" y="1766"/>
                    </a:cubicBezTo>
                    <a:cubicBezTo>
                      <a:pt x="2656" y="1764"/>
                      <a:pt x="2654" y="1763"/>
                      <a:pt x="2653" y="1761"/>
                    </a:cubicBezTo>
                    <a:close/>
                    <a:moveTo>
                      <a:pt x="2924" y="1459"/>
                    </a:moveTo>
                    <a:cubicBezTo>
                      <a:pt x="2929" y="1459"/>
                      <a:pt x="2934" y="1460"/>
                      <a:pt x="2940" y="1462"/>
                    </a:cubicBezTo>
                    <a:cubicBezTo>
                      <a:pt x="2943" y="1463"/>
                      <a:pt x="2944" y="1466"/>
                      <a:pt x="2945" y="1468"/>
                    </a:cubicBezTo>
                    <a:lnTo>
                      <a:pt x="2996" y="1560"/>
                    </a:lnTo>
                    <a:cubicBezTo>
                      <a:pt x="2998" y="1563"/>
                      <a:pt x="2999" y="1565"/>
                      <a:pt x="3002" y="1566"/>
                    </a:cubicBezTo>
                    <a:cubicBezTo>
                      <a:pt x="3005" y="1568"/>
                      <a:pt x="3008" y="1569"/>
                      <a:pt x="3012" y="1569"/>
                    </a:cubicBezTo>
                    <a:lnTo>
                      <a:pt x="3173" y="1598"/>
                    </a:lnTo>
                    <a:cubicBezTo>
                      <a:pt x="3176" y="1598"/>
                      <a:pt x="3179" y="1600"/>
                      <a:pt x="3182" y="1601"/>
                    </a:cubicBezTo>
                    <a:cubicBezTo>
                      <a:pt x="3186" y="1602"/>
                      <a:pt x="3189" y="1607"/>
                      <a:pt x="3189" y="1611"/>
                    </a:cubicBezTo>
                    <a:lnTo>
                      <a:pt x="3189" y="1688"/>
                    </a:lnTo>
                    <a:cubicBezTo>
                      <a:pt x="3189" y="1692"/>
                      <a:pt x="3186" y="1695"/>
                      <a:pt x="3179" y="1698"/>
                    </a:cubicBezTo>
                    <a:lnTo>
                      <a:pt x="3043" y="1756"/>
                    </a:lnTo>
                    <a:cubicBezTo>
                      <a:pt x="3040" y="1756"/>
                      <a:pt x="3037" y="1759"/>
                      <a:pt x="3035" y="1760"/>
                    </a:cubicBezTo>
                    <a:lnTo>
                      <a:pt x="3035" y="1787"/>
                    </a:lnTo>
                    <a:lnTo>
                      <a:pt x="3035" y="1863"/>
                    </a:lnTo>
                    <a:cubicBezTo>
                      <a:pt x="3035" y="1872"/>
                      <a:pt x="3024" y="1878"/>
                      <a:pt x="3012" y="1878"/>
                    </a:cubicBezTo>
                    <a:cubicBezTo>
                      <a:pt x="3006" y="1878"/>
                      <a:pt x="3002" y="1877"/>
                      <a:pt x="2998" y="1875"/>
                    </a:cubicBezTo>
                    <a:lnTo>
                      <a:pt x="2863" y="1817"/>
                    </a:lnTo>
                    <a:cubicBezTo>
                      <a:pt x="2858" y="1816"/>
                      <a:pt x="2854" y="1816"/>
                      <a:pt x="2848" y="1816"/>
                    </a:cubicBezTo>
                    <a:lnTo>
                      <a:pt x="2841" y="1816"/>
                    </a:lnTo>
                    <a:lnTo>
                      <a:pt x="2683" y="1848"/>
                    </a:lnTo>
                    <a:lnTo>
                      <a:pt x="2674" y="1848"/>
                    </a:lnTo>
                    <a:cubicBezTo>
                      <a:pt x="2668" y="1848"/>
                      <a:pt x="2663" y="1846"/>
                      <a:pt x="2658" y="1843"/>
                    </a:cubicBezTo>
                    <a:cubicBezTo>
                      <a:pt x="2654" y="1842"/>
                      <a:pt x="2652" y="1837"/>
                      <a:pt x="2651" y="1833"/>
                    </a:cubicBezTo>
                    <a:lnTo>
                      <a:pt x="2651" y="1756"/>
                    </a:lnTo>
                    <a:cubicBezTo>
                      <a:pt x="2651" y="1757"/>
                      <a:pt x="2651" y="1757"/>
                      <a:pt x="2651" y="1757"/>
                    </a:cubicBezTo>
                    <a:lnTo>
                      <a:pt x="2651" y="1757"/>
                    </a:lnTo>
                    <a:cubicBezTo>
                      <a:pt x="2651" y="1756"/>
                      <a:pt x="2651" y="1754"/>
                      <a:pt x="2652" y="1752"/>
                    </a:cubicBezTo>
                    <a:lnTo>
                      <a:pt x="2679" y="1707"/>
                    </a:lnTo>
                    <a:lnTo>
                      <a:pt x="2600" y="1647"/>
                    </a:lnTo>
                    <a:cubicBezTo>
                      <a:pt x="2597" y="1644"/>
                      <a:pt x="2596" y="1642"/>
                      <a:pt x="2596" y="1639"/>
                    </a:cubicBezTo>
                    <a:lnTo>
                      <a:pt x="2596" y="1565"/>
                    </a:lnTo>
                    <a:cubicBezTo>
                      <a:pt x="2596" y="1557"/>
                      <a:pt x="2606" y="1550"/>
                      <a:pt x="2619" y="1550"/>
                    </a:cubicBezTo>
                    <a:lnTo>
                      <a:pt x="2790" y="1550"/>
                    </a:lnTo>
                    <a:cubicBezTo>
                      <a:pt x="2796" y="1550"/>
                      <a:pt x="2803" y="1549"/>
                      <a:pt x="2809" y="1544"/>
                    </a:cubicBezTo>
                    <a:lnTo>
                      <a:pt x="2905" y="1465"/>
                    </a:lnTo>
                    <a:cubicBezTo>
                      <a:pt x="2911" y="1460"/>
                      <a:pt x="2916" y="1459"/>
                      <a:pt x="2924" y="1459"/>
                    </a:cubicBezTo>
                    <a:close/>
                    <a:moveTo>
                      <a:pt x="749" y="0"/>
                    </a:moveTo>
                    <a:lnTo>
                      <a:pt x="0" y="432"/>
                    </a:lnTo>
                    <a:lnTo>
                      <a:pt x="3576" y="2497"/>
                    </a:lnTo>
                    <a:lnTo>
                      <a:pt x="4029" y="2235"/>
                    </a:lnTo>
                    <a:cubicBezTo>
                      <a:pt x="4055" y="2219"/>
                      <a:pt x="4078" y="2201"/>
                      <a:pt x="4100" y="2180"/>
                    </a:cubicBezTo>
                    <a:cubicBezTo>
                      <a:pt x="4184" y="2088"/>
                      <a:pt x="4161" y="1971"/>
                      <a:pt x="4026" y="1894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6"/>
              <p:cNvSpPr/>
              <p:nvPr/>
            </p:nvSpPr>
            <p:spPr>
              <a:xfrm>
                <a:off x="600450" y="1722875"/>
                <a:ext cx="98300" cy="60200"/>
              </a:xfrm>
              <a:custGeom>
                <a:rect b="b" l="l" r="r" t="t"/>
                <a:pathLst>
                  <a:path extrusionOk="0" h="2408" w="3932">
                    <a:moveTo>
                      <a:pt x="357" y="1"/>
                    </a:moveTo>
                    <a:lnTo>
                      <a:pt x="0" y="207"/>
                    </a:lnTo>
                    <a:lnTo>
                      <a:pt x="3344" y="2138"/>
                    </a:lnTo>
                    <a:lnTo>
                      <a:pt x="3104" y="2280"/>
                    </a:lnTo>
                    <a:lnTo>
                      <a:pt x="3273" y="2379"/>
                    </a:lnTo>
                    <a:cubicBezTo>
                      <a:pt x="3283" y="2386"/>
                      <a:pt x="3295" y="2390"/>
                      <a:pt x="3307" y="2395"/>
                    </a:cubicBezTo>
                    <a:cubicBezTo>
                      <a:pt x="3314" y="2398"/>
                      <a:pt x="3321" y="2401"/>
                      <a:pt x="3330" y="2402"/>
                    </a:cubicBezTo>
                    <a:lnTo>
                      <a:pt x="3340" y="2405"/>
                    </a:lnTo>
                    <a:lnTo>
                      <a:pt x="3347" y="2408"/>
                    </a:lnTo>
                    <a:lnTo>
                      <a:pt x="3932" y="206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6"/>
              <p:cNvSpPr/>
              <p:nvPr/>
            </p:nvSpPr>
            <p:spPr>
              <a:xfrm>
                <a:off x="710075" y="1766575"/>
                <a:ext cx="1775" cy="1400"/>
              </a:xfrm>
              <a:custGeom>
                <a:rect b="b" l="l" r="r" t="t"/>
                <a:pathLst>
                  <a:path extrusionOk="0" h="56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2"/>
                      <a:pt x="25" y="39"/>
                      <a:pt x="1" y="55"/>
                    </a:cubicBezTo>
                    <a:cubicBezTo>
                      <a:pt x="27" y="39"/>
                      <a:pt x="50" y="22"/>
                      <a:pt x="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6"/>
              <p:cNvSpPr/>
              <p:nvPr/>
            </p:nvSpPr>
            <p:spPr>
              <a:xfrm>
                <a:off x="698725" y="1767950"/>
                <a:ext cx="11375" cy="6625"/>
              </a:xfrm>
              <a:custGeom>
                <a:rect b="b" l="l" r="r" t="t"/>
                <a:pathLst>
                  <a:path extrusionOk="0" h="265" w="455">
                    <a:moveTo>
                      <a:pt x="455" y="0"/>
                    </a:moveTo>
                    <a:lnTo>
                      <a:pt x="1" y="264"/>
                    </a:lnTo>
                    <a:lnTo>
                      <a:pt x="1" y="264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6"/>
              <p:cNvSpPr/>
              <p:nvPr/>
            </p:nvSpPr>
            <p:spPr>
              <a:xfrm>
                <a:off x="684125" y="1774550"/>
                <a:ext cx="14625" cy="8500"/>
              </a:xfrm>
              <a:custGeom>
                <a:rect b="b" l="l" r="r" t="t"/>
                <a:pathLst>
                  <a:path extrusionOk="0" h="340" w="585">
                    <a:moveTo>
                      <a:pt x="585" y="0"/>
                    </a:moveTo>
                    <a:lnTo>
                      <a:pt x="0" y="339"/>
                    </a:lnTo>
                    <a:lnTo>
                      <a:pt x="0" y="339"/>
                    </a:lnTo>
                    <a:lnTo>
                      <a:pt x="585" y="0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6"/>
              <p:cNvSpPr/>
              <p:nvPr/>
            </p:nvSpPr>
            <p:spPr>
              <a:xfrm>
                <a:off x="646175" y="1740000"/>
                <a:ext cx="6100" cy="3175"/>
              </a:xfrm>
              <a:custGeom>
                <a:rect b="b" l="l" r="r" t="t"/>
                <a:pathLst>
                  <a:path extrusionOk="0" h="127" w="244">
                    <a:moveTo>
                      <a:pt x="130" y="0"/>
                    </a:moveTo>
                    <a:cubicBezTo>
                      <a:pt x="127" y="0"/>
                      <a:pt x="124" y="0"/>
                      <a:pt x="122" y="0"/>
                    </a:cubicBezTo>
                    <a:cubicBezTo>
                      <a:pt x="119" y="0"/>
                      <a:pt x="117" y="0"/>
                      <a:pt x="115" y="0"/>
                    </a:cubicBezTo>
                    <a:cubicBezTo>
                      <a:pt x="90" y="0"/>
                      <a:pt x="65" y="7"/>
                      <a:pt x="42" y="18"/>
                    </a:cubicBezTo>
                    <a:cubicBezTo>
                      <a:pt x="0" y="42"/>
                      <a:pt x="0" y="84"/>
                      <a:pt x="42" y="109"/>
                    </a:cubicBezTo>
                    <a:cubicBezTo>
                      <a:pt x="63" y="120"/>
                      <a:pt x="87" y="127"/>
                      <a:pt x="112" y="127"/>
                    </a:cubicBezTo>
                    <a:cubicBezTo>
                      <a:pt x="114" y="127"/>
                      <a:pt x="117" y="126"/>
                      <a:pt x="119" y="126"/>
                    </a:cubicBezTo>
                    <a:cubicBezTo>
                      <a:pt x="146" y="126"/>
                      <a:pt x="174" y="121"/>
                      <a:pt x="199" y="109"/>
                    </a:cubicBezTo>
                    <a:cubicBezTo>
                      <a:pt x="244" y="80"/>
                      <a:pt x="244" y="42"/>
                      <a:pt x="199" y="18"/>
                    </a:cubicBezTo>
                    <a:cubicBezTo>
                      <a:pt x="178" y="6"/>
                      <a:pt x="153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6"/>
              <p:cNvSpPr/>
              <p:nvPr/>
            </p:nvSpPr>
            <p:spPr>
              <a:xfrm>
                <a:off x="622125" y="1726000"/>
                <a:ext cx="21100" cy="11925"/>
              </a:xfrm>
              <a:custGeom>
                <a:rect b="b" l="l" r="r" t="t"/>
                <a:pathLst>
                  <a:path extrusionOk="0" h="477" w="844">
                    <a:moveTo>
                      <a:pt x="88" y="0"/>
                    </a:moveTo>
                    <a:cubicBezTo>
                      <a:pt x="69" y="0"/>
                      <a:pt x="50" y="5"/>
                      <a:pt x="33" y="14"/>
                    </a:cubicBezTo>
                    <a:cubicBezTo>
                      <a:pt x="1" y="32"/>
                      <a:pt x="1" y="58"/>
                      <a:pt x="33" y="76"/>
                    </a:cubicBezTo>
                    <a:lnTo>
                      <a:pt x="701" y="463"/>
                    </a:lnTo>
                    <a:cubicBezTo>
                      <a:pt x="718" y="472"/>
                      <a:pt x="737" y="476"/>
                      <a:pt x="756" y="476"/>
                    </a:cubicBezTo>
                    <a:cubicBezTo>
                      <a:pt x="775" y="476"/>
                      <a:pt x="795" y="472"/>
                      <a:pt x="813" y="463"/>
                    </a:cubicBezTo>
                    <a:cubicBezTo>
                      <a:pt x="843" y="444"/>
                      <a:pt x="843" y="418"/>
                      <a:pt x="813" y="396"/>
                    </a:cubicBezTo>
                    <a:lnTo>
                      <a:pt x="144" y="14"/>
                    </a:lnTo>
                    <a:cubicBezTo>
                      <a:pt x="127" y="5"/>
                      <a:pt x="108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6"/>
              <p:cNvSpPr/>
              <p:nvPr/>
            </p:nvSpPr>
            <p:spPr>
              <a:xfrm>
                <a:off x="595925" y="1728025"/>
                <a:ext cx="88150" cy="51875"/>
              </a:xfrm>
              <a:custGeom>
                <a:rect b="b" l="l" r="r" t="t"/>
                <a:pathLst>
                  <a:path extrusionOk="0" h="2075" w="3526">
                    <a:moveTo>
                      <a:pt x="3" y="114"/>
                    </a:moveTo>
                    <a:lnTo>
                      <a:pt x="3" y="114"/>
                    </a:lnTo>
                    <a:cubicBezTo>
                      <a:pt x="2" y="118"/>
                      <a:pt x="1" y="121"/>
                      <a:pt x="0" y="125"/>
                    </a:cubicBezTo>
                    <a:lnTo>
                      <a:pt x="0" y="165"/>
                    </a:lnTo>
                    <a:lnTo>
                      <a:pt x="3" y="114"/>
                    </a:lnTo>
                    <a:close/>
                    <a:moveTo>
                      <a:pt x="181" y="1"/>
                    </a:moveTo>
                    <a:lnTo>
                      <a:pt x="21" y="94"/>
                    </a:lnTo>
                    <a:cubicBezTo>
                      <a:pt x="12" y="99"/>
                      <a:pt x="6" y="106"/>
                      <a:pt x="3" y="114"/>
                    </a:cubicBezTo>
                    <a:lnTo>
                      <a:pt x="3" y="114"/>
                    </a:lnTo>
                    <a:cubicBezTo>
                      <a:pt x="3" y="114"/>
                      <a:pt x="3" y="114"/>
                      <a:pt x="3" y="114"/>
                    </a:cubicBezTo>
                    <a:lnTo>
                      <a:pt x="3" y="114"/>
                    </a:lnTo>
                    <a:lnTo>
                      <a:pt x="3" y="114"/>
                    </a:lnTo>
                    <a:cubicBezTo>
                      <a:pt x="3" y="114"/>
                      <a:pt x="3" y="114"/>
                      <a:pt x="3" y="114"/>
                    </a:cubicBezTo>
                    <a:lnTo>
                      <a:pt x="3" y="114"/>
                    </a:lnTo>
                    <a:cubicBezTo>
                      <a:pt x="3" y="140"/>
                      <a:pt x="29" y="168"/>
                      <a:pt x="63" y="192"/>
                    </a:cubicBezTo>
                    <a:cubicBezTo>
                      <a:pt x="65" y="194"/>
                      <a:pt x="2599" y="1673"/>
                      <a:pt x="3285" y="2074"/>
                    </a:cubicBezTo>
                    <a:lnTo>
                      <a:pt x="3525" y="1932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6"/>
              <p:cNvSpPr/>
              <p:nvPr/>
            </p:nvSpPr>
            <p:spPr>
              <a:xfrm>
                <a:off x="710825" y="1713750"/>
                <a:ext cx="10775" cy="5775"/>
              </a:xfrm>
              <a:custGeom>
                <a:rect b="b" l="l" r="r" t="t"/>
                <a:pathLst>
                  <a:path extrusionOk="0" h="231" w="431">
                    <a:moveTo>
                      <a:pt x="184" y="0"/>
                    </a:moveTo>
                    <a:cubicBezTo>
                      <a:pt x="184" y="0"/>
                      <a:pt x="184" y="0"/>
                      <a:pt x="184" y="0"/>
                    </a:cubicBezTo>
                    <a:lnTo>
                      <a:pt x="184" y="0"/>
                    </a:lnTo>
                    <a:cubicBezTo>
                      <a:pt x="184" y="0"/>
                      <a:pt x="185" y="0"/>
                      <a:pt x="185" y="0"/>
                    </a:cubicBezTo>
                    <a:close/>
                    <a:moveTo>
                      <a:pt x="184" y="0"/>
                    </a:moveTo>
                    <a:cubicBezTo>
                      <a:pt x="180" y="0"/>
                      <a:pt x="176" y="1"/>
                      <a:pt x="174" y="3"/>
                    </a:cubicBezTo>
                    <a:lnTo>
                      <a:pt x="1" y="103"/>
                    </a:lnTo>
                    <a:cubicBezTo>
                      <a:pt x="4" y="102"/>
                      <a:pt x="8" y="100"/>
                      <a:pt x="13" y="100"/>
                    </a:cubicBezTo>
                    <a:cubicBezTo>
                      <a:pt x="17" y="100"/>
                      <a:pt x="21" y="102"/>
                      <a:pt x="26" y="103"/>
                    </a:cubicBezTo>
                    <a:lnTo>
                      <a:pt x="330" y="228"/>
                    </a:lnTo>
                    <a:cubicBezTo>
                      <a:pt x="333" y="229"/>
                      <a:pt x="337" y="231"/>
                      <a:pt x="342" y="231"/>
                    </a:cubicBezTo>
                    <a:lnTo>
                      <a:pt x="343" y="231"/>
                    </a:lnTo>
                    <a:cubicBezTo>
                      <a:pt x="346" y="231"/>
                      <a:pt x="350" y="231"/>
                      <a:pt x="353" y="228"/>
                    </a:cubicBezTo>
                    <a:cubicBezTo>
                      <a:pt x="356" y="227"/>
                      <a:pt x="359" y="224"/>
                      <a:pt x="361" y="221"/>
                    </a:cubicBezTo>
                    <a:lnTo>
                      <a:pt x="430" y="99"/>
                    </a:lnTo>
                    <a:lnTo>
                      <a:pt x="197" y="3"/>
                    </a:lnTo>
                    <a:cubicBezTo>
                      <a:pt x="192" y="2"/>
                      <a:pt x="188" y="0"/>
                      <a:pt x="184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6"/>
              <p:cNvSpPr/>
              <p:nvPr/>
            </p:nvSpPr>
            <p:spPr>
              <a:xfrm>
                <a:off x="731925" y="1733650"/>
                <a:ext cx="5725" cy="13475"/>
              </a:xfrm>
              <a:custGeom>
                <a:rect b="b" l="l" r="r" t="t"/>
                <a:pathLst>
                  <a:path extrusionOk="0" h="539" w="229">
                    <a:moveTo>
                      <a:pt x="176" y="0"/>
                    </a:moveTo>
                    <a:cubicBezTo>
                      <a:pt x="176" y="2"/>
                      <a:pt x="175" y="4"/>
                      <a:pt x="175" y="5"/>
                    </a:cubicBezTo>
                    <a:lnTo>
                      <a:pt x="175" y="5"/>
                    </a:lnTo>
                    <a:lnTo>
                      <a:pt x="176" y="0"/>
                    </a:lnTo>
                    <a:close/>
                    <a:moveTo>
                      <a:pt x="175" y="5"/>
                    </a:moveTo>
                    <a:lnTo>
                      <a:pt x="168" y="25"/>
                    </a:lnTo>
                    <a:lnTo>
                      <a:pt x="4" y="114"/>
                    </a:lnTo>
                    <a:lnTo>
                      <a:pt x="1" y="114"/>
                    </a:lnTo>
                    <a:lnTo>
                      <a:pt x="1" y="115"/>
                    </a:lnTo>
                    <a:lnTo>
                      <a:pt x="1" y="119"/>
                    </a:lnTo>
                    <a:cubicBezTo>
                      <a:pt x="1" y="121"/>
                      <a:pt x="1" y="121"/>
                      <a:pt x="1" y="122"/>
                    </a:cubicBezTo>
                    <a:lnTo>
                      <a:pt x="1" y="125"/>
                    </a:lnTo>
                    <a:lnTo>
                      <a:pt x="53" y="504"/>
                    </a:lnTo>
                    <a:cubicBezTo>
                      <a:pt x="56" y="517"/>
                      <a:pt x="52" y="530"/>
                      <a:pt x="40" y="538"/>
                    </a:cubicBezTo>
                    <a:lnTo>
                      <a:pt x="213" y="438"/>
                    </a:lnTo>
                    <a:cubicBezTo>
                      <a:pt x="224" y="430"/>
                      <a:pt x="229" y="415"/>
                      <a:pt x="224" y="402"/>
                    </a:cubicBezTo>
                    <a:lnTo>
                      <a:pt x="173" y="24"/>
                    </a:lnTo>
                    <a:cubicBezTo>
                      <a:pt x="172" y="17"/>
                      <a:pt x="173" y="11"/>
                      <a:pt x="175" y="5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6"/>
              <p:cNvSpPr/>
              <p:nvPr/>
            </p:nvSpPr>
            <p:spPr>
              <a:xfrm>
                <a:off x="723500" y="1710475"/>
                <a:ext cx="19000" cy="23050"/>
              </a:xfrm>
              <a:custGeom>
                <a:rect b="b" l="l" r="r" t="t"/>
                <a:pathLst>
                  <a:path extrusionOk="0" h="922" w="760">
                    <a:moveTo>
                      <a:pt x="184" y="1"/>
                    </a:moveTo>
                    <a:cubicBezTo>
                      <a:pt x="180" y="1"/>
                      <a:pt x="175" y="2"/>
                      <a:pt x="173" y="4"/>
                    </a:cubicBezTo>
                    <a:lnTo>
                      <a:pt x="0" y="104"/>
                    </a:lnTo>
                    <a:lnTo>
                      <a:pt x="4" y="102"/>
                    </a:lnTo>
                    <a:lnTo>
                      <a:pt x="10" y="102"/>
                    </a:lnTo>
                    <a:cubicBezTo>
                      <a:pt x="17" y="102"/>
                      <a:pt x="23" y="105"/>
                      <a:pt x="29" y="108"/>
                    </a:cubicBezTo>
                    <a:cubicBezTo>
                      <a:pt x="48" y="120"/>
                      <a:pt x="61" y="137"/>
                      <a:pt x="67" y="157"/>
                    </a:cubicBezTo>
                    <a:lnTo>
                      <a:pt x="203" y="553"/>
                    </a:lnTo>
                    <a:cubicBezTo>
                      <a:pt x="209" y="571"/>
                      <a:pt x="220" y="587"/>
                      <a:pt x="235" y="598"/>
                    </a:cubicBezTo>
                    <a:lnTo>
                      <a:pt x="539" y="825"/>
                    </a:lnTo>
                    <a:cubicBezTo>
                      <a:pt x="561" y="842"/>
                      <a:pt x="574" y="867"/>
                      <a:pt x="576" y="894"/>
                    </a:cubicBezTo>
                    <a:cubicBezTo>
                      <a:pt x="577" y="904"/>
                      <a:pt x="571" y="914"/>
                      <a:pt x="564" y="922"/>
                    </a:cubicBezTo>
                    <a:lnTo>
                      <a:pt x="735" y="822"/>
                    </a:lnTo>
                    <a:cubicBezTo>
                      <a:pt x="760" y="809"/>
                      <a:pt x="747" y="751"/>
                      <a:pt x="712" y="724"/>
                    </a:cubicBezTo>
                    <a:lnTo>
                      <a:pt x="408" y="498"/>
                    </a:lnTo>
                    <a:cubicBezTo>
                      <a:pt x="393" y="487"/>
                      <a:pt x="381" y="471"/>
                      <a:pt x="376" y="453"/>
                    </a:cubicBezTo>
                    <a:lnTo>
                      <a:pt x="241" y="57"/>
                    </a:lnTo>
                    <a:cubicBezTo>
                      <a:pt x="233" y="37"/>
                      <a:pt x="220" y="20"/>
                      <a:pt x="203" y="8"/>
                    </a:cubicBezTo>
                    <a:cubicBezTo>
                      <a:pt x="197" y="4"/>
                      <a:pt x="190" y="2"/>
                      <a:pt x="183" y="2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6"/>
              <p:cNvSpPr/>
              <p:nvPr/>
            </p:nvSpPr>
            <p:spPr>
              <a:xfrm>
                <a:off x="710300" y="1712975"/>
                <a:ext cx="27275" cy="34825"/>
              </a:xfrm>
              <a:custGeom>
                <a:rect b="b" l="l" r="r" t="t"/>
                <a:pathLst>
                  <a:path extrusionOk="0" h="1393" w="1091">
                    <a:moveTo>
                      <a:pt x="532" y="1"/>
                    </a:moveTo>
                    <a:cubicBezTo>
                      <a:pt x="528" y="4"/>
                      <a:pt x="524" y="7"/>
                      <a:pt x="521" y="11"/>
                    </a:cubicBezTo>
                    <a:lnTo>
                      <a:pt x="453" y="129"/>
                    </a:lnTo>
                    <a:lnTo>
                      <a:pt x="383" y="250"/>
                    </a:lnTo>
                    <a:cubicBezTo>
                      <a:pt x="382" y="253"/>
                      <a:pt x="379" y="256"/>
                      <a:pt x="376" y="258"/>
                    </a:cubicBezTo>
                    <a:cubicBezTo>
                      <a:pt x="373" y="260"/>
                      <a:pt x="369" y="260"/>
                      <a:pt x="366" y="260"/>
                    </a:cubicBezTo>
                    <a:lnTo>
                      <a:pt x="363" y="260"/>
                    </a:lnTo>
                    <a:cubicBezTo>
                      <a:pt x="358" y="260"/>
                      <a:pt x="354" y="259"/>
                      <a:pt x="351" y="258"/>
                    </a:cubicBezTo>
                    <a:lnTo>
                      <a:pt x="47" y="133"/>
                    </a:lnTo>
                    <a:cubicBezTo>
                      <a:pt x="42" y="131"/>
                      <a:pt x="38" y="130"/>
                      <a:pt x="34" y="130"/>
                    </a:cubicBezTo>
                    <a:cubicBezTo>
                      <a:pt x="9" y="130"/>
                      <a:pt x="0" y="166"/>
                      <a:pt x="22" y="202"/>
                    </a:cubicBezTo>
                    <a:lnTo>
                      <a:pt x="242" y="577"/>
                    </a:lnTo>
                    <a:cubicBezTo>
                      <a:pt x="251" y="591"/>
                      <a:pt x="255" y="610"/>
                      <a:pt x="254" y="627"/>
                    </a:cubicBezTo>
                    <a:lnTo>
                      <a:pt x="202" y="945"/>
                    </a:lnTo>
                    <a:cubicBezTo>
                      <a:pt x="199" y="978"/>
                      <a:pt x="215" y="1009"/>
                      <a:pt x="242" y="1026"/>
                    </a:cubicBezTo>
                    <a:cubicBezTo>
                      <a:pt x="248" y="1030"/>
                      <a:pt x="254" y="1032"/>
                      <a:pt x="261" y="1032"/>
                    </a:cubicBezTo>
                    <a:lnTo>
                      <a:pt x="532" y="1025"/>
                    </a:lnTo>
                    <a:cubicBezTo>
                      <a:pt x="540" y="1025"/>
                      <a:pt x="545" y="1028"/>
                      <a:pt x="551" y="1030"/>
                    </a:cubicBezTo>
                    <a:cubicBezTo>
                      <a:pt x="558" y="1035"/>
                      <a:pt x="566" y="1041"/>
                      <a:pt x="570" y="1048"/>
                    </a:cubicBezTo>
                    <a:lnTo>
                      <a:pt x="843" y="1370"/>
                    </a:lnTo>
                    <a:cubicBezTo>
                      <a:pt x="848" y="1377"/>
                      <a:pt x="854" y="1383"/>
                      <a:pt x="863" y="1387"/>
                    </a:cubicBezTo>
                    <a:cubicBezTo>
                      <a:pt x="867" y="1392"/>
                      <a:pt x="875" y="1393"/>
                      <a:pt x="880" y="1393"/>
                    </a:cubicBezTo>
                    <a:cubicBezTo>
                      <a:pt x="896" y="1393"/>
                      <a:pt x="907" y="1380"/>
                      <a:pt x="904" y="1357"/>
                    </a:cubicBezTo>
                    <a:lnTo>
                      <a:pt x="904" y="1355"/>
                    </a:lnTo>
                    <a:lnTo>
                      <a:pt x="853" y="977"/>
                    </a:lnTo>
                    <a:lnTo>
                      <a:pt x="853" y="974"/>
                    </a:lnTo>
                    <a:cubicBezTo>
                      <a:pt x="853" y="974"/>
                      <a:pt x="853" y="972"/>
                      <a:pt x="853" y="972"/>
                    </a:cubicBezTo>
                    <a:lnTo>
                      <a:pt x="853" y="967"/>
                    </a:lnTo>
                    <a:lnTo>
                      <a:pt x="853" y="965"/>
                    </a:lnTo>
                    <a:lnTo>
                      <a:pt x="856" y="965"/>
                    </a:lnTo>
                    <a:lnTo>
                      <a:pt x="1018" y="878"/>
                    </a:lnTo>
                    <a:lnTo>
                      <a:pt x="1078" y="846"/>
                    </a:lnTo>
                    <a:cubicBezTo>
                      <a:pt x="1086" y="841"/>
                      <a:pt x="1091" y="829"/>
                      <a:pt x="1091" y="819"/>
                    </a:cubicBezTo>
                    <a:cubicBezTo>
                      <a:pt x="1089" y="791"/>
                      <a:pt x="1075" y="767"/>
                      <a:pt x="1054" y="749"/>
                    </a:cubicBezTo>
                    <a:lnTo>
                      <a:pt x="763" y="498"/>
                    </a:lnTo>
                    <a:cubicBezTo>
                      <a:pt x="748" y="485"/>
                      <a:pt x="737" y="471"/>
                      <a:pt x="731" y="453"/>
                    </a:cubicBezTo>
                    <a:lnTo>
                      <a:pt x="596" y="56"/>
                    </a:lnTo>
                    <a:cubicBezTo>
                      <a:pt x="589" y="36"/>
                      <a:pt x="576" y="18"/>
                      <a:pt x="558" y="8"/>
                    </a:cubicBezTo>
                    <a:cubicBezTo>
                      <a:pt x="553" y="4"/>
                      <a:pt x="545" y="2"/>
                      <a:pt x="540" y="2"/>
                    </a:cubicBezTo>
                    <a:lnTo>
                      <a:pt x="5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6"/>
              <p:cNvSpPr/>
              <p:nvPr/>
            </p:nvSpPr>
            <p:spPr>
              <a:xfrm>
                <a:off x="685425" y="1752650"/>
                <a:ext cx="3550" cy="1500"/>
              </a:xfrm>
              <a:custGeom>
                <a:rect b="b" l="l" r="r" t="t"/>
                <a:pathLst>
                  <a:path extrusionOk="0" h="60" w="142">
                    <a:moveTo>
                      <a:pt x="141" y="0"/>
                    </a:moveTo>
                    <a:cubicBezTo>
                      <a:pt x="140" y="0"/>
                      <a:pt x="138" y="2"/>
                      <a:pt x="137" y="2"/>
                    </a:cubicBezTo>
                    <a:lnTo>
                      <a:pt x="0" y="60"/>
                    </a:lnTo>
                    <a:lnTo>
                      <a:pt x="137" y="3"/>
                    </a:lnTo>
                    <a:cubicBezTo>
                      <a:pt x="138" y="2"/>
                      <a:pt x="140" y="2"/>
                      <a:pt x="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6"/>
              <p:cNvSpPr/>
              <p:nvPr/>
            </p:nvSpPr>
            <p:spPr>
              <a:xfrm>
                <a:off x="674250" y="1751300"/>
                <a:ext cx="2800" cy="3575"/>
              </a:xfrm>
              <a:custGeom>
                <a:rect b="b" l="l" r="r" t="t"/>
                <a:pathLst>
                  <a:path extrusionOk="0" h="143" w="112">
                    <a:moveTo>
                      <a:pt x="1" y="1"/>
                    </a:moveTo>
                    <a:lnTo>
                      <a:pt x="1" y="75"/>
                    </a:lnTo>
                    <a:cubicBezTo>
                      <a:pt x="1" y="77"/>
                      <a:pt x="2" y="80"/>
                      <a:pt x="5" y="83"/>
                    </a:cubicBezTo>
                    <a:lnTo>
                      <a:pt x="83" y="143"/>
                    </a:lnTo>
                    <a:lnTo>
                      <a:pt x="110" y="95"/>
                    </a:lnTo>
                    <a:cubicBezTo>
                      <a:pt x="111" y="93"/>
                      <a:pt x="111" y="92"/>
                      <a:pt x="111" y="91"/>
                    </a:cubicBezTo>
                    <a:lnTo>
                      <a:pt x="111" y="89"/>
                    </a:lnTo>
                    <a:cubicBezTo>
                      <a:pt x="111" y="88"/>
                      <a:pt x="110" y="86"/>
                      <a:pt x="108" y="85"/>
                    </a:cubicBezTo>
                    <a:lnTo>
                      <a:pt x="107" y="85"/>
                    </a:lnTo>
                    <a:lnTo>
                      <a:pt x="5" y="8"/>
                    </a:lnTo>
                    <a:cubicBezTo>
                      <a:pt x="2" y="6"/>
                      <a:pt x="1" y="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6"/>
              <p:cNvSpPr/>
              <p:nvPr/>
            </p:nvSpPr>
            <p:spPr>
              <a:xfrm>
                <a:off x="685125" y="1752400"/>
                <a:ext cx="3950" cy="3750"/>
              </a:xfrm>
              <a:custGeom>
                <a:rect b="b" l="l" r="r" t="t"/>
                <a:pathLst>
                  <a:path extrusionOk="0" h="150" w="158">
                    <a:moveTo>
                      <a:pt x="157" y="0"/>
                    </a:moveTo>
                    <a:cubicBezTo>
                      <a:pt x="156" y="3"/>
                      <a:pt x="155" y="6"/>
                      <a:pt x="152" y="7"/>
                    </a:cubicBezTo>
                    <a:cubicBezTo>
                      <a:pt x="150" y="9"/>
                      <a:pt x="149" y="9"/>
                      <a:pt x="147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8"/>
                    </a:cubicBezTo>
                    <a:lnTo>
                      <a:pt x="4" y="149"/>
                    </a:lnTo>
                    <a:cubicBezTo>
                      <a:pt x="5" y="147"/>
                      <a:pt x="8" y="145"/>
                      <a:pt x="11" y="145"/>
                    </a:cubicBezTo>
                    <a:lnTo>
                      <a:pt x="147" y="87"/>
                    </a:lnTo>
                    <a:cubicBezTo>
                      <a:pt x="155" y="84"/>
                      <a:pt x="157" y="80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6"/>
              <p:cNvSpPr/>
              <p:nvPr/>
            </p:nvSpPr>
            <p:spPr>
              <a:xfrm>
                <a:off x="675625" y="1755550"/>
                <a:ext cx="9650" cy="3525"/>
              </a:xfrm>
              <a:custGeom>
                <a:rect b="b" l="l" r="r" t="t"/>
                <a:pathLst>
                  <a:path extrusionOk="0" h="141" w="386">
                    <a:moveTo>
                      <a:pt x="191" y="0"/>
                    </a:moveTo>
                    <a:lnTo>
                      <a:pt x="31" y="34"/>
                    </a:lnTo>
                    <a:lnTo>
                      <a:pt x="24" y="34"/>
                    </a:lnTo>
                    <a:cubicBezTo>
                      <a:pt x="18" y="34"/>
                      <a:pt x="13" y="32"/>
                      <a:pt x="8" y="29"/>
                    </a:cubicBezTo>
                    <a:cubicBezTo>
                      <a:pt x="4" y="28"/>
                      <a:pt x="1" y="23"/>
                      <a:pt x="1" y="21"/>
                    </a:cubicBezTo>
                    <a:lnTo>
                      <a:pt x="1" y="97"/>
                    </a:lnTo>
                    <a:cubicBezTo>
                      <a:pt x="1" y="102"/>
                      <a:pt x="4" y="105"/>
                      <a:pt x="8" y="106"/>
                    </a:cubicBezTo>
                    <a:cubicBezTo>
                      <a:pt x="13" y="109"/>
                      <a:pt x="18" y="111"/>
                      <a:pt x="24" y="111"/>
                    </a:cubicBezTo>
                    <a:lnTo>
                      <a:pt x="31" y="111"/>
                    </a:lnTo>
                    <a:lnTo>
                      <a:pt x="191" y="79"/>
                    </a:lnTo>
                    <a:lnTo>
                      <a:pt x="198" y="79"/>
                    </a:lnTo>
                    <a:cubicBezTo>
                      <a:pt x="202" y="79"/>
                      <a:pt x="207" y="79"/>
                      <a:pt x="211" y="82"/>
                    </a:cubicBezTo>
                    <a:lnTo>
                      <a:pt x="348" y="138"/>
                    </a:lnTo>
                    <a:cubicBezTo>
                      <a:pt x="352" y="141"/>
                      <a:pt x="356" y="141"/>
                      <a:pt x="361" y="141"/>
                    </a:cubicBezTo>
                    <a:cubicBezTo>
                      <a:pt x="374" y="141"/>
                      <a:pt x="385" y="135"/>
                      <a:pt x="384" y="128"/>
                    </a:cubicBezTo>
                    <a:lnTo>
                      <a:pt x="384" y="51"/>
                    </a:lnTo>
                    <a:cubicBezTo>
                      <a:pt x="384" y="58"/>
                      <a:pt x="372" y="64"/>
                      <a:pt x="361" y="64"/>
                    </a:cubicBezTo>
                    <a:cubicBezTo>
                      <a:pt x="356" y="64"/>
                      <a:pt x="352" y="63"/>
                      <a:pt x="348" y="61"/>
                    </a:cubicBezTo>
                    <a:lnTo>
                      <a:pt x="211" y="3"/>
                    </a:lnTo>
                    <a:cubicBezTo>
                      <a:pt x="208" y="2"/>
                      <a:pt x="205" y="1"/>
                      <a:pt x="202" y="1"/>
                    </a:cubicBezTo>
                    <a:cubicBezTo>
                      <a:pt x="201" y="1"/>
                      <a:pt x="199" y="1"/>
                      <a:pt x="198" y="2"/>
                    </a:cubicBez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6"/>
              <p:cNvSpPr/>
              <p:nvPr/>
            </p:nvSpPr>
            <p:spPr>
              <a:xfrm>
                <a:off x="595850" y="1703700"/>
                <a:ext cx="229350" cy="82575"/>
              </a:xfrm>
              <a:custGeom>
                <a:rect b="b" l="l" r="r" t="t"/>
                <a:pathLst>
                  <a:path extrusionOk="0" h="3303" w="9174">
                    <a:moveTo>
                      <a:pt x="9173" y="1"/>
                    </a:moveTo>
                    <a:cubicBezTo>
                      <a:pt x="9173" y="17"/>
                      <a:pt x="9120" y="46"/>
                      <a:pt x="9114" y="49"/>
                    </a:cubicBezTo>
                    <a:lnTo>
                      <a:pt x="3749" y="3147"/>
                    </a:lnTo>
                    <a:cubicBezTo>
                      <a:pt x="3740" y="3152"/>
                      <a:pt x="3731" y="3156"/>
                      <a:pt x="3721" y="3160"/>
                    </a:cubicBezTo>
                    <a:cubicBezTo>
                      <a:pt x="3708" y="3165"/>
                      <a:pt x="3695" y="3169"/>
                      <a:pt x="3681" y="3172"/>
                    </a:cubicBezTo>
                    <a:lnTo>
                      <a:pt x="3672" y="3173"/>
                    </a:lnTo>
                    <a:lnTo>
                      <a:pt x="3662" y="3176"/>
                    </a:lnTo>
                    <a:lnTo>
                      <a:pt x="3646" y="3178"/>
                    </a:lnTo>
                    <a:lnTo>
                      <a:pt x="3643" y="3178"/>
                    </a:lnTo>
                    <a:cubicBezTo>
                      <a:pt x="3637" y="3178"/>
                      <a:pt x="3630" y="3179"/>
                      <a:pt x="3626" y="3179"/>
                    </a:cubicBezTo>
                    <a:cubicBezTo>
                      <a:pt x="3619" y="3180"/>
                      <a:pt x="3612" y="3180"/>
                      <a:pt x="3606" y="3180"/>
                    </a:cubicBezTo>
                    <a:cubicBezTo>
                      <a:pt x="3599" y="3180"/>
                      <a:pt x="3593" y="3180"/>
                      <a:pt x="3586" y="3179"/>
                    </a:cubicBezTo>
                    <a:lnTo>
                      <a:pt x="3585" y="3179"/>
                    </a:lnTo>
                    <a:cubicBezTo>
                      <a:pt x="3579" y="3179"/>
                      <a:pt x="3573" y="3179"/>
                      <a:pt x="3568" y="3178"/>
                    </a:cubicBezTo>
                    <a:cubicBezTo>
                      <a:pt x="3562" y="3176"/>
                      <a:pt x="3554" y="3176"/>
                      <a:pt x="3547" y="3175"/>
                    </a:cubicBezTo>
                    <a:cubicBezTo>
                      <a:pt x="3541" y="3175"/>
                      <a:pt x="3533" y="3172"/>
                      <a:pt x="3525" y="3171"/>
                    </a:cubicBezTo>
                    <a:lnTo>
                      <a:pt x="3514" y="3168"/>
                    </a:lnTo>
                    <a:cubicBezTo>
                      <a:pt x="3507" y="3166"/>
                      <a:pt x="3499" y="3163"/>
                      <a:pt x="3492" y="3160"/>
                    </a:cubicBezTo>
                    <a:cubicBezTo>
                      <a:pt x="3481" y="3156"/>
                      <a:pt x="3469" y="3150"/>
                      <a:pt x="3459" y="3144"/>
                    </a:cubicBezTo>
                    <a:cubicBezTo>
                      <a:pt x="3459" y="3144"/>
                      <a:pt x="68" y="1167"/>
                      <a:pt x="66" y="1165"/>
                    </a:cubicBezTo>
                    <a:cubicBezTo>
                      <a:pt x="31" y="1142"/>
                      <a:pt x="6" y="1113"/>
                      <a:pt x="6" y="1087"/>
                    </a:cubicBezTo>
                    <a:lnTo>
                      <a:pt x="0" y="1197"/>
                    </a:lnTo>
                    <a:cubicBezTo>
                      <a:pt x="0" y="1217"/>
                      <a:pt x="8" y="1235"/>
                      <a:pt x="21" y="1249"/>
                    </a:cubicBezTo>
                    <a:lnTo>
                      <a:pt x="22" y="1251"/>
                    </a:lnTo>
                    <a:cubicBezTo>
                      <a:pt x="24" y="1254"/>
                      <a:pt x="26" y="1255"/>
                      <a:pt x="28" y="1258"/>
                    </a:cubicBezTo>
                    <a:lnTo>
                      <a:pt x="31" y="1261"/>
                    </a:lnTo>
                    <a:cubicBezTo>
                      <a:pt x="34" y="1264"/>
                      <a:pt x="37" y="1265"/>
                      <a:pt x="38" y="1268"/>
                    </a:cubicBezTo>
                    <a:lnTo>
                      <a:pt x="41" y="1270"/>
                    </a:lnTo>
                    <a:cubicBezTo>
                      <a:pt x="47" y="1274"/>
                      <a:pt x="3457" y="3265"/>
                      <a:pt x="3457" y="3265"/>
                    </a:cubicBezTo>
                    <a:lnTo>
                      <a:pt x="3459" y="3266"/>
                    </a:lnTo>
                    <a:cubicBezTo>
                      <a:pt x="3504" y="3290"/>
                      <a:pt x="3555" y="3302"/>
                      <a:pt x="3605" y="3302"/>
                    </a:cubicBezTo>
                    <a:cubicBezTo>
                      <a:pt x="3653" y="3302"/>
                      <a:pt x="3700" y="3292"/>
                      <a:pt x="3744" y="3271"/>
                    </a:cubicBezTo>
                    <a:lnTo>
                      <a:pt x="9113" y="170"/>
                    </a:lnTo>
                    <a:cubicBezTo>
                      <a:pt x="9142" y="154"/>
                      <a:pt x="9163" y="128"/>
                      <a:pt x="9173" y="96"/>
                    </a:cubicBezTo>
                    <a:cubicBezTo>
                      <a:pt x="9173" y="94"/>
                      <a:pt x="9173" y="89"/>
                      <a:pt x="9173" y="86"/>
                    </a:cubicBezTo>
                    <a:lnTo>
                      <a:pt x="917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6"/>
              <p:cNvSpPr/>
              <p:nvPr/>
            </p:nvSpPr>
            <p:spPr>
              <a:xfrm>
                <a:off x="745975" y="1663975"/>
                <a:ext cx="73975" cy="43350"/>
              </a:xfrm>
              <a:custGeom>
                <a:rect b="b" l="l" r="r" t="t"/>
                <a:pathLst>
                  <a:path extrusionOk="0" h="1734" w="2959">
                    <a:moveTo>
                      <a:pt x="26" y="0"/>
                    </a:moveTo>
                    <a:lnTo>
                      <a:pt x="0" y="16"/>
                    </a:lnTo>
                    <a:lnTo>
                      <a:pt x="2931" y="1733"/>
                    </a:lnTo>
                    <a:lnTo>
                      <a:pt x="2958" y="171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6"/>
              <p:cNvSpPr/>
              <p:nvPr/>
            </p:nvSpPr>
            <p:spPr>
              <a:xfrm>
                <a:off x="626000" y="1723100"/>
                <a:ext cx="2825" cy="4300"/>
              </a:xfrm>
              <a:custGeom>
                <a:rect b="b" l="l" r="r" t="t"/>
                <a:pathLst>
                  <a:path extrusionOk="0" h="172" w="113">
                    <a:moveTo>
                      <a:pt x="1" y="0"/>
                    </a:moveTo>
                    <a:lnTo>
                      <a:pt x="1" y="77"/>
                    </a:lnTo>
                    <a:cubicBezTo>
                      <a:pt x="2" y="82"/>
                      <a:pt x="4" y="85"/>
                      <a:pt x="7" y="86"/>
                    </a:cubicBezTo>
                    <a:lnTo>
                      <a:pt x="108" y="164"/>
                    </a:lnTo>
                    <a:cubicBezTo>
                      <a:pt x="110" y="166"/>
                      <a:pt x="112" y="169"/>
                      <a:pt x="112" y="172"/>
                    </a:cubicBezTo>
                    <a:lnTo>
                      <a:pt x="112" y="95"/>
                    </a:lnTo>
                    <a:cubicBezTo>
                      <a:pt x="112" y="90"/>
                      <a:pt x="110" y="87"/>
                      <a:pt x="108" y="86"/>
                    </a:cubicBezTo>
                    <a:lnTo>
                      <a:pt x="7" y="9"/>
                    </a:lnTo>
                    <a:cubicBezTo>
                      <a:pt x="4" y="6"/>
                      <a:pt x="2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6"/>
              <p:cNvSpPr/>
              <p:nvPr/>
            </p:nvSpPr>
            <p:spPr>
              <a:xfrm>
                <a:off x="636925" y="1724300"/>
                <a:ext cx="3925" cy="3900"/>
              </a:xfrm>
              <a:custGeom>
                <a:rect b="b" l="l" r="r" t="t"/>
                <a:pathLst>
                  <a:path extrusionOk="0" h="156" w="157">
                    <a:moveTo>
                      <a:pt x="157" y="0"/>
                    </a:moveTo>
                    <a:cubicBezTo>
                      <a:pt x="157" y="3"/>
                      <a:pt x="153" y="8"/>
                      <a:pt x="147" y="10"/>
                    </a:cubicBezTo>
                    <a:lnTo>
                      <a:pt x="10" y="67"/>
                    </a:lnTo>
                    <a:cubicBezTo>
                      <a:pt x="3" y="70"/>
                      <a:pt x="0" y="74"/>
                      <a:pt x="0" y="79"/>
                    </a:cubicBezTo>
                    <a:lnTo>
                      <a:pt x="0" y="155"/>
                    </a:lnTo>
                    <a:cubicBezTo>
                      <a:pt x="0" y="151"/>
                      <a:pt x="3" y="147"/>
                      <a:pt x="10" y="145"/>
                    </a:cubicBezTo>
                    <a:lnTo>
                      <a:pt x="147" y="87"/>
                    </a:lnTo>
                    <a:cubicBezTo>
                      <a:pt x="153" y="84"/>
                      <a:pt x="157" y="82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6"/>
              <p:cNvSpPr/>
              <p:nvPr/>
            </p:nvSpPr>
            <p:spPr>
              <a:xfrm>
                <a:off x="627425" y="1727450"/>
                <a:ext cx="9600" cy="3550"/>
              </a:xfrm>
              <a:custGeom>
                <a:rect b="b" l="l" r="r" t="t"/>
                <a:pathLst>
                  <a:path extrusionOk="0" h="142" w="384">
                    <a:moveTo>
                      <a:pt x="198" y="1"/>
                    </a:moveTo>
                    <a:cubicBezTo>
                      <a:pt x="195" y="1"/>
                      <a:pt x="193" y="1"/>
                      <a:pt x="190" y="2"/>
                    </a:cubicBezTo>
                    <a:lnTo>
                      <a:pt x="31" y="34"/>
                    </a:lnTo>
                    <a:cubicBezTo>
                      <a:pt x="28" y="34"/>
                      <a:pt x="24" y="35"/>
                      <a:pt x="21" y="35"/>
                    </a:cubicBezTo>
                    <a:cubicBezTo>
                      <a:pt x="16" y="35"/>
                      <a:pt x="11" y="34"/>
                      <a:pt x="6" y="31"/>
                    </a:cubicBezTo>
                    <a:cubicBezTo>
                      <a:pt x="3" y="29"/>
                      <a:pt x="0" y="25"/>
                      <a:pt x="0" y="22"/>
                    </a:cubicBezTo>
                    <a:lnTo>
                      <a:pt x="0" y="99"/>
                    </a:lnTo>
                    <a:cubicBezTo>
                      <a:pt x="0" y="103"/>
                      <a:pt x="3" y="106"/>
                      <a:pt x="6" y="108"/>
                    </a:cubicBezTo>
                    <a:cubicBezTo>
                      <a:pt x="12" y="111"/>
                      <a:pt x="18" y="113"/>
                      <a:pt x="24" y="113"/>
                    </a:cubicBezTo>
                    <a:cubicBezTo>
                      <a:pt x="26" y="113"/>
                      <a:pt x="29" y="113"/>
                      <a:pt x="31" y="112"/>
                    </a:cubicBezTo>
                    <a:lnTo>
                      <a:pt x="190" y="79"/>
                    </a:lnTo>
                    <a:cubicBezTo>
                      <a:pt x="192" y="78"/>
                      <a:pt x="194" y="78"/>
                      <a:pt x="195" y="78"/>
                    </a:cubicBezTo>
                    <a:cubicBezTo>
                      <a:pt x="200" y="78"/>
                      <a:pt x="205" y="80"/>
                      <a:pt x="211" y="82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5"/>
                      <a:pt x="383" y="128"/>
                    </a:cubicBezTo>
                    <a:lnTo>
                      <a:pt x="383" y="50"/>
                    </a:lnTo>
                    <a:cubicBezTo>
                      <a:pt x="383" y="58"/>
                      <a:pt x="372" y="64"/>
                      <a:pt x="360" y="64"/>
                    </a:cubicBezTo>
                    <a:cubicBezTo>
                      <a:pt x="355" y="64"/>
                      <a:pt x="351" y="63"/>
                      <a:pt x="347" y="61"/>
                    </a:cubicBezTo>
                    <a:lnTo>
                      <a:pt x="211" y="3"/>
                    </a:lnTo>
                    <a:cubicBezTo>
                      <a:pt x="206" y="2"/>
                      <a:pt x="202" y="1"/>
                      <a:pt x="19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6"/>
              <p:cNvSpPr/>
              <p:nvPr/>
            </p:nvSpPr>
            <p:spPr>
              <a:xfrm>
                <a:off x="625825" y="1720475"/>
                <a:ext cx="15075" cy="8575"/>
              </a:xfrm>
              <a:custGeom>
                <a:rect b="b" l="l" r="r" t="t"/>
                <a:pathLst>
                  <a:path extrusionOk="0" h="343" w="603">
                    <a:moveTo>
                      <a:pt x="335" y="0"/>
                    </a:moveTo>
                    <a:cubicBezTo>
                      <a:pt x="328" y="0"/>
                      <a:pt x="321" y="3"/>
                      <a:pt x="314" y="7"/>
                    </a:cubicBezTo>
                    <a:lnTo>
                      <a:pt x="218" y="87"/>
                    </a:lnTo>
                    <a:cubicBezTo>
                      <a:pt x="212" y="91"/>
                      <a:pt x="206" y="92"/>
                      <a:pt x="199" y="92"/>
                    </a:cubicBezTo>
                    <a:lnTo>
                      <a:pt x="31" y="92"/>
                    </a:lnTo>
                    <a:cubicBezTo>
                      <a:pt x="12" y="92"/>
                      <a:pt x="1" y="105"/>
                      <a:pt x="12" y="114"/>
                    </a:cubicBezTo>
                    <a:lnTo>
                      <a:pt x="114" y="191"/>
                    </a:lnTo>
                    <a:cubicBezTo>
                      <a:pt x="118" y="194"/>
                      <a:pt x="119" y="200"/>
                      <a:pt x="118" y="204"/>
                    </a:cubicBezTo>
                    <a:lnTo>
                      <a:pt x="64" y="297"/>
                    </a:lnTo>
                    <a:cubicBezTo>
                      <a:pt x="63" y="301"/>
                      <a:pt x="64" y="307"/>
                      <a:pt x="70" y="310"/>
                    </a:cubicBezTo>
                    <a:cubicBezTo>
                      <a:pt x="75" y="313"/>
                      <a:pt x="80" y="314"/>
                      <a:pt x="85" y="314"/>
                    </a:cubicBezTo>
                    <a:cubicBezTo>
                      <a:pt x="88" y="314"/>
                      <a:pt x="92" y="313"/>
                      <a:pt x="95" y="313"/>
                    </a:cubicBezTo>
                    <a:lnTo>
                      <a:pt x="253" y="281"/>
                    </a:lnTo>
                    <a:cubicBezTo>
                      <a:pt x="256" y="280"/>
                      <a:pt x="259" y="280"/>
                      <a:pt x="262" y="280"/>
                    </a:cubicBezTo>
                    <a:cubicBezTo>
                      <a:pt x="266" y="280"/>
                      <a:pt x="270" y="281"/>
                      <a:pt x="275" y="282"/>
                    </a:cubicBezTo>
                    <a:lnTo>
                      <a:pt x="411" y="340"/>
                    </a:lnTo>
                    <a:cubicBezTo>
                      <a:pt x="415" y="342"/>
                      <a:pt x="419" y="343"/>
                      <a:pt x="424" y="343"/>
                    </a:cubicBezTo>
                    <a:cubicBezTo>
                      <a:pt x="436" y="343"/>
                      <a:pt x="447" y="337"/>
                      <a:pt x="447" y="329"/>
                    </a:cubicBezTo>
                    <a:lnTo>
                      <a:pt x="443" y="232"/>
                    </a:lnTo>
                    <a:cubicBezTo>
                      <a:pt x="443" y="227"/>
                      <a:pt x="447" y="223"/>
                      <a:pt x="453" y="220"/>
                    </a:cubicBezTo>
                    <a:lnTo>
                      <a:pt x="589" y="163"/>
                    </a:lnTo>
                    <a:cubicBezTo>
                      <a:pt x="602" y="158"/>
                      <a:pt x="602" y="149"/>
                      <a:pt x="592" y="143"/>
                    </a:cubicBezTo>
                    <a:cubicBezTo>
                      <a:pt x="589" y="142"/>
                      <a:pt x="586" y="140"/>
                      <a:pt x="582" y="140"/>
                    </a:cubicBezTo>
                    <a:lnTo>
                      <a:pt x="421" y="111"/>
                    </a:lnTo>
                    <a:cubicBezTo>
                      <a:pt x="418" y="111"/>
                      <a:pt x="415" y="110"/>
                      <a:pt x="412" y="108"/>
                    </a:cubicBezTo>
                    <a:cubicBezTo>
                      <a:pt x="409" y="107"/>
                      <a:pt x="408" y="105"/>
                      <a:pt x="407" y="103"/>
                    </a:cubicBezTo>
                    <a:lnTo>
                      <a:pt x="356" y="10"/>
                    </a:lnTo>
                    <a:cubicBezTo>
                      <a:pt x="354" y="8"/>
                      <a:pt x="353" y="5"/>
                      <a:pt x="350" y="4"/>
                    </a:cubicBezTo>
                    <a:cubicBezTo>
                      <a:pt x="345" y="2"/>
                      <a:pt x="340" y="0"/>
                      <a:pt x="335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6"/>
              <p:cNvSpPr/>
              <p:nvPr/>
            </p:nvSpPr>
            <p:spPr>
              <a:xfrm>
                <a:off x="638050" y="1730175"/>
                <a:ext cx="2775" cy="4325"/>
              </a:xfrm>
              <a:custGeom>
                <a:rect b="b" l="l" r="r" t="t"/>
                <a:pathLst>
                  <a:path extrusionOk="0" h="173" w="111">
                    <a:moveTo>
                      <a:pt x="0" y="0"/>
                    </a:moveTo>
                    <a:lnTo>
                      <a:pt x="0" y="79"/>
                    </a:lnTo>
                    <a:cubicBezTo>
                      <a:pt x="0" y="81"/>
                      <a:pt x="2" y="84"/>
                      <a:pt x="5" y="86"/>
                    </a:cubicBezTo>
                    <a:lnTo>
                      <a:pt x="106" y="164"/>
                    </a:lnTo>
                    <a:cubicBezTo>
                      <a:pt x="109" y="166"/>
                      <a:pt x="110" y="168"/>
                      <a:pt x="110" y="173"/>
                    </a:cubicBezTo>
                    <a:lnTo>
                      <a:pt x="110" y="95"/>
                    </a:lnTo>
                    <a:cubicBezTo>
                      <a:pt x="110" y="92"/>
                      <a:pt x="109" y="89"/>
                      <a:pt x="106" y="86"/>
                    </a:cubicBezTo>
                    <a:lnTo>
                      <a:pt x="5" y="9"/>
                    </a:lnTo>
                    <a:cubicBezTo>
                      <a:pt x="2" y="8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6"/>
              <p:cNvSpPr/>
              <p:nvPr/>
            </p:nvSpPr>
            <p:spPr>
              <a:xfrm>
                <a:off x="648925" y="1731375"/>
                <a:ext cx="3925" cy="3900"/>
              </a:xfrm>
              <a:custGeom>
                <a:rect b="b" l="l" r="r" t="t"/>
                <a:pathLst>
                  <a:path extrusionOk="0" h="156" w="157">
                    <a:moveTo>
                      <a:pt x="157" y="0"/>
                    </a:moveTo>
                    <a:cubicBezTo>
                      <a:pt x="157" y="3"/>
                      <a:pt x="154" y="7"/>
                      <a:pt x="147" y="10"/>
                    </a:cubicBezTo>
                    <a:lnTo>
                      <a:pt x="10" y="67"/>
                    </a:lnTo>
                    <a:cubicBezTo>
                      <a:pt x="5" y="70"/>
                      <a:pt x="0" y="74"/>
                      <a:pt x="0" y="78"/>
                    </a:cubicBezTo>
                    <a:lnTo>
                      <a:pt x="0" y="155"/>
                    </a:lnTo>
                    <a:cubicBezTo>
                      <a:pt x="0" y="151"/>
                      <a:pt x="5" y="147"/>
                      <a:pt x="10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6"/>
              <p:cNvSpPr/>
              <p:nvPr/>
            </p:nvSpPr>
            <p:spPr>
              <a:xfrm>
                <a:off x="639425" y="1734550"/>
                <a:ext cx="9625" cy="3525"/>
              </a:xfrm>
              <a:custGeom>
                <a:rect b="b" l="l" r="r" t="t"/>
                <a:pathLst>
                  <a:path extrusionOk="0" h="141" w="385">
                    <a:moveTo>
                      <a:pt x="383" y="49"/>
                    </a:moveTo>
                    <a:lnTo>
                      <a:pt x="383" y="51"/>
                    </a:lnTo>
                    <a:lnTo>
                      <a:pt x="383" y="51"/>
                    </a:lnTo>
                    <a:cubicBezTo>
                      <a:pt x="383" y="50"/>
                      <a:pt x="383" y="49"/>
                      <a:pt x="383" y="49"/>
                    </a:cubicBezTo>
                    <a:close/>
                    <a:moveTo>
                      <a:pt x="197" y="0"/>
                    </a:moveTo>
                    <a:cubicBezTo>
                      <a:pt x="195" y="0"/>
                      <a:pt x="192" y="0"/>
                      <a:pt x="190" y="1"/>
                    </a:cubicBezTo>
                    <a:lnTo>
                      <a:pt x="31" y="33"/>
                    </a:lnTo>
                    <a:cubicBezTo>
                      <a:pt x="28" y="34"/>
                      <a:pt x="25" y="34"/>
                      <a:pt x="22" y="34"/>
                    </a:cubicBezTo>
                    <a:cubicBezTo>
                      <a:pt x="17" y="34"/>
                      <a:pt x="12" y="33"/>
                      <a:pt x="8" y="30"/>
                    </a:cubicBezTo>
                    <a:cubicBezTo>
                      <a:pt x="3" y="28"/>
                      <a:pt x="0" y="24"/>
                      <a:pt x="0" y="21"/>
                    </a:cubicBezTo>
                    <a:lnTo>
                      <a:pt x="0" y="98"/>
                    </a:lnTo>
                    <a:cubicBezTo>
                      <a:pt x="0" y="102"/>
                      <a:pt x="3" y="105"/>
                      <a:pt x="8" y="108"/>
                    </a:cubicBezTo>
                    <a:cubicBezTo>
                      <a:pt x="13" y="110"/>
                      <a:pt x="18" y="111"/>
                      <a:pt x="24" y="111"/>
                    </a:cubicBezTo>
                    <a:cubicBezTo>
                      <a:pt x="26" y="111"/>
                      <a:pt x="28" y="111"/>
                      <a:pt x="31" y="111"/>
                    </a:cubicBezTo>
                    <a:lnTo>
                      <a:pt x="190" y="79"/>
                    </a:lnTo>
                    <a:cubicBezTo>
                      <a:pt x="193" y="78"/>
                      <a:pt x="196" y="78"/>
                      <a:pt x="199" y="78"/>
                    </a:cubicBezTo>
                    <a:cubicBezTo>
                      <a:pt x="203" y="78"/>
                      <a:pt x="207" y="79"/>
                      <a:pt x="211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3" y="141"/>
                      <a:pt x="384" y="135"/>
                      <a:pt x="383" y="127"/>
                    </a:cubicBezTo>
                    <a:lnTo>
                      <a:pt x="383" y="51"/>
                    </a:lnTo>
                    <a:lnTo>
                      <a:pt x="383" y="51"/>
                    </a:lnTo>
                    <a:cubicBezTo>
                      <a:pt x="382" y="58"/>
                      <a:pt x="372" y="63"/>
                      <a:pt x="361" y="63"/>
                    </a:cubicBezTo>
                    <a:cubicBezTo>
                      <a:pt x="356" y="63"/>
                      <a:pt x="351" y="62"/>
                      <a:pt x="347" y="60"/>
                    </a:cubicBezTo>
                    <a:lnTo>
                      <a:pt x="211" y="2"/>
                    </a:lnTo>
                    <a:cubicBezTo>
                      <a:pt x="206" y="1"/>
                      <a:pt x="202" y="0"/>
                      <a:pt x="197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6"/>
              <p:cNvSpPr/>
              <p:nvPr/>
            </p:nvSpPr>
            <p:spPr>
              <a:xfrm>
                <a:off x="637850" y="1727575"/>
                <a:ext cx="15075" cy="8575"/>
              </a:xfrm>
              <a:custGeom>
                <a:rect b="b" l="l" r="r" t="t"/>
                <a:pathLst>
                  <a:path extrusionOk="0" h="343" w="603">
                    <a:moveTo>
                      <a:pt x="333" y="0"/>
                    </a:moveTo>
                    <a:cubicBezTo>
                      <a:pt x="327" y="0"/>
                      <a:pt x="320" y="2"/>
                      <a:pt x="314" y="6"/>
                    </a:cubicBezTo>
                    <a:lnTo>
                      <a:pt x="218" y="85"/>
                    </a:lnTo>
                    <a:cubicBezTo>
                      <a:pt x="213" y="90"/>
                      <a:pt x="205" y="91"/>
                      <a:pt x="200" y="91"/>
                    </a:cubicBezTo>
                    <a:lnTo>
                      <a:pt x="31" y="91"/>
                    </a:lnTo>
                    <a:cubicBezTo>
                      <a:pt x="11" y="91"/>
                      <a:pt x="1" y="104"/>
                      <a:pt x="13" y="113"/>
                    </a:cubicBezTo>
                    <a:lnTo>
                      <a:pt x="114" y="191"/>
                    </a:lnTo>
                    <a:cubicBezTo>
                      <a:pt x="118" y="193"/>
                      <a:pt x="120" y="199"/>
                      <a:pt x="117" y="203"/>
                    </a:cubicBezTo>
                    <a:lnTo>
                      <a:pt x="65" y="296"/>
                    </a:lnTo>
                    <a:cubicBezTo>
                      <a:pt x="60" y="300"/>
                      <a:pt x="63" y="306"/>
                      <a:pt x="71" y="309"/>
                    </a:cubicBezTo>
                    <a:cubicBezTo>
                      <a:pt x="75" y="312"/>
                      <a:pt x="81" y="313"/>
                      <a:pt x="86" y="313"/>
                    </a:cubicBezTo>
                    <a:cubicBezTo>
                      <a:pt x="88" y="313"/>
                      <a:pt x="91" y="313"/>
                      <a:pt x="94" y="312"/>
                    </a:cubicBezTo>
                    <a:lnTo>
                      <a:pt x="253" y="280"/>
                    </a:lnTo>
                    <a:cubicBezTo>
                      <a:pt x="255" y="279"/>
                      <a:pt x="258" y="279"/>
                      <a:pt x="260" y="279"/>
                    </a:cubicBezTo>
                    <a:cubicBezTo>
                      <a:pt x="265" y="279"/>
                      <a:pt x="270" y="280"/>
                      <a:pt x="275" y="281"/>
                    </a:cubicBezTo>
                    <a:lnTo>
                      <a:pt x="410" y="339"/>
                    </a:lnTo>
                    <a:cubicBezTo>
                      <a:pt x="414" y="341"/>
                      <a:pt x="419" y="342"/>
                      <a:pt x="424" y="342"/>
                    </a:cubicBezTo>
                    <a:cubicBezTo>
                      <a:pt x="436" y="342"/>
                      <a:pt x="447" y="336"/>
                      <a:pt x="446" y="328"/>
                    </a:cubicBezTo>
                    <a:lnTo>
                      <a:pt x="443" y="230"/>
                    </a:lnTo>
                    <a:cubicBezTo>
                      <a:pt x="443" y="226"/>
                      <a:pt x="446" y="222"/>
                      <a:pt x="453" y="220"/>
                    </a:cubicBezTo>
                    <a:lnTo>
                      <a:pt x="590" y="162"/>
                    </a:lnTo>
                    <a:cubicBezTo>
                      <a:pt x="601" y="158"/>
                      <a:pt x="603" y="148"/>
                      <a:pt x="593" y="142"/>
                    </a:cubicBezTo>
                    <a:cubicBezTo>
                      <a:pt x="590" y="141"/>
                      <a:pt x="587" y="139"/>
                      <a:pt x="582" y="139"/>
                    </a:cubicBezTo>
                    <a:lnTo>
                      <a:pt x="421" y="110"/>
                    </a:lnTo>
                    <a:cubicBezTo>
                      <a:pt x="419" y="110"/>
                      <a:pt x="416" y="109"/>
                      <a:pt x="413" y="107"/>
                    </a:cubicBezTo>
                    <a:cubicBezTo>
                      <a:pt x="410" y="106"/>
                      <a:pt x="408" y="104"/>
                      <a:pt x="407" y="101"/>
                    </a:cubicBezTo>
                    <a:lnTo>
                      <a:pt x="356" y="9"/>
                    </a:lnTo>
                    <a:cubicBezTo>
                      <a:pt x="355" y="7"/>
                      <a:pt x="352" y="6"/>
                      <a:pt x="350" y="4"/>
                    </a:cubicBezTo>
                    <a:cubicBezTo>
                      <a:pt x="345" y="1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6"/>
              <p:cNvSpPr/>
              <p:nvPr/>
            </p:nvSpPr>
            <p:spPr>
              <a:xfrm>
                <a:off x="674250" y="1751200"/>
                <a:ext cx="2800" cy="4300"/>
              </a:xfrm>
              <a:custGeom>
                <a:rect b="b" l="l" r="r" t="t"/>
                <a:pathLst>
                  <a:path extrusionOk="0" h="172" w="112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1"/>
                      <a:pt x="2" y="84"/>
                      <a:pt x="5" y="86"/>
                    </a:cubicBezTo>
                    <a:lnTo>
                      <a:pt x="107" y="164"/>
                    </a:lnTo>
                    <a:cubicBezTo>
                      <a:pt x="110" y="166"/>
                      <a:pt x="111" y="168"/>
                      <a:pt x="111" y="171"/>
                    </a:cubicBezTo>
                    <a:lnTo>
                      <a:pt x="111" y="95"/>
                    </a:lnTo>
                    <a:cubicBezTo>
                      <a:pt x="111" y="90"/>
                      <a:pt x="110" y="87"/>
                      <a:pt x="107" y="86"/>
                    </a:cubicBezTo>
                    <a:lnTo>
                      <a:pt x="5" y="9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6"/>
              <p:cNvSpPr/>
              <p:nvPr/>
            </p:nvSpPr>
            <p:spPr>
              <a:xfrm>
                <a:off x="685125" y="1752400"/>
                <a:ext cx="3950" cy="3900"/>
              </a:xfrm>
              <a:custGeom>
                <a:rect b="b" l="l" r="r" t="t"/>
                <a:pathLst>
                  <a:path extrusionOk="0" h="156" w="158">
                    <a:moveTo>
                      <a:pt x="157" y="0"/>
                    </a:moveTo>
                    <a:cubicBezTo>
                      <a:pt x="157" y="3"/>
                      <a:pt x="155" y="7"/>
                      <a:pt x="147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8"/>
                    </a:cubicBezTo>
                    <a:lnTo>
                      <a:pt x="1" y="155"/>
                    </a:lnTo>
                    <a:cubicBezTo>
                      <a:pt x="1" y="151"/>
                      <a:pt x="5" y="148"/>
                      <a:pt x="11" y="145"/>
                    </a:cubicBezTo>
                    <a:lnTo>
                      <a:pt x="147" y="87"/>
                    </a:lnTo>
                    <a:cubicBezTo>
                      <a:pt x="155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6"/>
              <p:cNvSpPr/>
              <p:nvPr/>
            </p:nvSpPr>
            <p:spPr>
              <a:xfrm>
                <a:off x="675625" y="1755550"/>
                <a:ext cx="9600" cy="3525"/>
              </a:xfrm>
              <a:custGeom>
                <a:rect b="b" l="l" r="r" t="t"/>
                <a:pathLst>
                  <a:path extrusionOk="0" h="141" w="384">
                    <a:moveTo>
                      <a:pt x="384" y="50"/>
                    </a:moveTo>
                    <a:lnTo>
                      <a:pt x="384" y="52"/>
                    </a:lnTo>
                    <a:lnTo>
                      <a:pt x="384" y="52"/>
                    </a:lnTo>
                    <a:cubicBezTo>
                      <a:pt x="384" y="51"/>
                      <a:pt x="384" y="50"/>
                      <a:pt x="384" y="50"/>
                    </a:cubicBezTo>
                    <a:close/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4"/>
                    </a:lnTo>
                    <a:cubicBezTo>
                      <a:pt x="29" y="34"/>
                      <a:pt x="26" y="35"/>
                      <a:pt x="23" y="35"/>
                    </a:cubicBezTo>
                    <a:cubicBezTo>
                      <a:pt x="18" y="35"/>
                      <a:pt x="13" y="34"/>
                      <a:pt x="8" y="31"/>
                    </a:cubicBezTo>
                    <a:cubicBezTo>
                      <a:pt x="4" y="29"/>
                      <a:pt x="1" y="25"/>
                      <a:pt x="1" y="21"/>
                    </a:cubicBezTo>
                    <a:lnTo>
                      <a:pt x="1" y="99"/>
                    </a:lnTo>
                    <a:cubicBezTo>
                      <a:pt x="1" y="103"/>
                      <a:pt x="4" y="106"/>
                      <a:pt x="8" y="108"/>
                    </a:cubicBezTo>
                    <a:cubicBezTo>
                      <a:pt x="13" y="110"/>
                      <a:pt x="18" y="112"/>
                      <a:pt x="23" y="112"/>
                    </a:cubicBezTo>
                    <a:cubicBezTo>
                      <a:pt x="26" y="112"/>
                      <a:pt x="29" y="112"/>
                      <a:pt x="31" y="111"/>
                    </a:cubicBezTo>
                    <a:lnTo>
                      <a:pt x="191" y="79"/>
                    </a:lnTo>
                    <a:cubicBezTo>
                      <a:pt x="193" y="78"/>
                      <a:pt x="195" y="78"/>
                      <a:pt x="197" y="78"/>
                    </a:cubicBezTo>
                    <a:cubicBezTo>
                      <a:pt x="202" y="78"/>
                      <a:pt x="207" y="79"/>
                      <a:pt x="213" y="82"/>
                    </a:cubicBezTo>
                    <a:lnTo>
                      <a:pt x="348" y="138"/>
                    </a:lnTo>
                    <a:cubicBezTo>
                      <a:pt x="352" y="140"/>
                      <a:pt x="356" y="141"/>
                      <a:pt x="361" y="141"/>
                    </a:cubicBezTo>
                    <a:cubicBezTo>
                      <a:pt x="373" y="141"/>
                      <a:pt x="384" y="135"/>
                      <a:pt x="384" y="128"/>
                    </a:cubicBezTo>
                    <a:lnTo>
                      <a:pt x="384" y="52"/>
                    </a:lnTo>
                    <a:lnTo>
                      <a:pt x="384" y="52"/>
                    </a:lnTo>
                    <a:cubicBezTo>
                      <a:pt x="383" y="59"/>
                      <a:pt x="372" y="63"/>
                      <a:pt x="361" y="63"/>
                    </a:cubicBezTo>
                    <a:cubicBezTo>
                      <a:pt x="356" y="63"/>
                      <a:pt x="352" y="63"/>
                      <a:pt x="348" y="61"/>
                    </a:cubicBezTo>
                    <a:lnTo>
                      <a:pt x="213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6"/>
              <p:cNvSpPr/>
              <p:nvPr/>
            </p:nvSpPr>
            <p:spPr>
              <a:xfrm>
                <a:off x="674250" y="1748575"/>
                <a:ext cx="14825" cy="8600"/>
              </a:xfrm>
              <a:custGeom>
                <a:rect b="b" l="l" r="r" t="t"/>
                <a:pathLst>
                  <a:path extrusionOk="0" h="344" w="593">
                    <a:moveTo>
                      <a:pt x="326" y="1"/>
                    </a:moveTo>
                    <a:cubicBezTo>
                      <a:pt x="320" y="1"/>
                      <a:pt x="313" y="2"/>
                      <a:pt x="308" y="7"/>
                    </a:cubicBezTo>
                    <a:lnTo>
                      <a:pt x="213" y="86"/>
                    </a:lnTo>
                    <a:cubicBezTo>
                      <a:pt x="207" y="91"/>
                      <a:pt x="199" y="92"/>
                      <a:pt x="192" y="92"/>
                    </a:cubicBezTo>
                    <a:lnTo>
                      <a:pt x="24" y="92"/>
                    </a:lnTo>
                    <a:cubicBezTo>
                      <a:pt x="11" y="92"/>
                      <a:pt x="1" y="99"/>
                      <a:pt x="1" y="107"/>
                    </a:cubicBezTo>
                    <a:cubicBezTo>
                      <a:pt x="1" y="110"/>
                      <a:pt x="4" y="113"/>
                      <a:pt x="5" y="114"/>
                    </a:cubicBezTo>
                    <a:lnTo>
                      <a:pt x="107" y="191"/>
                    </a:lnTo>
                    <a:lnTo>
                      <a:pt x="110" y="191"/>
                    </a:lnTo>
                    <a:cubicBezTo>
                      <a:pt x="110" y="192"/>
                      <a:pt x="111" y="194"/>
                      <a:pt x="111" y="195"/>
                    </a:cubicBezTo>
                    <a:cubicBezTo>
                      <a:pt x="111" y="197"/>
                      <a:pt x="111" y="197"/>
                      <a:pt x="111" y="198"/>
                    </a:cubicBezTo>
                    <a:cubicBezTo>
                      <a:pt x="111" y="198"/>
                      <a:pt x="111" y="200"/>
                      <a:pt x="110" y="201"/>
                    </a:cubicBezTo>
                    <a:lnTo>
                      <a:pt x="83" y="249"/>
                    </a:lnTo>
                    <a:lnTo>
                      <a:pt x="57" y="294"/>
                    </a:lnTo>
                    <a:cubicBezTo>
                      <a:pt x="54" y="300"/>
                      <a:pt x="57" y="304"/>
                      <a:pt x="63" y="308"/>
                    </a:cubicBezTo>
                    <a:cubicBezTo>
                      <a:pt x="68" y="311"/>
                      <a:pt x="73" y="311"/>
                      <a:pt x="79" y="311"/>
                    </a:cubicBezTo>
                    <a:lnTo>
                      <a:pt x="86" y="311"/>
                    </a:lnTo>
                    <a:lnTo>
                      <a:pt x="246" y="279"/>
                    </a:lnTo>
                    <a:lnTo>
                      <a:pt x="253" y="279"/>
                    </a:lnTo>
                    <a:cubicBezTo>
                      <a:pt x="257" y="279"/>
                      <a:pt x="263" y="281"/>
                      <a:pt x="268" y="282"/>
                    </a:cubicBezTo>
                    <a:lnTo>
                      <a:pt x="403" y="340"/>
                    </a:lnTo>
                    <a:cubicBezTo>
                      <a:pt x="407" y="342"/>
                      <a:pt x="411" y="342"/>
                      <a:pt x="416" y="343"/>
                    </a:cubicBezTo>
                    <a:cubicBezTo>
                      <a:pt x="429" y="343"/>
                      <a:pt x="439" y="337"/>
                      <a:pt x="439" y="329"/>
                    </a:cubicBezTo>
                    <a:lnTo>
                      <a:pt x="439" y="304"/>
                    </a:lnTo>
                    <a:lnTo>
                      <a:pt x="437" y="231"/>
                    </a:lnTo>
                    <a:cubicBezTo>
                      <a:pt x="437" y="227"/>
                      <a:pt x="440" y="223"/>
                      <a:pt x="447" y="220"/>
                    </a:cubicBezTo>
                    <a:lnTo>
                      <a:pt x="584" y="163"/>
                    </a:lnTo>
                    <a:cubicBezTo>
                      <a:pt x="585" y="163"/>
                      <a:pt x="587" y="162"/>
                      <a:pt x="588" y="162"/>
                    </a:cubicBezTo>
                    <a:cubicBezTo>
                      <a:pt x="591" y="159"/>
                      <a:pt x="592" y="156"/>
                      <a:pt x="592" y="153"/>
                    </a:cubicBezTo>
                    <a:cubicBezTo>
                      <a:pt x="592" y="149"/>
                      <a:pt x="590" y="144"/>
                      <a:pt x="587" y="143"/>
                    </a:cubicBezTo>
                    <a:cubicBezTo>
                      <a:pt x="584" y="142"/>
                      <a:pt x="579" y="140"/>
                      <a:pt x="577" y="140"/>
                    </a:cubicBezTo>
                    <a:lnTo>
                      <a:pt x="416" y="113"/>
                    </a:lnTo>
                    <a:cubicBezTo>
                      <a:pt x="413" y="111"/>
                      <a:pt x="408" y="110"/>
                      <a:pt x="405" y="108"/>
                    </a:cubicBezTo>
                    <a:cubicBezTo>
                      <a:pt x="404" y="107"/>
                      <a:pt x="401" y="105"/>
                      <a:pt x="400" y="104"/>
                    </a:cubicBezTo>
                    <a:lnTo>
                      <a:pt x="349" y="11"/>
                    </a:lnTo>
                    <a:cubicBezTo>
                      <a:pt x="347" y="8"/>
                      <a:pt x="346" y="7"/>
                      <a:pt x="343" y="5"/>
                    </a:cubicBezTo>
                    <a:cubicBezTo>
                      <a:pt x="339" y="2"/>
                      <a:pt x="333" y="1"/>
                      <a:pt x="32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6"/>
              <p:cNvSpPr/>
              <p:nvPr/>
            </p:nvSpPr>
            <p:spPr>
              <a:xfrm>
                <a:off x="658350" y="1704325"/>
                <a:ext cx="39600" cy="23250"/>
              </a:xfrm>
              <a:custGeom>
                <a:rect b="b" l="l" r="r" t="t"/>
                <a:pathLst>
                  <a:path extrusionOk="0" h="930" w="1584">
                    <a:moveTo>
                      <a:pt x="60" y="0"/>
                    </a:moveTo>
                    <a:cubicBezTo>
                      <a:pt x="47" y="0"/>
                      <a:pt x="34" y="3"/>
                      <a:pt x="22" y="11"/>
                    </a:cubicBezTo>
                    <a:cubicBezTo>
                      <a:pt x="0" y="22"/>
                      <a:pt x="2" y="42"/>
                      <a:pt x="22" y="55"/>
                    </a:cubicBezTo>
                    <a:lnTo>
                      <a:pt x="1487" y="920"/>
                    </a:lnTo>
                    <a:cubicBezTo>
                      <a:pt x="1498" y="927"/>
                      <a:pt x="1513" y="930"/>
                      <a:pt x="1526" y="930"/>
                    </a:cubicBezTo>
                    <a:cubicBezTo>
                      <a:pt x="1539" y="930"/>
                      <a:pt x="1552" y="927"/>
                      <a:pt x="1563" y="921"/>
                    </a:cubicBezTo>
                    <a:cubicBezTo>
                      <a:pt x="1584" y="912"/>
                      <a:pt x="1584" y="885"/>
                      <a:pt x="1563" y="876"/>
                    </a:cubicBezTo>
                    <a:lnTo>
                      <a:pt x="100" y="11"/>
                    </a:lnTo>
                    <a:cubicBezTo>
                      <a:pt x="87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6"/>
              <p:cNvSpPr/>
              <p:nvPr/>
            </p:nvSpPr>
            <p:spPr>
              <a:xfrm>
                <a:off x="653850" y="1707125"/>
                <a:ext cx="37650" cy="21950"/>
              </a:xfrm>
              <a:custGeom>
                <a:rect b="b" l="l" r="r" t="t"/>
                <a:pathLst>
                  <a:path extrusionOk="0" h="878" w="1506">
                    <a:moveTo>
                      <a:pt x="60" y="0"/>
                    </a:moveTo>
                    <a:cubicBezTo>
                      <a:pt x="47" y="0"/>
                      <a:pt x="34" y="3"/>
                      <a:pt x="22" y="9"/>
                    </a:cubicBezTo>
                    <a:cubicBezTo>
                      <a:pt x="0" y="22"/>
                      <a:pt x="2" y="42"/>
                      <a:pt x="22" y="54"/>
                    </a:cubicBezTo>
                    <a:lnTo>
                      <a:pt x="1408" y="867"/>
                    </a:lnTo>
                    <a:cubicBezTo>
                      <a:pt x="1422" y="874"/>
                      <a:pt x="1435" y="877"/>
                      <a:pt x="1449" y="877"/>
                    </a:cubicBezTo>
                    <a:cubicBezTo>
                      <a:pt x="1462" y="877"/>
                      <a:pt x="1474" y="874"/>
                      <a:pt x="1485" y="869"/>
                    </a:cubicBezTo>
                    <a:cubicBezTo>
                      <a:pt x="1506" y="860"/>
                      <a:pt x="1506" y="831"/>
                      <a:pt x="1485" y="824"/>
                    </a:cubicBezTo>
                    <a:lnTo>
                      <a:pt x="99" y="10"/>
                    </a:lnTo>
                    <a:cubicBezTo>
                      <a:pt x="87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6"/>
              <p:cNvSpPr/>
              <p:nvPr/>
            </p:nvSpPr>
            <p:spPr>
              <a:xfrm>
                <a:off x="644125" y="1712525"/>
                <a:ext cx="34825" cy="20200"/>
              </a:xfrm>
              <a:custGeom>
                <a:rect b="b" l="l" r="r" t="t"/>
                <a:pathLst>
                  <a:path extrusionOk="0" h="808" w="1393">
                    <a:moveTo>
                      <a:pt x="60" y="0"/>
                    </a:moveTo>
                    <a:cubicBezTo>
                      <a:pt x="47" y="0"/>
                      <a:pt x="34" y="3"/>
                      <a:pt x="24" y="10"/>
                    </a:cubicBezTo>
                    <a:cubicBezTo>
                      <a:pt x="1" y="22"/>
                      <a:pt x="4" y="42"/>
                      <a:pt x="24" y="55"/>
                    </a:cubicBezTo>
                    <a:lnTo>
                      <a:pt x="1296" y="798"/>
                    </a:lnTo>
                    <a:cubicBezTo>
                      <a:pt x="1309" y="803"/>
                      <a:pt x="1322" y="808"/>
                      <a:pt x="1336" y="808"/>
                    </a:cubicBezTo>
                    <a:cubicBezTo>
                      <a:pt x="1349" y="808"/>
                      <a:pt x="1361" y="803"/>
                      <a:pt x="1373" y="798"/>
                    </a:cubicBezTo>
                    <a:cubicBezTo>
                      <a:pt x="1393" y="789"/>
                      <a:pt x="1393" y="761"/>
                      <a:pt x="1373" y="753"/>
                    </a:cubicBezTo>
                    <a:lnTo>
                      <a:pt x="101" y="10"/>
                    </a:lnTo>
                    <a:cubicBezTo>
                      <a:pt x="88" y="3"/>
                      <a:pt x="73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6"/>
              <p:cNvSpPr/>
              <p:nvPr/>
            </p:nvSpPr>
            <p:spPr>
              <a:xfrm>
                <a:off x="649000" y="1709750"/>
                <a:ext cx="39375" cy="22975"/>
              </a:xfrm>
              <a:custGeom>
                <a:rect b="b" l="l" r="r" t="t"/>
                <a:pathLst>
                  <a:path extrusionOk="0" h="919" w="1575">
                    <a:moveTo>
                      <a:pt x="58" y="1"/>
                    </a:moveTo>
                    <a:cubicBezTo>
                      <a:pt x="45" y="1"/>
                      <a:pt x="33" y="4"/>
                      <a:pt x="22" y="10"/>
                    </a:cubicBezTo>
                    <a:cubicBezTo>
                      <a:pt x="0" y="23"/>
                      <a:pt x="2" y="43"/>
                      <a:pt x="22" y="55"/>
                    </a:cubicBezTo>
                    <a:lnTo>
                      <a:pt x="1479" y="909"/>
                    </a:lnTo>
                    <a:cubicBezTo>
                      <a:pt x="1492" y="916"/>
                      <a:pt x="1505" y="919"/>
                      <a:pt x="1520" y="919"/>
                    </a:cubicBezTo>
                    <a:cubicBezTo>
                      <a:pt x="1531" y="919"/>
                      <a:pt x="1544" y="916"/>
                      <a:pt x="1556" y="910"/>
                    </a:cubicBezTo>
                    <a:cubicBezTo>
                      <a:pt x="1575" y="901"/>
                      <a:pt x="1575" y="874"/>
                      <a:pt x="1556" y="865"/>
                    </a:cubicBezTo>
                    <a:lnTo>
                      <a:pt x="99" y="11"/>
                    </a:lnTo>
                    <a:cubicBezTo>
                      <a:pt x="86" y="4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6"/>
              <p:cNvSpPr/>
              <p:nvPr/>
            </p:nvSpPr>
            <p:spPr>
              <a:xfrm>
                <a:off x="650075" y="1737175"/>
                <a:ext cx="2775" cy="4300"/>
              </a:xfrm>
              <a:custGeom>
                <a:rect b="b" l="l" r="r" t="t"/>
                <a:pathLst>
                  <a:path extrusionOk="0" h="172" w="111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0"/>
                      <a:pt x="2" y="83"/>
                      <a:pt x="5" y="86"/>
                    </a:cubicBezTo>
                    <a:lnTo>
                      <a:pt x="106" y="163"/>
                    </a:lnTo>
                    <a:cubicBezTo>
                      <a:pt x="109" y="164"/>
                      <a:pt x="111" y="167"/>
                      <a:pt x="111" y="171"/>
                    </a:cubicBezTo>
                    <a:lnTo>
                      <a:pt x="111" y="93"/>
                    </a:lnTo>
                    <a:cubicBezTo>
                      <a:pt x="111" y="90"/>
                      <a:pt x="109" y="87"/>
                      <a:pt x="106" y="86"/>
                    </a:cubicBezTo>
                    <a:lnTo>
                      <a:pt x="5" y="7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6"/>
              <p:cNvSpPr/>
              <p:nvPr/>
            </p:nvSpPr>
            <p:spPr>
              <a:xfrm>
                <a:off x="660950" y="1738325"/>
                <a:ext cx="3950" cy="3950"/>
              </a:xfrm>
              <a:custGeom>
                <a:rect b="b" l="l" r="r" t="t"/>
                <a:pathLst>
                  <a:path extrusionOk="0" h="158" w="158">
                    <a:moveTo>
                      <a:pt x="157" y="1"/>
                    </a:moveTo>
                    <a:cubicBezTo>
                      <a:pt x="157" y="5"/>
                      <a:pt x="154" y="9"/>
                      <a:pt x="147" y="12"/>
                    </a:cubicBezTo>
                    <a:lnTo>
                      <a:pt x="11" y="69"/>
                    </a:lnTo>
                    <a:cubicBezTo>
                      <a:pt x="5" y="72"/>
                      <a:pt x="1" y="76"/>
                      <a:pt x="1" y="80"/>
                    </a:cubicBezTo>
                    <a:lnTo>
                      <a:pt x="1" y="157"/>
                    </a:lnTo>
                    <a:cubicBezTo>
                      <a:pt x="1" y="153"/>
                      <a:pt x="5" y="148"/>
                      <a:pt x="11" y="146"/>
                    </a:cubicBezTo>
                    <a:lnTo>
                      <a:pt x="147" y="89"/>
                    </a:lnTo>
                    <a:cubicBezTo>
                      <a:pt x="154" y="86"/>
                      <a:pt x="157" y="82"/>
                      <a:pt x="157" y="79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6"/>
              <p:cNvSpPr/>
              <p:nvPr/>
            </p:nvSpPr>
            <p:spPr>
              <a:xfrm>
                <a:off x="651450" y="1741525"/>
                <a:ext cx="9625" cy="3525"/>
              </a:xfrm>
              <a:custGeom>
                <a:rect b="b" l="l" r="r" t="t"/>
                <a:pathLst>
                  <a:path extrusionOk="0" h="141" w="385"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3"/>
                    </a:lnTo>
                    <a:cubicBezTo>
                      <a:pt x="29" y="34"/>
                      <a:pt x="27" y="34"/>
                      <a:pt x="24" y="34"/>
                    </a:cubicBezTo>
                    <a:cubicBezTo>
                      <a:pt x="19" y="34"/>
                      <a:pt x="13" y="33"/>
                      <a:pt x="8" y="31"/>
                    </a:cubicBezTo>
                    <a:cubicBezTo>
                      <a:pt x="4" y="28"/>
                      <a:pt x="1" y="25"/>
                      <a:pt x="1" y="20"/>
                    </a:cubicBezTo>
                    <a:lnTo>
                      <a:pt x="1" y="99"/>
                    </a:lnTo>
                    <a:cubicBezTo>
                      <a:pt x="1" y="102"/>
                      <a:pt x="4" y="106"/>
                      <a:pt x="8" y="107"/>
                    </a:cubicBezTo>
                    <a:cubicBezTo>
                      <a:pt x="13" y="110"/>
                      <a:pt x="17" y="111"/>
                      <a:pt x="22" y="111"/>
                    </a:cubicBezTo>
                    <a:cubicBezTo>
                      <a:pt x="25" y="111"/>
                      <a:pt x="28" y="111"/>
                      <a:pt x="31" y="110"/>
                    </a:cubicBezTo>
                    <a:lnTo>
                      <a:pt x="191" y="78"/>
                    </a:lnTo>
                    <a:cubicBezTo>
                      <a:pt x="194" y="78"/>
                      <a:pt x="197" y="77"/>
                      <a:pt x="200" y="77"/>
                    </a:cubicBezTo>
                    <a:cubicBezTo>
                      <a:pt x="204" y="77"/>
                      <a:pt x="208" y="78"/>
                      <a:pt x="211" y="80"/>
                    </a:cubicBezTo>
                    <a:lnTo>
                      <a:pt x="347" y="138"/>
                    </a:lnTo>
                    <a:cubicBezTo>
                      <a:pt x="352" y="140"/>
                      <a:pt x="357" y="141"/>
                      <a:pt x="361" y="141"/>
                    </a:cubicBezTo>
                    <a:cubicBezTo>
                      <a:pt x="374" y="141"/>
                      <a:pt x="385" y="135"/>
                      <a:pt x="384" y="126"/>
                    </a:cubicBezTo>
                    <a:lnTo>
                      <a:pt x="384" y="49"/>
                    </a:lnTo>
                    <a:cubicBezTo>
                      <a:pt x="384" y="58"/>
                      <a:pt x="373" y="63"/>
                      <a:pt x="361" y="63"/>
                    </a:cubicBezTo>
                    <a:cubicBezTo>
                      <a:pt x="356" y="63"/>
                      <a:pt x="352" y="63"/>
                      <a:pt x="347" y="61"/>
                    </a:cubicBezTo>
                    <a:lnTo>
                      <a:pt x="211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6"/>
              <p:cNvSpPr/>
              <p:nvPr/>
            </p:nvSpPr>
            <p:spPr>
              <a:xfrm>
                <a:off x="649850" y="1734525"/>
                <a:ext cx="15075" cy="8600"/>
              </a:xfrm>
              <a:custGeom>
                <a:rect b="b" l="l" r="r" t="t"/>
                <a:pathLst>
                  <a:path extrusionOk="0" h="344" w="603">
                    <a:moveTo>
                      <a:pt x="334" y="1"/>
                    </a:moveTo>
                    <a:cubicBezTo>
                      <a:pt x="327" y="1"/>
                      <a:pt x="321" y="3"/>
                      <a:pt x="314" y="8"/>
                    </a:cubicBezTo>
                    <a:lnTo>
                      <a:pt x="218" y="87"/>
                    </a:lnTo>
                    <a:cubicBezTo>
                      <a:pt x="213" y="90"/>
                      <a:pt x="205" y="93"/>
                      <a:pt x="200" y="93"/>
                    </a:cubicBezTo>
                    <a:lnTo>
                      <a:pt x="31" y="93"/>
                    </a:lnTo>
                    <a:cubicBezTo>
                      <a:pt x="11" y="93"/>
                      <a:pt x="1" y="105"/>
                      <a:pt x="13" y="115"/>
                    </a:cubicBezTo>
                    <a:lnTo>
                      <a:pt x="114" y="192"/>
                    </a:lnTo>
                    <a:cubicBezTo>
                      <a:pt x="118" y="195"/>
                      <a:pt x="120" y="199"/>
                      <a:pt x="117" y="205"/>
                    </a:cubicBezTo>
                    <a:lnTo>
                      <a:pt x="65" y="296"/>
                    </a:lnTo>
                    <a:cubicBezTo>
                      <a:pt x="62" y="302"/>
                      <a:pt x="65" y="306"/>
                      <a:pt x="71" y="311"/>
                    </a:cubicBezTo>
                    <a:cubicBezTo>
                      <a:pt x="76" y="313"/>
                      <a:pt x="82" y="314"/>
                      <a:pt x="88" y="314"/>
                    </a:cubicBezTo>
                    <a:cubicBezTo>
                      <a:pt x="91" y="314"/>
                      <a:pt x="93" y="314"/>
                      <a:pt x="95" y="313"/>
                    </a:cubicBezTo>
                    <a:lnTo>
                      <a:pt x="255" y="282"/>
                    </a:lnTo>
                    <a:cubicBezTo>
                      <a:pt x="258" y="281"/>
                      <a:pt x="261" y="281"/>
                      <a:pt x="264" y="281"/>
                    </a:cubicBezTo>
                    <a:cubicBezTo>
                      <a:pt x="268" y="281"/>
                      <a:pt x="272" y="281"/>
                      <a:pt x="275" y="283"/>
                    </a:cubicBezTo>
                    <a:lnTo>
                      <a:pt x="411" y="341"/>
                    </a:lnTo>
                    <a:cubicBezTo>
                      <a:pt x="415" y="343"/>
                      <a:pt x="420" y="343"/>
                      <a:pt x="424" y="343"/>
                    </a:cubicBezTo>
                    <a:cubicBezTo>
                      <a:pt x="436" y="343"/>
                      <a:pt x="448" y="338"/>
                      <a:pt x="448" y="329"/>
                    </a:cubicBezTo>
                    <a:lnTo>
                      <a:pt x="445" y="232"/>
                    </a:lnTo>
                    <a:cubicBezTo>
                      <a:pt x="445" y="228"/>
                      <a:pt x="448" y="224"/>
                      <a:pt x="453" y="221"/>
                    </a:cubicBezTo>
                    <a:lnTo>
                      <a:pt x="591" y="164"/>
                    </a:lnTo>
                    <a:cubicBezTo>
                      <a:pt x="603" y="158"/>
                      <a:pt x="603" y="148"/>
                      <a:pt x="594" y="144"/>
                    </a:cubicBezTo>
                    <a:cubicBezTo>
                      <a:pt x="590" y="141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20" y="112"/>
                      <a:pt x="416" y="110"/>
                      <a:pt x="413" y="109"/>
                    </a:cubicBezTo>
                    <a:cubicBezTo>
                      <a:pt x="411" y="108"/>
                      <a:pt x="408" y="105"/>
                      <a:pt x="407" y="103"/>
                    </a:cubicBezTo>
                    <a:lnTo>
                      <a:pt x="356" y="10"/>
                    </a:lnTo>
                    <a:cubicBezTo>
                      <a:pt x="355" y="8"/>
                      <a:pt x="353" y="6"/>
                      <a:pt x="350" y="5"/>
                    </a:cubicBezTo>
                    <a:cubicBezTo>
                      <a:pt x="345" y="2"/>
                      <a:pt x="340" y="1"/>
                      <a:pt x="334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6"/>
              <p:cNvSpPr/>
              <p:nvPr/>
            </p:nvSpPr>
            <p:spPr>
              <a:xfrm>
                <a:off x="680175" y="1668825"/>
                <a:ext cx="101925" cy="59075"/>
              </a:xfrm>
              <a:custGeom>
                <a:rect b="b" l="l" r="r" t="t"/>
                <a:pathLst>
                  <a:path extrusionOk="0" h="2363" w="4077">
                    <a:moveTo>
                      <a:pt x="1746" y="1"/>
                    </a:moveTo>
                    <a:lnTo>
                      <a:pt x="0" y="1017"/>
                    </a:lnTo>
                    <a:lnTo>
                      <a:pt x="2329" y="2363"/>
                    </a:lnTo>
                    <a:lnTo>
                      <a:pt x="4076" y="1346"/>
                    </a:lnTo>
                    <a:lnTo>
                      <a:pt x="17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6"/>
              <p:cNvSpPr/>
              <p:nvPr/>
            </p:nvSpPr>
            <p:spPr>
              <a:xfrm>
                <a:off x="662225" y="1744225"/>
                <a:ext cx="2775" cy="4300"/>
              </a:xfrm>
              <a:custGeom>
                <a:rect b="b" l="l" r="r" t="t"/>
                <a:pathLst>
                  <a:path extrusionOk="0" h="172" w="111">
                    <a:moveTo>
                      <a:pt x="0" y="1"/>
                    </a:moveTo>
                    <a:lnTo>
                      <a:pt x="0" y="78"/>
                    </a:lnTo>
                    <a:cubicBezTo>
                      <a:pt x="0" y="81"/>
                      <a:pt x="2" y="84"/>
                      <a:pt x="5" y="86"/>
                    </a:cubicBezTo>
                    <a:lnTo>
                      <a:pt x="106" y="163"/>
                    </a:lnTo>
                    <a:cubicBezTo>
                      <a:pt x="109" y="165"/>
                      <a:pt x="111" y="169"/>
                      <a:pt x="111" y="172"/>
                    </a:cubicBezTo>
                    <a:lnTo>
                      <a:pt x="111" y="94"/>
                    </a:lnTo>
                    <a:cubicBezTo>
                      <a:pt x="111" y="91"/>
                      <a:pt x="109" y="88"/>
                      <a:pt x="106" y="86"/>
                    </a:cubicBezTo>
                    <a:lnTo>
                      <a:pt x="5" y="8"/>
                    </a:lnTo>
                    <a:cubicBezTo>
                      <a:pt x="2" y="7"/>
                      <a:pt x="0" y="4"/>
                      <a:pt x="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6"/>
              <p:cNvSpPr/>
              <p:nvPr/>
            </p:nvSpPr>
            <p:spPr>
              <a:xfrm>
                <a:off x="673100" y="1745400"/>
                <a:ext cx="3950" cy="3925"/>
              </a:xfrm>
              <a:custGeom>
                <a:rect b="b" l="l" r="r" t="t"/>
                <a:pathLst>
                  <a:path extrusionOk="0" h="157" w="158">
                    <a:moveTo>
                      <a:pt x="157" y="0"/>
                    </a:moveTo>
                    <a:cubicBezTo>
                      <a:pt x="157" y="5"/>
                      <a:pt x="154" y="9"/>
                      <a:pt x="147" y="12"/>
                    </a:cubicBezTo>
                    <a:lnTo>
                      <a:pt x="11" y="68"/>
                    </a:lnTo>
                    <a:cubicBezTo>
                      <a:pt x="5" y="71"/>
                      <a:pt x="0" y="76"/>
                      <a:pt x="0" y="80"/>
                    </a:cubicBezTo>
                    <a:lnTo>
                      <a:pt x="0" y="157"/>
                    </a:lnTo>
                    <a:cubicBezTo>
                      <a:pt x="0" y="153"/>
                      <a:pt x="5" y="148"/>
                      <a:pt x="11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9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6"/>
              <p:cNvSpPr/>
              <p:nvPr/>
            </p:nvSpPr>
            <p:spPr>
              <a:xfrm>
                <a:off x="663600" y="1748575"/>
                <a:ext cx="9625" cy="3525"/>
              </a:xfrm>
              <a:custGeom>
                <a:rect b="b" l="l" r="r" t="t"/>
                <a:pathLst>
                  <a:path extrusionOk="0" h="141" w="385">
                    <a:moveTo>
                      <a:pt x="383" y="50"/>
                    </a:move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3" y="51"/>
                      <a:pt x="383" y="51"/>
                      <a:pt x="383" y="50"/>
                    </a:cubicBezTo>
                    <a:close/>
                    <a:moveTo>
                      <a:pt x="196" y="0"/>
                    </a:moveTo>
                    <a:cubicBezTo>
                      <a:pt x="194" y="0"/>
                      <a:pt x="192" y="0"/>
                      <a:pt x="190" y="1"/>
                    </a:cubicBezTo>
                    <a:lnTo>
                      <a:pt x="31" y="33"/>
                    </a:lnTo>
                    <a:cubicBezTo>
                      <a:pt x="28" y="34"/>
                      <a:pt x="26" y="34"/>
                      <a:pt x="23" y="34"/>
                    </a:cubicBezTo>
                    <a:cubicBezTo>
                      <a:pt x="18" y="34"/>
                      <a:pt x="12" y="33"/>
                      <a:pt x="8" y="30"/>
                    </a:cubicBezTo>
                    <a:cubicBezTo>
                      <a:pt x="3" y="28"/>
                      <a:pt x="1" y="26"/>
                      <a:pt x="1" y="21"/>
                    </a:cubicBezTo>
                    <a:lnTo>
                      <a:pt x="1" y="98"/>
                    </a:lnTo>
                    <a:cubicBezTo>
                      <a:pt x="1" y="102"/>
                      <a:pt x="3" y="107"/>
                      <a:pt x="8" y="108"/>
                    </a:cubicBezTo>
                    <a:cubicBezTo>
                      <a:pt x="13" y="110"/>
                      <a:pt x="19" y="112"/>
                      <a:pt x="25" y="112"/>
                    </a:cubicBezTo>
                    <a:cubicBezTo>
                      <a:pt x="27" y="112"/>
                      <a:pt x="29" y="111"/>
                      <a:pt x="31" y="111"/>
                    </a:cubicBezTo>
                    <a:lnTo>
                      <a:pt x="190" y="79"/>
                    </a:lnTo>
                    <a:cubicBezTo>
                      <a:pt x="193" y="79"/>
                      <a:pt x="196" y="78"/>
                      <a:pt x="199" y="78"/>
                    </a:cubicBezTo>
                    <a:cubicBezTo>
                      <a:pt x="204" y="78"/>
                      <a:pt x="208" y="79"/>
                      <a:pt x="212" y="81"/>
                    </a:cubicBezTo>
                    <a:lnTo>
                      <a:pt x="347" y="139"/>
                    </a:lnTo>
                    <a:cubicBezTo>
                      <a:pt x="351" y="140"/>
                      <a:pt x="356" y="141"/>
                      <a:pt x="361" y="141"/>
                    </a:cubicBezTo>
                    <a:cubicBezTo>
                      <a:pt x="373" y="141"/>
                      <a:pt x="384" y="136"/>
                      <a:pt x="383" y="127"/>
                    </a:cubicBez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2" y="58"/>
                      <a:pt x="372" y="63"/>
                      <a:pt x="361" y="63"/>
                    </a:cubicBezTo>
                    <a:cubicBezTo>
                      <a:pt x="357" y="63"/>
                      <a:pt x="352" y="62"/>
                      <a:pt x="347" y="60"/>
                    </a:cubicBezTo>
                    <a:lnTo>
                      <a:pt x="212" y="4"/>
                    </a:lnTo>
                    <a:cubicBezTo>
                      <a:pt x="207" y="2"/>
                      <a:pt x="202" y="0"/>
                      <a:pt x="196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6"/>
              <p:cNvSpPr/>
              <p:nvPr/>
            </p:nvSpPr>
            <p:spPr>
              <a:xfrm>
                <a:off x="662000" y="1741600"/>
                <a:ext cx="15075" cy="8575"/>
              </a:xfrm>
              <a:custGeom>
                <a:rect b="b" l="l" r="r" t="t"/>
                <a:pathLst>
                  <a:path extrusionOk="0" h="343" w="603">
                    <a:moveTo>
                      <a:pt x="333" y="0"/>
                    </a:moveTo>
                    <a:cubicBezTo>
                      <a:pt x="327" y="0"/>
                      <a:pt x="321" y="2"/>
                      <a:pt x="315" y="6"/>
                    </a:cubicBezTo>
                    <a:lnTo>
                      <a:pt x="218" y="87"/>
                    </a:lnTo>
                    <a:cubicBezTo>
                      <a:pt x="214" y="90"/>
                      <a:pt x="207" y="93"/>
                      <a:pt x="199" y="93"/>
                    </a:cubicBezTo>
                    <a:lnTo>
                      <a:pt x="31" y="93"/>
                    </a:lnTo>
                    <a:cubicBezTo>
                      <a:pt x="12" y="93"/>
                      <a:pt x="1" y="104"/>
                      <a:pt x="14" y="113"/>
                    </a:cubicBezTo>
                    <a:lnTo>
                      <a:pt x="115" y="191"/>
                    </a:lnTo>
                    <a:cubicBezTo>
                      <a:pt x="120" y="194"/>
                      <a:pt x="121" y="199"/>
                      <a:pt x="118" y="203"/>
                    </a:cubicBezTo>
                    <a:lnTo>
                      <a:pt x="66" y="296"/>
                    </a:lnTo>
                    <a:cubicBezTo>
                      <a:pt x="63" y="302"/>
                      <a:pt x="66" y="306"/>
                      <a:pt x="72" y="309"/>
                    </a:cubicBezTo>
                    <a:cubicBezTo>
                      <a:pt x="77" y="312"/>
                      <a:pt x="83" y="314"/>
                      <a:pt x="89" y="314"/>
                    </a:cubicBezTo>
                    <a:cubicBezTo>
                      <a:pt x="91" y="314"/>
                      <a:pt x="93" y="314"/>
                      <a:pt x="95" y="313"/>
                    </a:cubicBezTo>
                    <a:lnTo>
                      <a:pt x="254" y="280"/>
                    </a:lnTo>
                    <a:cubicBezTo>
                      <a:pt x="256" y="279"/>
                      <a:pt x="258" y="279"/>
                      <a:pt x="260" y="279"/>
                    </a:cubicBezTo>
                    <a:cubicBezTo>
                      <a:pt x="266" y="279"/>
                      <a:pt x="271" y="281"/>
                      <a:pt x="275" y="283"/>
                    </a:cubicBezTo>
                    <a:lnTo>
                      <a:pt x="411" y="339"/>
                    </a:lnTo>
                    <a:cubicBezTo>
                      <a:pt x="416" y="341"/>
                      <a:pt x="421" y="342"/>
                      <a:pt x="425" y="342"/>
                    </a:cubicBezTo>
                    <a:cubicBezTo>
                      <a:pt x="437" y="342"/>
                      <a:pt x="448" y="336"/>
                      <a:pt x="447" y="329"/>
                    </a:cubicBezTo>
                    <a:lnTo>
                      <a:pt x="444" y="232"/>
                    </a:lnTo>
                    <a:cubicBezTo>
                      <a:pt x="444" y="228"/>
                      <a:pt x="447" y="223"/>
                      <a:pt x="453" y="220"/>
                    </a:cubicBezTo>
                    <a:lnTo>
                      <a:pt x="591" y="164"/>
                    </a:lnTo>
                    <a:cubicBezTo>
                      <a:pt x="602" y="158"/>
                      <a:pt x="602" y="148"/>
                      <a:pt x="594" y="142"/>
                    </a:cubicBezTo>
                    <a:cubicBezTo>
                      <a:pt x="589" y="141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20" y="110"/>
                      <a:pt x="415" y="110"/>
                      <a:pt x="413" y="109"/>
                    </a:cubicBezTo>
                    <a:cubicBezTo>
                      <a:pt x="411" y="107"/>
                      <a:pt x="408" y="104"/>
                      <a:pt x="407" y="103"/>
                    </a:cubicBezTo>
                    <a:lnTo>
                      <a:pt x="356" y="10"/>
                    </a:lnTo>
                    <a:cubicBezTo>
                      <a:pt x="355" y="7"/>
                      <a:pt x="353" y="6"/>
                      <a:pt x="350" y="4"/>
                    </a:cubicBezTo>
                    <a:cubicBezTo>
                      <a:pt x="345" y="2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6"/>
              <p:cNvSpPr/>
              <p:nvPr/>
            </p:nvSpPr>
            <p:spPr>
              <a:xfrm>
                <a:off x="401400" y="1645275"/>
                <a:ext cx="229300" cy="103625"/>
              </a:xfrm>
              <a:custGeom>
                <a:rect b="b" l="l" r="r" t="t"/>
                <a:pathLst>
                  <a:path extrusionOk="0" h="4145" w="9172">
                    <a:moveTo>
                      <a:pt x="8730" y="1249"/>
                    </a:moveTo>
                    <a:cubicBezTo>
                      <a:pt x="8743" y="1249"/>
                      <a:pt x="8754" y="1252"/>
                      <a:pt x="8766" y="1259"/>
                    </a:cubicBezTo>
                    <a:cubicBezTo>
                      <a:pt x="8786" y="1265"/>
                      <a:pt x="8786" y="1294"/>
                      <a:pt x="8766" y="1301"/>
                    </a:cubicBezTo>
                    <a:cubicBezTo>
                      <a:pt x="8754" y="1307"/>
                      <a:pt x="8743" y="1310"/>
                      <a:pt x="8730" y="1310"/>
                    </a:cubicBezTo>
                    <a:cubicBezTo>
                      <a:pt x="8717" y="1310"/>
                      <a:pt x="8705" y="1307"/>
                      <a:pt x="8693" y="1301"/>
                    </a:cubicBezTo>
                    <a:cubicBezTo>
                      <a:pt x="8673" y="1294"/>
                      <a:pt x="8673" y="1265"/>
                      <a:pt x="8693" y="1257"/>
                    </a:cubicBezTo>
                    <a:cubicBezTo>
                      <a:pt x="8705" y="1252"/>
                      <a:pt x="8717" y="1249"/>
                      <a:pt x="8730" y="1249"/>
                    </a:cubicBezTo>
                    <a:close/>
                    <a:moveTo>
                      <a:pt x="8848" y="1310"/>
                    </a:moveTo>
                    <a:cubicBezTo>
                      <a:pt x="8862" y="1310"/>
                      <a:pt x="8875" y="1313"/>
                      <a:pt x="8885" y="1318"/>
                    </a:cubicBezTo>
                    <a:cubicBezTo>
                      <a:pt x="8905" y="1326"/>
                      <a:pt x="8905" y="1355"/>
                      <a:pt x="8885" y="1362"/>
                    </a:cubicBezTo>
                    <a:cubicBezTo>
                      <a:pt x="8875" y="1368"/>
                      <a:pt x="8862" y="1371"/>
                      <a:pt x="8848" y="1371"/>
                    </a:cubicBezTo>
                    <a:cubicBezTo>
                      <a:pt x="8837" y="1371"/>
                      <a:pt x="8824" y="1368"/>
                      <a:pt x="8812" y="1360"/>
                    </a:cubicBezTo>
                    <a:cubicBezTo>
                      <a:pt x="8792" y="1349"/>
                      <a:pt x="8792" y="1330"/>
                      <a:pt x="8812" y="1318"/>
                    </a:cubicBezTo>
                    <a:cubicBezTo>
                      <a:pt x="8824" y="1313"/>
                      <a:pt x="8837" y="1310"/>
                      <a:pt x="8848" y="1310"/>
                    </a:cubicBezTo>
                    <a:close/>
                    <a:moveTo>
                      <a:pt x="8967" y="1369"/>
                    </a:moveTo>
                    <a:cubicBezTo>
                      <a:pt x="8979" y="1369"/>
                      <a:pt x="8992" y="1372"/>
                      <a:pt x="9004" y="1378"/>
                    </a:cubicBezTo>
                    <a:cubicBezTo>
                      <a:pt x="9024" y="1385"/>
                      <a:pt x="9024" y="1414"/>
                      <a:pt x="9004" y="1421"/>
                    </a:cubicBezTo>
                    <a:cubicBezTo>
                      <a:pt x="8992" y="1427"/>
                      <a:pt x="8979" y="1430"/>
                      <a:pt x="8967" y="1430"/>
                    </a:cubicBezTo>
                    <a:cubicBezTo>
                      <a:pt x="8954" y="1430"/>
                      <a:pt x="8941" y="1426"/>
                      <a:pt x="8931" y="1420"/>
                    </a:cubicBezTo>
                    <a:cubicBezTo>
                      <a:pt x="8909" y="1414"/>
                      <a:pt x="8909" y="1385"/>
                      <a:pt x="8931" y="1378"/>
                    </a:cubicBezTo>
                    <a:cubicBezTo>
                      <a:pt x="8941" y="1372"/>
                      <a:pt x="8954" y="1369"/>
                      <a:pt x="8967" y="1369"/>
                    </a:cubicBezTo>
                    <a:close/>
                    <a:moveTo>
                      <a:pt x="2555" y="1447"/>
                    </a:moveTo>
                    <a:cubicBezTo>
                      <a:pt x="2570" y="1447"/>
                      <a:pt x="2584" y="1450"/>
                      <a:pt x="2596" y="1458"/>
                    </a:cubicBezTo>
                    <a:lnTo>
                      <a:pt x="4221" y="2416"/>
                    </a:lnTo>
                    <a:cubicBezTo>
                      <a:pt x="4242" y="2425"/>
                      <a:pt x="4242" y="2452"/>
                      <a:pt x="4221" y="2461"/>
                    </a:cubicBezTo>
                    <a:cubicBezTo>
                      <a:pt x="4211" y="2466"/>
                      <a:pt x="4201" y="2470"/>
                      <a:pt x="4190" y="2470"/>
                    </a:cubicBezTo>
                    <a:cubicBezTo>
                      <a:pt x="4188" y="2470"/>
                      <a:pt x="4187" y="2470"/>
                      <a:pt x="4185" y="2470"/>
                    </a:cubicBezTo>
                    <a:cubicBezTo>
                      <a:pt x="4171" y="2470"/>
                      <a:pt x="4157" y="2467"/>
                      <a:pt x="4144" y="2461"/>
                    </a:cubicBezTo>
                    <a:lnTo>
                      <a:pt x="2519" y="1502"/>
                    </a:lnTo>
                    <a:cubicBezTo>
                      <a:pt x="2499" y="1489"/>
                      <a:pt x="2497" y="1469"/>
                      <a:pt x="2519" y="1458"/>
                    </a:cubicBezTo>
                    <a:cubicBezTo>
                      <a:pt x="2531" y="1450"/>
                      <a:pt x="2542" y="1447"/>
                      <a:pt x="2555" y="1447"/>
                    </a:cubicBezTo>
                    <a:close/>
                    <a:moveTo>
                      <a:pt x="2375" y="1559"/>
                    </a:moveTo>
                    <a:cubicBezTo>
                      <a:pt x="2390" y="1559"/>
                      <a:pt x="2403" y="1562"/>
                      <a:pt x="2416" y="1569"/>
                    </a:cubicBezTo>
                    <a:lnTo>
                      <a:pt x="3954" y="2471"/>
                    </a:lnTo>
                    <a:cubicBezTo>
                      <a:pt x="3973" y="2478"/>
                      <a:pt x="3973" y="2507"/>
                      <a:pt x="3954" y="2516"/>
                    </a:cubicBezTo>
                    <a:cubicBezTo>
                      <a:pt x="3943" y="2522"/>
                      <a:pt x="3930" y="2525"/>
                      <a:pt x="3917" y="2525"/>
                    </a:cubicBezTo>
                    <a:cubicBezTo>
                      <a:pt x="3902" y="2525"/>
                      <a:pt x="3889" y="2522"/>
                      <a:pt x="3876" y="2515"/>
                    </a:cubicBezTo>
                    <a:lnTo>
                      <a:pt x="2339" y="1613"/>
                    </a:lnTo>
                    <a:cubicBezTo>
                      <a:pt x="2319" y="1601"/>
                      <a:pt x="2316" y="1581"/>
                      <a:pt x="2339" y="1568"/>
                    </a:cubicBezTo>
                    <a:cubicBezTo>
                      <a:pt x="2349" y="1562"/>
                      <a:pt x="2362" y="1559"/>
                      <a:pt x="2375" y="1559"/>
                    </a:cubicBezTo>
                    <a:close/>
                    <a:moveTo>
                      <a:pt x="2181" y="1665"/>
                    </a:moveTo>
                    <a:cubicBezTo>
                      <a:pt x="2194" y="1665"/>
                      <a:pt x="2209" y="1668"/>
                      <a:pt x="2220" y="1675"/>
                    </a:cubicBezTo>
                    <a:lnTo>
                      <a:pt x="3604" y="2487"/>
                    </a:lnTo>
                    <a:cubicBezTo>
                      <a:pt x="3622" y="2496"/>
                      <a:pt x="3622" y="2523"/>
                      <a:pt x="3604" y="2532"/>
                    </a:cubicBezTo>
                    <a:cubicBezTo>
                      <a:pt x="3592" y="2538"/>
                      <a:pt x="3579" y="2541"/>
                      <a:pt x="3567" y="2541"/>
                    </a:cubicBezTo>
                    <a:lnTo>
                      <a:pt x="3567" y="2541"/>
                    </a:lnTo>
                    <a:cubicBezTo>
                      <a:pt x="3552" y="2541"/>
                      <a:pt x="3538" y="2538"/>
                      <a:pt x="3527" y="2531"/>
                    </a:cubicBezTo>
                    <a:lnTo>
                      <a:pt x="2143" y="1720"/>
                    </a:lnTo>
                    <a:cubicBezTo>
                      <a:pt x="2123" y="1707"/>
                      <a:pt x="2122" y="1687"/>
                      <a:pt x="2143" y="1675"/>
                    </a:cubicBezTo>
                    <a:cubicBezTo>
                      <a:pt x="2155" y="1668"/>
                      <a:pt x="2168" y="1665"/>
                      <a:pt x="2181" y="1665"/>
                    </a:cubicBezTo>
                    <a:close/>
                    <a:moveTo>
                      <a:pt x="1988" y="1775"/>
                    </a:moveTo>
                    <a:cubicBezTo>
                      <a:pt x="2001" y="1775"/>
                      <a:pt x="2016" y="1778"/>
                      <a:pt x="2027" y="1785"/>
                    </a:cubicBezTo>
                    <a:lnTo>
                      <a:pt x="3566" y="2687"/>
                    </a:lnTo>
                    <a:cubicBezTo>
                      <a:pt x="3585" y="2694"/>
                      <a:pt x="3585" y="2723"/>
                      <a:pt x="3566" y="2732"/>
                    </a:cubicBezTo>
                    <a:cubicBezTo>
                      <a:pt x="3554" y="2738"/>
                      <a:pt x="3541" y="2741"/>
                      <a:pt x="3530" y="2741"/>
                    </a:cubicBezTo>
                    <a:cubicBezTo>
                      <a:pt x="3515" y="2741"/>
                      <a:pt x="3501" y="2738"/>
                      <a:pt x="3489" y="2731"/>
                    </a:cubicBezTo>
                    <a:lnTo>
                      <a:pt x="1950" y="1830"/>
                    </a:lnTo>
                    <a:cubicBezTo>
                      <a:pt x="1930" y="1817"/>
                      <a:pt x="1929" y="1797"/>
                      <a:pt x="1950" y="1785"/>
                    </a:cubicBezTo>
                    <a:cubicBezTo>
                      <a:pt x="1962" y="1778"/>
                      <a:pt x="1975" y="1775"/>
                      <a:pt x="1988" y="1775"/>
                    </a:cubicBezTo>
                    <a:close/>
                    <a:moveTo>
                      <a:pt x="6782" y="0"/>
                    </a:moveTo>
                    <a:cubicBezTo>
                      <a:pt x="6731" y="65"/>
                      <a:pt x="6673" y="122"/>
                      <a:pt x="6607" y="171"/>
                    </a:cubicBezTo>
                    <a:lnTo>
                      <a:pt x="8960" y="1549"/>
                    </a:lnTo>
                    <a:lnTo>
                      <a:pt x="8933" y="1565"/>
                    </a:lnTo>
                    <a:lnTo>
                      <a:pt x="6583" y="190"/>
                    </a:lnTo>
                    <a:cubicBezTo>
                      <a:pt x="6498" y="251"/>
                      <a:pt x="6407" y="303"/>
                      <a:pt x="6311" y="347"/>
                    </a:cubicBezTo>
                    <a:cubicBezTo>
                      <a:pt x="6414" y="499"/>
                      <a:pt x="6488" y="669"/>
                      <a:pt x="6533" y="847"/>
                    </a:cubicBezTo>
                    <a:lnTo>
                      <a:pt x="7446" y="1375"/>
                    </a:lnTo>
                    <a:lnTo>
                      <a:pt x="5699" y="2390"/>
                    </a:lnTo>
                    <a:lnTo>
                      <a:pt x="3370" y="1044"/>
                    </a:lnTo>
                    <a:lnTo>
                      <a:pt x="4227" y="545"/>
                    </a:lnTo>
                    <a:cubicBezTo>
                      <a:pt x="4243" y="521"/>
                      <a:pt x="4259" y="495"/>
                      <a:pt x="4276" y="470"/>
                    </a:cubicBezTo>
                    <a:cubicBezTo>
                      <a:pt x="4136" y="421"/>
                      <a:pt x="4005" y="348"/>
                      <a:pt x="3888" y="255"/>
                    </a:cubicBezTo>
                    <a:lnTo>
                      <a:pt x="20" y="2489"/>
                    </a:lnTo>
                    <a:cubicBezTo>
                      <a:pt x="9" y="2496"/>
                      <a:pt x="0" y="2507"/>
                      <a:pt x="0" y="2520"/>
                    </a:cubicBezTo>
                    <a:cubicBezTo>
                      <a:pt x="0" y="2533"/>
                      <a:pt x="0" y="2547"/>
                      <a:pt x="0" y="2560"/>
                    </a:cubicBezTo>
                    <a:lnTo>
                      <a:pt x="3" y="2509"/>
                    </a:lnTo>
                    <a:cubicBezTo>
                      <a:pt x="3" y="2535"/>
                      <a:pt x="28" y="2564"/>
                      <a:pt x="62" y="2587"/>
                    </a:cubicBezTo>
                    <a:cubicBezTo>
                      <a:pt x="64" y="2589"/>
                      <a:pt x="1733" y="3563"/>
                      <a:pt x="2729" y="4144"/>
                    </a:cubicBezTo>
                    <a:lnTo>
                      <a:pt x="6862" y="1742"/>
                    </a:lnTo>
                    <a:cubicBezTo>
                      <a:pt x="6955" y="1695"/>
                      <a:pt x="7056" y="1671"/>
                      <a:pt x="7158" y="1671"/>
                    </a:cubicBezTo>
                    <a:cubicBezTo>
                      <a:pt x="7259" y="1671"/>
                      <a:pt x="7361" y="1695"/>
                      <a:pt x="7454" y="1742"/>
                    </a:cubicBezTo>
                    <a:lnTo>
                      <a:pt x="8048" y="2087"/>
                    </a:lnTo>
                    <a:lnTo>
                      <a:pt x="9112" y="1472"/>
                    </a:lnTo>
                    <a:cubicBezTo>
                      <a:pt x="9115" y="1471"/>
                      <a:pt x="9166" y="1444"/>
                      <a:pt x="9171" y="1426"/>
                    </a:cubicBezTo>
                    <a:lnTo>
                      <a:pt x="9171" y="1426"/>
                    </a:lnTo>
                    <a:cubicBezTo>
                      <a:pt x="9172" y="1428"/>
                      <a:pt x="9172" y="1431"/>
                      <a:pt x="9172" y="1433"/>
                    </a:cubicBezTo>
                    <a:lnTo>
                      <a:pt x="9172" y="1424"/>
                    </a:lnTo>
                    <a:cubicBezTo>
                      <a:pt x="9172" y="1425"/>
                      <a:pt x="9172" y="1425"/>
                      <a:pt x="9171" y="1426"/>
                    </a:cubicBezTo>
                    <a:lnTo>
                      <a:pt x="9171" y="1426"/>
                    </a:lnTo>
                    <a:cubicBezTo>
                      <a:pt x="9169" y="1405"/>
                      <a:pt x="9157" y="1385"/>
                      <a:pt x="9138" y="1375"/>
                    </a:cubicBezTo>
                    <a:lnTo>
                      <a:pt x="67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6"/>
              <p:cNvSpPr/>
              <p:nvPr/>
            </p:nvSpPr>
            <p:spPr>
              <a:xfrm>
                <a:off x="469625" y="1687025"/>
                <a:ext cx="133025" cy="64225"/>
              </a:xfrm>
              <a:custGeom>
                <a:rect b="b" l="l" r="r" t="t"/>
                <a:pathLst>
                  <a:path extrusionOk="0" h="2569" w="5321">
                    <a:moveTo>
                      <a:pt x="4439" y="1"/>
                    </a:moveTo>
                    <a:cubicBezTo>
                      <a:pt x="4436" y="1"/>
                      <a:pt x="4433" y="1"/>
                      <a:pt x="4430" y="1"/>
                    </a:cubicBezTo>
                    <a:lnTo>
                      <a:pt x="4429" y="2"/>
                    </a:lnTo>
                    <a:cubicBezTo>
                      <a:pt x="4423" y="2"/>
                      <a:pt x="4418" y="2"/>
                      <a:pt x="4412" y="2"/>
                    </a:cubicBezTo>
                    <a:cubicBezTo>
                      <a:pt x="4315" y="2"/>
                      <a:pt x="4219" y="26"/>
                      <a:pt x="4133" y="72"/>
                    </a:cubicBezTo>
                    <a:lnTo>
                      <a:pt x="0" y="2474"/>
                    </a:lnTo>
                    <a:lnTo>
                      <a:pt x="161" y="2569"/>
                    </a:lnTo>
                    <a:lnTo>
                      <a:pt x="3489" y="633"/>
                    </a:lnTo>
                    <a:lnTo>
                      <a:pt x="3976" y="914"/>
                    </a:lnTo>
                    <a:lnTo>
                      <a:pt x="4036" y="879"/>
                    </a:lnTo>
                    <a:cubicBezTo>
                      <a:pt x="4125" y="833"/>
                      <a:pt x="4223" y="808"/>
                      <a:pt x="4323" y="808"/>
                    </a:cubicBezTo>
                    <a:cubicBezTo>
                      <a:pt x="4326" y="808"/>
                      <a:pt x="4329" y="808"/>
                      <a:pt x="4332" y="808"/>
                    </a:cubicBezTo>
                    <a:cubicBezTo>
                      <a:pt x="4411" y="808"/>
                      <a:pt x="4492" y="823"/>
                      <a:pt x="4568" y="850"/>
                    </a:cubicBezTo>
                    <a:lnTo>
                      <a:pt x="5320" y="415"/>
                    </a:lnTo>
                    <a:lnTo>
                      <a:pt x="4726" y="72"/>
                    </a:lnTo>
                    <a:cubicBezTo>
                      <a:pt x="4637" y="24"/>
                      <a:pt x="4539" y="1"/>
                      <a:pt x="44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6"/>
              <p:cNvSpPr/>
              <p:nvPr/>
            </p:nvSpPr>
            <p:spPr>
              <a:xfrm>
                <a:off x="569025" y="1707225"/>
                <a:ext cx="14775" cy="6150"/>
              </a:xfrm>
              <a:custGeom>
                <a:rect b="b" l="l" r="r" t="t"/>
                <a:pathLst>
                  <a:path extrusionOk="0" h="246" w="591">
                    <a:moveTo>
                      <a:pt x="347" y="0"/>
                    </a:moveTo>
                    <a:cubicBezTo>
                      <a:pt x="247" y="0"/>
                      <a:pt x="147" y="25"/>
                      <a:pt x="58" y="71"/>
                    </a:cubicBezTo>
                    <a:lnTo>
                      <a:pt x="0" y="106"/>
                    </a:lnTo>
                    <a:lnTo>
                      <a:pt x="241" y="245"/>
                    </a:lnTo>
                    <a:lnTo>
                      <a:pt x="590" y="42"/>
                    </a:lnTo>
                    <a:cubicBezTo>
                      <a:pt x="515" y="15"/>
                      <a:pt x="435" y="0"/>
                      <a:pt x="356" y="0"/>
                    </a:cubicBezTo>
                    <a:cubicBezTo>
                      <a:pt x="353" y="0"/>
                      <a:pt x="350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6"/>
              <p:cNvSpPr/>
              <p:nvPr/>
            </p:nvSpPr>
            <p:spPr>
              <a:xfrm>
                <a:off x="473600" y="1702825"/>
                <a:ext cx="83275" cy="57575"/>
              </a:xfrm>
              <a:custGeom>
                <a:rect b="b" l="l" r="r" t="t"/>
                <a:pathLst>
                  <a:path extrusionOk="0" h="2303" w="3331">
                    <a:moveTo>
                      <a:pt x="3330" y="1"/>
                    </a:moveTo>
                    <a:lnTo>
                      <a:pt x="1" y="1937"/>
                    </a:lnTo>
                    <a:lnTo>
                      <a:pt x="566" y="2267"/>
                    </a:lnTo>
                    <a:cubicBezTo>
                      <a:pt x="576" y="2273"/>
                      <a:pt x="588" y="2279"/>
                      <a:pt x="600" y="2283"/>
                    </a:cubicBezTo>
                    <a:cubicBezTo>
                      <a:pt x="607" y="2286"/>
                      <a:pt x="614" y="2288"/>
                      <a:pt x="621" y="2291"/>
                    </a:cubicBezTo>
                    <a:cubicBezTo>
                      <a:pt x="626" y="2292"/>
                      <a:pt x="629" y="2292"/>
                      <a:pt x="633" y="2293"/>
                    </a:cubicBezTo>
                    <a:cubicBezTo>
                      <a:pt x="640" y="2295"/>
                      <a:pt x="647" y="2296"/>
                      <a:pt x="655" y="2298"/>
                    </a:cubicBezTo>
                    <a:cubicBezTo>
                      <a:pt x="663" y="2299"/>
                      <a:pt x="668" y="2301"/>
                      <a:pt x="675" y="2301"/>
                    </a:cubicBezTo>
                    <a:lnTo>
                      <a:pt x="692" y="2302"/>
                    </a:lnTo>
                    <a:lnTo>
                      <a:pt x="733" y="2302"/>
                    </a:lnTo>
                    <a:cubicBezTo>
                      <a:pt x="740" y="2302"/>
                      <a:pt x="746" y="2302"/>
                      <a:pt x="752" y="2301"/>
                    </a:cubicBezTo>
                    <a:lnTo>
                      <a:pt x="755" y="2301"/>
                    </a:lnTo>
                    <a:cubicBezTo>
                      <a:pt x="759" y="2301"/>
                      <a:pt x="765" y="2299"/>
                      <a:pt x="771" y="2299"/>
                    </a:cubicBezTo>
                    <a:lnTo>
                      <a:pt x="781" y="2296"/>
                    </a:lnTo>
                    <a:cubicBezTo>
                      <a:pt x="784" y="2296"/>
                      <a:pt x="787" y="2296"/>
                      <a:pt x="790" y="2295"/>
                    </a:cubicBezTo>
                    <a:cubicBezTo>
                      <a:pt x="803" y="2292"/>
                      <a:pt x="817" y="2288"/>
                      <a:pt x="830" y="2283"/>
                    </a:cubicBezTo>
                    <a:cubicBezTo>
                      <a:pt x="840" y="2279"/>
                      <a:pt x="849" y="2275"/>
                      <a:pt x="858" y="2270"/>
                    </a:cubicBezTo>
                    <a:lnTo>
                      <a:pt x="3285" y="868"/>
                    </a:lnTo>
                    <a:lnTo>
                      <a:pt x="2569" y="453"/>
                    </a:lnTo>
                    <a:lnTo>
                      <a:pt x="3330" y="1"/>
                    </a:lnTo>
                    <a:close/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6"/>
              <p:cNvSpPr/>
              <p:nvPr/>
            </p:nvSpPr>
            <p:spPr>
              <a:xfrm>
                <a:off x="537800" y="1702825"/>
                <a:ext cx="37250" cy="21675"/>
              </a:xfrm>
              <a:custGeom>
                <a:rect b="b" l="l" r="r" t="t"/>
                <a:pathLst>
                  <a:path extrusionOk="0" h="867" w="1490">
                    <a:moveTo>
                      <a:pt x="762" y="1"/>
                    </a:moveTo>
                    <a:lnTo>
                      <a:pt x="1" y="453"/>
                    </a:lnTo>
                    <a:lnTo>
                      <a:pt x="717" y="867"/>
                    </a:lnTo>
                    <a:lnTo>
                      <a:pt x="1490" y="421"/>
                    </a:lnTo>
                    <a:lnTo>
                      <a:pt x="1249" y="28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6"/>
              <p:cNvSpPr/>
              <p:nvPr/>
            </p:nvSpPr>
            <p:spPr>
              <a:xfrm>
                <a:off x="615750" y="1685250"/>
                <a:ext cx="13150" cy="7600"/>
              </a:xfrm>
              <a:custGeom>
                <a:rect b="b" l="l" r="r" t="t"/>
                <a:pathLst>
                  <a:path extrusionOk="0" h="304" w="526">
                    <a:moveTo>
                      <a:pt x="525" y="1"/>
                    </a:moveTo>
                    <a:lnTo>
                      <a:pt x="520" y="4"/>
                    </a:lnTo>
                    <a:lnTo>
                      <a:pt x="0" y="304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6"/>
              <p:cNvSpPr/>
              <p:nvPr/>
            </p:nvSpPr>
            <p:spPr>
              <a:xfrm>
                <a:off x="401325" y="1680875"/>
                <a:ext cx="229350" cy="82525"/>
              </a:xfrm>
              <a:custGeom>
                <a:rect b="b" l="l" r="r" t="t"/>
                <a:pathLst>
                  <a:path extrusionOk="0" h="3301" w="9174">
                    <a:moveTo>
                      <a:pt x="9173" y="0"/>
                    </a:moveTo>
                    <a:cubicBezTo>
                      <a:pt x="9173" y="16"/>
                      <a:pt x="9120" y="45"/>
                      <a:pt x="9114" y="48"/>
                    </a:cubicBezTo>
                    <a:lnTo>
                      <a:pt x="3750" y="3147"/>
                    </a:lnTo>
                    <a:cubicBezTo>
                      <a:pt x="3741" y="3151"/>
                      <a:pt x="3731" y="3156"/>
                      <a:pt x="3721" y="3160"/>
                    </a:cubicBezTo>
                    <a:cubicBezTo>
                      <a:pt x="3708" y="3164"/>
                      <a:pt x="3695" y="3169"/>
                      <a:pt x="3682" y="3171"/>
                    </a:cubicBezTo>
                    <a:cubicBezTo>
                      <a:pt x="3679" y="3171"/>
                      <a:pt x="3676" y="3173"/>
                      <a:pt x="3673" y="3173"/>
                    </a:cubicBezTo>
                    <a:lnTo>
                      <a:pt x="3662" y="3176"/>
                    </a:lnTo>
                    <a:cubicBezTo>
                      <a:pt x="3657" y="3176"/>
                      <a:pt x="3652" y="3177"/>
                      <a:pt x="3646" y="3177"/>
                    </a:cubicBezTo>
                    <a:lnTo>
                      <a:pt x="3643" y="3177"/>
                    </a:lnTo>
                    <a:cubicBezTo>
                      <a:pt x="3637" y="3177"/>
                      <a:pt x="3631" y="3179"/>
                      <a:pt x="3625" y="3179"/>
                    </a:cubicBezTo>
                    <a:cubicBezTo>
                      <a:pt x="3619" y="3179"/>
                      <a:pt x="3612" y="3180"/>
                      <a:pt x="3606" y="3180"/>
                    </a:cubicBezTo>
                    <a:cubicBezTo>
                      <a:pt x="3599" y="3180"/>
                      <a:pt x="3593" y="3179"/>
                      <a:pt x="3586" y="3179"/>
                    </a:cubicBezTo>
                    <a:lnTo>
                      <a:pt x="3585" y="3179"/>
                    </a:lnTo>
                    <a:lnTo>
                      <a:pt x="3567" y="3177"/>
                    </a:lnTo>
                    <a:cubicBezTo>
                      <a:pt x="3560" y="3177"/>
                      <a:pt x="3554" y="3176"/>
                      <a:pt x="3547" y="3174"/>
                    </a:cubicBezTo>
                    <a:cubicBezTo>
                      <a:pt x="3541" y="3173"/>
                      <a:pt x="3533" y="3171"/>
                      <a:pt x="3525" y="3170"/>
                    </a:cubicBezTo>
                    <a:cubicBezTo>
                      <a:pt x="3521" y="3170"/>
                      <a:pt x="3518" y="3169"/>
                      <a:pt x="3514" y="3167"/>
                    </a:cubicBezTo>
                    <a:cubicBezTo>
                      <a:pt x="3507" y="3166"/>
                      <a:pt x="3499" y="3163"/>
                      <a:pt x="3492" y="3160"/>
                    </a:cubicBezTo>
                    <a:cubicBezTo>
                      <a:pt x="3480" y="3156"/>
                      <a:pt x="3469" y="3150"/>
                      <a:pt x="3459" y="3144"/>
                    </a:cubicBezTo>
                    <a:lnTo>
                      <a:pt x="65" y="1163"/>
                    </a:lnTo>
                    <a:cubicBezTo>
                      <a:pt x="32" y="1140"/>
                      <a:pt x="6" y="1111"/>
                      <a:pt x="6" y="1085"/>
                    </a:cubicBezTo>
                    <a:lnTo>
                      <a:pt x="0" y="1195"/>
                    </a:lnTo>
                    <a:cubicBezTo>
                      <a:pt x="0" y="1215"/>
                      <a:pt x="7" y="1233"/>
                      <a:pt x="21" y="1247"/>
                    </a:cubicBezTo>
                    <a:lnTo>
                      <a:pt x="21" y="1249"/>
                    </a:lnTo>
                    <a:lnTo>
                      <a:pt x="26" y="1256"/>
                    </a:lnTo>
                    <a:lnTo>
                      <a:pt x="31" y="1259"/>
                    </a:lnTo>
                    <a:cubicBezTo>
                      <a:pt x="32" y="1262"/>
                      <a:pt x="35" y="1263"/>
                      <a:pt x="38" y="1266"/>
                    </a:cubicBezTo>
                    <a:lnTo>
                      <a:pt x="39" y="1268"/>
                    </a:lnTo>
                    <a:cubicBezTo>
                      <a:pt x="45" y="1272"/>
                      <a:pt x="3456" y="3263"/>
                      <a:pt x="3456" y="3263"/>
                    </a:cubicBezTo>
                    <a:lnTo>
                      <a:pt x="3456" y="3264"/>
                    </a:lnTo>
                    <a:lnTo>
                      <a:pt x="3457" y="3264"/>
                    </a:lnTo>
                    <a:cubicBezTo>
                      <a:pt x="3503" y="3288"/>
                      <a:pt x="3553" y="3300"/>
                      <a:pt x="3604" y="3300"/>
                    </a:cubicBezTo>
                    <a:cubicBezTo>
                      <a:pt x="3651" y="3300"/>
                      <a:pt x="3699" y="3290"/>
                      <a:pt x="3743" y="3269"/>
                    </a:cubicBezTo>
                    <a:lnTo>
                      <a:pt x="9111" y="168"/>
                    </a:lnTo>
                    <a:cubicBezTo>
                      <a:pt x="9140" y="152"/>
                      <a:pt x="9162" y="128"/>
                      <a:pt x="9172" y="96"/>
                    </a:cubicBezTo>
                    <a:cubicBezTo>
                      <a:pt x="9173" y="92"/>
                      <a:pt x="9173" y="89"/>
                      <a:pt x="9173" y="84"/>
                    </a:cubicBezTo>
                    <a:lnTo>
                      <a:pt x="91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6"/>
              <p:cNvSpPr/>
              <p:nvPr/>
            </p:nvSpPr>
            <p:spPr>
              <a:xfrm>
                <a:off x="565975" y="1649575"/>
                <a:ext cx="59450" cy="34875"/>
              </a:xfrm>
              <a:custGeom>
                <a:rect b="b" l="l" r="r" t="t"/>
                <a:pathLst>
                  <a:path extrusionOk="0" h="1395" w="2378">
                    <a:moveTo>
                      <a:pt x="24" y="1"/>
                    </a:moveTo>
                    <a:lnTo>
                      <a:pt x="0" y="18"/>
                    </a:lnTo>
                    <a:lnTo>
                      <a:pt x="2350" y="1394"/>
                    </a:lnTo>
                    <a:lnTo>
                      <a:pt x="2377" y="137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6"/>
              <p:cNvSpPr/>
              <p:nvPr/>
            </p:nvSpPr>
            <p:spPr>
              <a:xfrm>
                <a:off x="624125" y="1679500"/>
                <a:ext cx="2875" cy="1525"/>
              </a:xfrm>
              <a:custGeom>
                <a:rect b="b" l="l" r="r" t="t"/>
                <a:pathLst>
                  <a:path extrusionOk="0" h="61" w="115">
                    <a:moveTo>
                      <a:pt x="58" y="0"/>
                    </a:moveTo>
                    <a:cubicBezTo>
                      <a:pt x="45" y="0"/>
                      <a:pt x="32" y="3"/>
                      <a:pt x="22" y="9"/>
                    </a:cubicBezTo>
                    <a:cubicBezTo>
                      <a:pt x="0" y="16"/>
                      <a:pt x="0" y="45"/>
                      <a:pt x="22" y="52"/>
                    </a:cubicBezTo>
                    <a:cubicBezTo>
                      <a:pt x="33" y="58"/>
                      <a:pt x="45" y="61"/>
                      <a:pt x="58" y="61"/>
                    </a:cubicBezTo>
                    <a:cubicBezTo>
                      <a:pt x="70" y="61"/>
                      <a:pt x="83" y="58"/>
                      <a:pt x="95" y="52"/>
                    </a:cubicBezTo>
                    <a:cubicBezTo>
                      <a:pt x="115" y="45"/>
                      <a:pt x="115" y="16"/>
                      <a:pt x="95" y="9"/>
                    </a:cubicBezTo>
                    <a:cubicBezTo>
                      <a:pt x="83" y="3"/>
                      <a:pt x="70" y="0"/>
                      <a:pt x="58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6"/>
              <p:cNvSpPr/>
              <p:nvPr/>
            </p:nvSpPr>
            <p:spPr>
              <a:xfrm>
                <a:off x="621175" y="1678000"/>
                <a:ext cx="2875" cy="1550"/>
              </a:xfrm>
              <a:custGeom>
                <a:rect b="b" l="l" r="r" t="t"/>
                <a:pathLst>
                  <a:path extrusionOk="0" h="62" w="115">
                    <a:moveTo>
                      <a:pt x="57" y="1"/>
                    </a:moveTo>
                    <a:lnTo>
                      <a:pt x="57" y="2"/>
                    </a:lnTo>
                    <a:cubicBezTo>
                      <a:pt x="55" y="2"/>
                      <a:pt x="53" y="2"/>
                      <a:pt x="51" y="2"/>
                    </a:cubicBezTo>
                    <a:cubicBezTo>
                      <a:pt x="40" y="2"/>
                      <a:pt x="31" y="4"/>
                      <a:pt x="21" y="9"/>
                    </a:cubicBezTo>
                    <a:cubicBezTo>
                      <a:pt x="1" y="22"/>
                      <a:pt x="1" y="41"/>
                      <a:pt x="21" y="53"/>
                    </a:cubicBezTo>
                    <a:cubicBezTo>
                      <a:pt x="33" y="59"/>
                      <a:pt x="44" y="62"/>
                      <a:pt x="57" y="62"/>
                    </a:cubicBezTo>
                    <a:cubicBezTo>
                      <a:pt x="71" y="62"/>
                      <a:pt x="82" y="59"/>
                      <a:pt x="94" y="53"/>
                    </a:cubicBezTo>
                    <a:cubicBezTo>
                      <a:pt x="114" y="46"/>
                      <a:pt x="114" y="17"/>
                      <a:pt x="94" y="11"/>
                    </a:cubicBezTo>
                    <a:cubicBezTo>
                      <a:pt x="82" y="4"/>
                      <a:pt x="71" y="1"/>
                      <a:pt x="5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6"/>
              <p:cNvSpPr/>
              <p:nvPr/>
            </p:nvSpPr>
            <p:spPr>
              <a:xfrm>
                <a:off x="618175" y="1676525"/>
                <a:ext cx="2900" cy="1500"/>
              </a:xfrm>
              <a:custGeom>
                <a:rect b="b" l="l" r="r" t="t"/>
                <a:pathLst>
                  <a:path extrusionOk="0" h="60" w="116">
                    <a:moveTo>
                      <a:pt x="57" y="0"/>
                    </a:moveTo>
                    <a:cubicBezTo>
                      <a:pt x="46" y="0"/>
                      <a:pt x="32" y="3"/>
                      <a:pt x="21" y="9"/>
                    </a:cubicBezTo>
                    <a:cubicBezTo>
                      <a:pt x="1" y="15"/>
                      <a:pt x="1" y="44"/>
                      <a:pt x="21" y="51"/>
                    </a:cubicBezTo>
                    <a:cubicBezTo>
                      <a:pt x="32" y="57"/>
                      <a:pt x="46" y="60"/>
                      <a:pt x="57" y="60"/>
                    </a:cubicBezTo>
                    <a:cubicBezTo>
                      <a:pt x="70" y="60"/>
                      <a:pt x="83" y="57"/>
                      <a:pt x="93" y="51"/>
                    </a:cubicBezTo>
                    <a:cubicBezTo>
                      <a:pt x="115" y="45"/>
                      <a:pt x="115" y="16"/>
                      <a:pt x="93" y="9"/>
                    </a:cubicBezTo>
                    <a:cubicBezTo>
                      <a:pt x="83" y="3"/>
                      <a:pt x="70" y="0"/>
                      <a:pt x="5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6"/>
              <p:cNvSpPr/>
              <p:nvPr/>
            </p:nvSpPr>
            <p:spPr>
              <a:xfrm>
                <a:off x="431475" y="1700225"/>
                <a:ext cx="2825" cy="4300"/>
              </a:xfrm>
              <a:custGeom>
                <a:rect b="b" l="l" r="r" t="t"/>
                <a:pathLst>
                  <a:path extrusionOk="0" h="172" w="113">
                    <a:moveTo>
                      <a:pt x="1" y="0"/>
                    </a:moveTo>
                    <a:lnTo>
                      <a:pt x="1" y="77"/>
                    </a:lnTo>
                    <a:cubicBezTo>
                      <a:pt x="1" y="82"/>
                      <a:pt x="2" y="85"/>
                      <a:pt x="5" y="86"/>
                    </a:cubicBezTo>
                    <a:lnTo>
                      <a:pt x="107" y="164"/>
                    </a:lnTo>
                    <a:cubicBezTo>
                      <a:pt x="109" y="166"/>
                      <a:pt x="111" y="169"/>
                      <a:pt x="112" y="172"/>
                    </a:cubicBezTo>
                    <a:lnTo>
                      <a:pt x="112" y="95"/>
                    </a:lnTo>
                    <a:cubicBezTo>
                      <a:pt x="111" y="92"/>
                      <a:pt x="109" y="87"/>
                      <a:pt x="107" y="86"/>
                    </a:cubicBezTo>
                    <a:lnTo>
                      <a:pt x="5" y="9"/>
                    </a:lnTo>
                    <a:cubicBezTo>
                      <a:pt x="2" y="6"/>
                      <a:pt x="1" y="3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6"/>
              <p:cNvSpPr/>
              <p:nvPr/>
            </p:nvSpPr>
            <p:spPr>
              <a:xfrm>
                <a:off x="442350" y="1701425"/>
                <a:ext cx="3950" cy="3900"/>
              </a:xfrm>
              <a:custGeom>
                <a:rect b="b" l="l" r="r" t="t"/>
                <a:pathLst>
                  <a:path extrusionOk="0" h="156" w="158">
                    <a:moveTo>
                      <a:pt x="157" y="0"/>
                    </a:moveTo>
                    <a:cubicBezTo>
                      <a:pt x="157" y="3"/>
                      <a:pt x="154" y="8"/>
                      <a:pt x="149" y="10"/>
                    </a:cubicBezTo>
                    <a:lnTo>
                      <a:pt x="11" y="67"/>
                    </a:lnTo>
                    <a:cubicBezTo>
                      <a:pt x="5" y="70"/>
                      <a:pt x="1" y="74"/>
                      <a:pt x="1" y="79"/>
                    </a:cubicBezTo>
                    <a:lnTo>
                      <a:pt x="1" y="156"/>
                    </a:lnTo>
                    <a:cubicBezTo>
                      <a:pt x="1" y="151"/>
                      <a:pt x="5" y="147"/>
                      <a:pt x="11" y="145"/>
                    </a:cubicBezTo>
                    <a:lnTo>
                      <a:pt x="149" y="89"/>
                    </a:lnTo>
                    <a:cubicBezTo>
                      <a:pt x="154" y="86"/>
                      <a:pt x="157" y="82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6"/>
              <p:cNvSpPr/>
              <p:nvPr/>
            </p:nvSpPr>
            <p:spPr>
              <a:xfrm>
                <a:off x="432850" y="1704600"/>
                <a:ext cx="9650" cy="3525"/>
              </a:xfrm>
              <a:custGeom>
                <a:rect b="b" l="l" r="r" t="t"/>
                <a:pathLst>
                  <a:path extrusionOk="0" h="141" w="386">
                    <a:moveTo>
                      <a:pt x="384" y="49"/>
                    </a:moveTo>
                    <a:lnTo>
                      <a:pt x="384" y="51"/>
                    </a:lnTo>
                    <a:lnTo>
                      <a:pt x="384" y="51"/>
                    </a:lnTo>
                    <a:cubicBezTo>
                      <a:pt x="384" y="50"/>
                      <a:pt x="384" y="50"/>
                      <a:pt x="384" y="49"/>
                    </a:cubicBezTo>
                    <a:close/>
                    <a:moveTo>
                      <a:pt x="200" y="0"/>
                    </a:moveTo>
                    <a:cubicBezTo>
                      <a:pt x="197" y="0"/>
                      <a:pt x="194" y="0"/>
                      <a:pt x="191" y="1"/>
                    </a:cubicBezTo>
                    <a:lnTo>
                      <a:pt x="31" y="33"/>
                    </a:lnTo>
                    <a:cubicBezTo>
                      <a:pt x="29" y="33"/>
                      <a:pt x="26" y="34"/>
                      <a:pt x="23" y="34"/>
                    </a:cubicBezTo>
                    <a:cubicBezTo>
                      <a:pt x="18" y="34"/>
                      <a:pt x="13" y="33"/>
                      <a:pt x="8" y="30"/>
                    </a:cubicBezTo>
                    <a:cubicBezTo>
                      <a:pt x="4" y="29"/>
                      <a:pt x="2" y="24"/>
                      <a:pt x="1" y="21"/>
                    </a:cubicBezTo>
                    <a:lnTo>
                      <a:pt x="1" y="98"/>
                    </a:lnTo>
                    <a:cubicBezTo>
                      <a:pt x="2" y="102"/>
                      <a:pt x="4" y="105"/>
                      <a:pt x="8" y="107"/>
                    </a:cubicBezTo>
                    <a:cubicBezTo>
                      <a:pt x="13" y="110"/>
                      <a:pt x="20" y="112"/>
                      <a:pt x="26" y="112"/>
                    </a:cubicBezTo>
                    <a:cubicBezTo>
                      <a:pt x="28" y="112"/>
                      <a:pt x="29" y="112"/>
                      <a:pt x="31" y="111"/>
                    </a:cubicBezTo>
                    <a:lnTo>
                      <a:pt x="191" y="78"/>
                    </a:lnTo>
                    <a:cubicBezTo>
                      <a:pt x="193" y="77"/>
                      <a:pt x="195" y="77"/>
                      <a:pt x="197" y="77"/>
                    </a:cubicBezTo>
                    <a:cubicBezTo>
                      <a:pt x="202" y="77"/>
                      <a:pt x="207" y="79"/>
                      <a:pt x="213" y="81"/>
                    </a:cubicBezTo>
                    <a:lnTo>
                      <a:pt x="347" y="137"/>
                    </a:lnTo>
                    <a:cubicBezTo>
                      <a:pt x="352" y="139"/>
                      <a:pt x="357" y="140"/>
                      <a:pt x="362" y="140"/>
                    </a:cubicBezTo>
                    <a:cubicBezTo>
                      <a:pt x="374" y="140"/>
                      <a:pt x="386" y="134"/>
                      <a:pt x="384" y="127"/>
                    </a:cubicBezTo>
                    <a:lnTo>
                      <a:pt x="384" y="51"/>
                    </a:lnTo>
                    <a:lnTo>
                      <a:pt x="384" y="51"/>
                    </a:lnTo>
                    <a:cubicBezTo>
                      <a:pt x="383" y="58"/>
                      <a:pt x="372" y="63"/>
                      <a:pt x="361" y="63"/>
                    </a:cubicBezTo>
                    <a:cubicBezTo>
                      <a:pt x="357" y="63"/>
                      <a:pt x="352" y="62"/>
                      <a:pt x="347" y="60"/>
                    </a:cubicBezTo>
                    <a:lnTo>
                      <a:pt x="213" y="2"/>
                    </a:lnTo>
                    <a:cubicBezTo>
                      <a:pt x="208" y="1"/>
                      <a:pt x="204" y="0"/>
                      <a:pt x="20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6"/>
              <p:cNvSpPr/>
              <p:nvPr/>
            </p:nvSpPr>
            <p:spPr>
              <a:xfrm>
                <a:off x="431250" y="1697600"/>
                <a:ext cx="15125" cy="8575"/>
              </a:xfrm>
              <a:custGeom>
                <a:rect b="b" l="l" r="r" t="t"/>
                <a:pathLst>
                  <a:path extrusionOk="0" h="343" w="605">
                    <a:moveTo>
                      <a:pt x="336" y="0"/>
                    </a:moveTo>
                    <a:cubicBezTo>
                      <a:pt x="329" y="0"/>
                      <a:pt x="322" y="3"/>
                      <a:pt x="316" y="7"/>
                    </a:cubicBezTo>
                    <a:lnTo>
                      <a:pt x="219" y="87"/>
                    </a:lnTo>
                    <a:cubicBezTo>
                      <a:pt x="213" y="91"/>
                      <a:pt x="207" y="92"/>
                      <a:pt x="200" y="92"/>
                    </a:cubicBezTo>
                    <a:lnTo>
                      <a:pt x="31" y="92"/>
                    </a:lnTo>
                    <a:cubicBezTo>
                      <a:pt x="13" y="92"/>
                      <a:pt x="1" y="105"/>
                      <a:pt x="13" y="114"/>
                    </a:cubicBezTo>
                    <a:lnTo>
                      <a:pt x="114" y="192"/>
                    </a:lnTo>
                    <a:cubicBezTo>
                      <a:pt x="118" y="194"/>
                      <a:pt x="120" y="200"/>
                      <a:pt x="118" y="204"/>
                    </a:cubicBezTo>
                    <a:lnTo>
                      <a:pt x="65" y="297"/>
                    </a:lnTo>
                    <a:cubicBezTo>
                      <a:pt x="63" y="301"/>
                      <a:pt x="66" y="307"/>
                      <a:pt x="72" y="310"/>
                    </a:cubicBezTo>
                    <a:cubicBezTo>
                      <a:pt x="77" y="313"/>
                      <a:pt x="82" y="314"/>
                      <a:pt x="87" y="314"/>
                    </a:cubicBezTo>
                    <a:cubicBezTo>
                      <a:pt x="90" y="314"/>
                      <a:pt x="93" y="313"/>
                      <a:pt x="95" y="313"/>
                    </a:cubicBezTo>
                    <a:lnTo>
                      <a:pt x="255" y="281"/>
                    </a:lnTo>
                    <a:cubicBezTo>
                      <a:pt x="258" y="280"/>
                      <a:pt x="261" y="280"/>
                      <a:pt x="264" y="280"/>
                    </a:cubicBezTo>
                    <a:cubicBezTo>
                      <a:pt x="268" y="280"/>
                      <a:pt x="272" y="281"/>
                      <a:pt x="277" y="282"/>
                    </a:cubicBezTo>
                    <a:lnTo>
                      <a:pt x="411" y="340"/>
                    </a:lnTo>
                    <a:cubicBezTo>
                      <a:pt x="416" y="342"/>
                      <a:pt x="420" y="343"/>
                      <a:pt x="425" y="343"/>
                    </a:cubicBezTo>
                    <a:cubicBezTo>
                      <a:pt x="437" y="343"/>
                      <a:pt x="449" y="337"/>
                      <a:pt x="448" y="329"/>
                    </a:cubicBezTo>
                    <a:lnTo>
                      <a:pt x="445" y="232"/>
                    </a:lnTo>
                    <a:cubicBezTo>
                      <a:pt x="445" y="227"/>
                      <a:pt x="448" y="223"/>
                      <a:pt x="455" y="220"/>
                    </a:cubicBezTo>
                    <a:lnTo>
                      <a:pt x="591" y="163"/>
                    </a:lnTo>
                    <a:cubicBezTo>
                      <a:pt x="604" y="159"/>
                      <a:pt x="604" y="149"/>
                      <a:pt x="594" y="143"/>
                    </a:cubicBezTo>
                    <a:cubicBezTo>
                      <a:pt x="591" y="142"/>
                      <a:pt x="588" y="140"/>
                      <a:pt x="584" y="140"/>
                    </a:cubicBezTo>
                    <a:lnTo>
                      <a:pt x="423" y="111"/>
                    </a:lnTo>
                    <a:cubicBezTo>
                      <a:pt x="420" y="111"/>
                      <a:pt x="417" y="110"/>
                      <a:pt x="414" y="108"/>
                    </a:cubicBezTo>
                    <a:cubicBezTo>
                      <a:pt x="411" y="107"/>
                      <a:pt x="410" y="105"/>
                      <a:pt x="408" y="103"/>
                    </a:cubicBezTo>
                    <a:lnTo>
                      <a:pt x="358" y="10"/>
                    </a:lnTo>
                    <a:cubicBezTo>
                      <a:pt x="356" y="8"/>
                      <a:pt x="353" y="5"/>
                      <a:pt x="352" y="4"/>
                    </a:cubicBezTo>
                    <a:cubicBezTo>
                      <a:pt x="347" y="2"/>
                      <a:pt x="342" y="0"/>
                      <a:pt x="336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6"/>
              <p:cNvSpPr/>
              <p:nvPr/>
            </p:nvSpPr>
            <p:spPr>
              <a:xfrm>
                <a:off x="443475" y="1707300"/>
                <a:ext cx="2825" cy="4300"/>
              </a:xfrm>
              <a:custGeom>
                <a:rect b="b" l="l" r="r" t="t"/>
                <a:pathLst>
                  <a:path extrusionOk="0" h="172" w="113">
                    <a:moveTo>
                      <a:pt x="1" y="0"/>
                    </a:moveTo>
                    <a:lnTo>
                      <a:pt x="1" y="79"/>
                    </a:lnTo>
                    <a:cubicBezTo>
                      <a:pt x="1" y="81"/>
                      <a:pt x="4" y="84"/>
                      <a:pt x="5" y="86"/>
                    </a:cubicBezTo>
                    <a:lnTo>
                      <a:pt x="108" y="164"/>
                    </a:lnTo>
                    <a:cubicBezTo>
                      <a:pt x="109" y="166"/>
                      <a:pt x="112" y="168"/>
                      <a:pt x="112" y="171"/>
                    </a:cubicBezTo>
                    <a:lnTo>
                      <a:pt x="112" y="95"/>
                    </a:lnTo>
                    <a:cubicBezTo>
                      <a:pt x="112" y="92"/>
                      <a:pt x="109" y="89"/>
                      <a:pt x="108" y="86"/>
                    </a:cubicBezTo>
                    <a:lnTo>
                      <a:pt x="5" y="9"/>
                    </a:lnTo>
                    <a:cubicBezTo>
                      <a:pt x="4" y="8"/>
                      <a:pt x="1" y="5"/>
                      <a:pt x="1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6"/>
              <p:cNvSpPr/>
              <p:nvPr/>
            </p:nvSpPr>
            <p:spPr>
              <a:xfrm>
                <a:off x="454400" y="1708500"/>
                <a:ext cx="3925" cy="3925"/>
              </a:xfrm>
              <a:custGeom>
                <a:rect b="b" l="l" r="r" t="t"/>
                <a:pathLst>
                  <a:path extrusionOk="0" h="157" w="157">
                    <a:moveTo>
                      <a:pt x="157" y="0"/>
                    </a:moveTo>
                    <a:cubicBezTo>
                      <a:pt x="157" y="3"/>
                      <a:pt x="152" y="7"/>
                      <a:pt x="147" y="10"/>
                    </a:cubicBezTo>
                    <a:lnTo>
                      <a:pt x="9" y="67"/>
                    </a:lnTo>
                    <a:cubicBezTo>
                      <a:pt x="3" y="70"/>
                      <a:pt x="0" y="74"/>
                      <a:pt x="0" y="78"/>
                    </a:cubicBezTo>
                    <a:lnTo>
                      <a:pt x="0" y="157"/>
                    </a:lnTo>
                    <a:cubicBezTo>
                      <a:pt x="0" y="152"/>
                      <a:pt x="3" y="148"/>
                      <a:pt x="9" y="145"/>
                    </a:cubicBezTo>
                    <a:lnTo>
                      <a:pt x="147" y="89"/>
                    </a:lnTo>
                    <a:cubicBezTo>
                      <a:pt x="152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6"/>
              <p:cNvSpPr/>
              <p:nvPr/>
            </p:nvSpPr>
            <p:spPr>
              <a:xfrm>
                <a:off x="444900" y="1711675"/>
                <a:ext cx="9600" cy="3525"/>
              </a:xfrm>
              <a:custGeom>
                <a:rect b="b" l="l" r="r" t="t"/>
                <a:pathLst>
                  <a:path extrusionOk="0" h="141" w="384">
                    <a:moveTo>
                      <a:pt x="195" y="0"/>
                    </a:moveTo>
                    <a:cubicBezTo>
                      <a:pt x="193" y="0"/>
                      <a:pt x="191" y="0"/>
                      <a:pt x="189" y="1"/>
                    </a:cubicBezTo>
                    <a:lnTo>
                      <a:pt x="31" y="33"/>
                    </a:lnTo>
                    <a:cubicBezTo>
                      <a:pt x="28" y="34"/>
                      <a:pt x="25" y="34"/>
                      <a:pt x="21" y="34"/>
                    </a:cubicBezTo>
                    <a:cubicBezTo>
                      <a:pt x="16" y="34"/>
                      <a:pt x="11" y="33"/>
                      <a:pt x="6" y="30"/>
                    </a:cubicBezTo>
                    <a:cubicBezTo>
                      <a:pt x="3" y="28"/>
                      <a:pt x="0" y="25"/>
                      <a:pt x="0" y="21"/>
                    </a:cubicBezTo>
                    <a:lnTo>
                      <a:pt x="0" y="98"/>
                    </a:lnTo>
                    <a:cubicBezTo>
                      <a:pt x="0" y="102"/>
                      <a:pt x="3" y="105"/>
                      <a:pt x="6" y="108"/>
                    </a:cubicBezTo>
                    <a:cubicBezTo>
                      <a:pt x="11" y="110"/>
                      <a:pt x="17" y="111"/>
                      <a:pt x="24" y="111"/>
                    </a:cubicBezTo>
                    <a:cubicBezTo>
                      <a:pt x="26" y="111"/>
                      <a:pt x="28" y="111"/>
                      <a:pt x="31" y="111"/>
                    </a:cubicBezTo>
                    <a:lnTo>
                      <a:pt x="189" y="79"/>
                    </a:lnTo>
                    <a:cubicBezTo>
                      <a:pt x="192" y="78"/>
                      <a:pt x="195" y="78"/>
                      <a:pt x="198" y="78"/>
                    </a:cubicBezTo>
                    <a:cubicBezTo>
                      <a:pt x="202" y="78"/>
                      <a:pt x="206" y="79"/>
                      <a:pt x="210" y="80"/>
                    </a:cubicBezTo>
                    <a:lnTo>
                      <a:pt x="347" y="138"/>
                    </a:lnTo>
                    <a:cubicBezTo>
                      <a:pt x="351" y="140"/>
                      <a:pt x="355" y="141"/>
                      <a:pt x="359" y="141"/>
                    </a:cubicBezTo>
                    <a:cubicBezTo>
                      <a:pt x="371" y="141"/>
                      <a:pt x="383" y="135"/>
                      <a:pt x="383" y="127"/>
                    </a:cubicBezTo>
                    <a:lnTo>
                      <a:pt x="383" y="50"/>
                    </a:lnTo>
                    <a:cubicBezTo>
                      <a:pt x="383" y="57"/>
                      <a:pt x="372" y="63"/>
                      <a:pt x="360" y="63"/>
                    </a:cubicBezTo>
                    <a:cubicBezTo>
                      <a:pt x="356" y="63"/>
                      <a:pt x="351" y="62"/>
                      <a:pt x="347" y="60"/>
                    </a:cubicBezTo>
                    <a:lnTo>
                      <a:pt x="210" y="4"/>
                    </a:lnTo>
                    <a:cubicBezTo>
                      <a:pt x="205" y="1"/>
                      <a:pt x="200" y="0"/>
                      <a:pt x="195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6"/>
              <p:cNvSpPr/>
              <p:nvPr/>
            </p:nvSpPr>
            <p:spPr>
              <a:xfrm>
                <a:off x="443250" y="1704675"/>
                <a:ext cx="15125" cy="8600"/>
              </a:xfrm>
              <a:custGeom>
                <a:rect b="b" l="l" r="r" t="t"/>
                <a:pathLst>
                  <a:path extrusionOk="0" h="344" w="605">
                    <a:moveTo>
                      <a:pt x="335" y="0"/>
                    </a:moveTo>
                    <a:cubicBezTo>
                      <a:pt x="328" y="0"/>
                      <a:pt x="321" y="3"/>
                      <a:pt x="316" y="7"/>
                    </a:cubicBezTo>
                    <a:lnTo>
                      <a:pt x="218" y="86"/>
                    </a:lnTo>
                    <a:cubicBezTo>
                      <a:pt x="214" y="91"/>
                      <a:pt x="207" y="92"/>
                      <a:pt x="200" y="92"/>
                    </a:cubicBezTo>
                    <a:lnTo>
                      <a:pt x="31" y="92"/>
                    </a:lnTo>
                    <a:cubicBezTo>
                      <a:pt x="13" y="92"/>
                      <a:pt x="1" y="105"/>
                      <a:pt x="14" y="114"/>
                    </a:cubicBezTo>
                    <a:lnTo>
                      <a:pt x="116" y="192"/>
                    </a:lnTo>
                    <a:cubicBezTo>
                      <a:pt x="120" y="194"/>
                      <a:pt x="121" y="200"/>
                      <a:pt x="118" y="204"/>
                    </a:cubicBezTo>
                    <a:lnTo>
                      <a:pt x="66" y="297"/>
                    </a:lnTo>
                    <a:cubicBezTo>
                      <a:pt x="63" y="301"/>
                      <a:pt x="66" y="307"/>
                      <a:pt x="72" y="310"/>
                    </a:cubicBezTo>
                    <a:cubicBezTo>
                      <a:pt x="77" y="313"/>
                      <a:pt x="82" y="314"/>
                      <a:pt x="87" y="314"/>
                    </a:cubicBezTo>
                    <a:cubicBezTo>
                      <a:pt x="91" y="314"/>
                      <a:pt x="94" y="314"/>
                      <a:pt x="97" y="313"/>
                    </a:cubicBezTo>
                    <a:lnTo>
                      <a:pt x="255" y="281"/>
                    </a:lnTo>
                    <a:cubicBezTo>
                      <a:pt x="257" y="280"/>
                      <a:pt x="259" y="280"/>
                      <a:pt x="261" y="280"/>
                    </a:cubicBezTo>
                    <a:cubicBezTo>
                      <a:pt x="266" y="280"/>
                      <a:pt x="271" y="281"/>
                      <a:pt x="276" y="284"/>
                    </a:cubicBezTo>
                    <a:lnTo>
                      <a:pt x="411" y="340"/>
                    </a:lnTo>
                    <a:cubicBezTo>
                      <a:pt x="416" y="342"/>
                      <a:pt x="421" y="343"/>
                      <a:pt x="426" y="343"/>
                    </a:cubicBezTo>
                    <a:cubicBezTo>
                      <a:pt x="438" y="343"/>
                      <a:pt x="449" y="337"/>
                      <a:pt x="448" y="330"/>
                    </a:cubicBezTo>
                    <a:lnTo>
                      <a:pt x="445" y="231"/>
                    </a:lnTo>
                    <a:cubicBezTo>
                      <a:pt x="445" y="227"/>
                      <a:pt x="449" y="223"/>
                      <a:pt x="455" y="221"/>
                    </a:cubicBezTo>
                    <a:lnTo>
                      <a:pt x="591" y="163"/>
                    </a:lnTo>
                    <a:cubicBezTo>
                      <a:pt x="604" y="159"/>
                      <a:pt x="604" y="149"/>
                      <a:pt x="594" y="143"/>
                    </a:cubicBezTo>
                    <a:cubicBezTo>
                      <a:pt x="591" y="142"/>
                      <a:pt x="588" y="140"/>
                      <a:pt x="585" y="140"/>
                    </a:cubicBezTo>
                    <a:lnTo>
                      <a:pt x="424" y="113"/>
                    </a:lnTo>
                    <a:cubicBezTo>
                      <a:pt x="420" y="111"/>
                      <a:pt x="417" y="110"/>
                      <a:pt x="414" y="108"/>
                    </a:cubicBezTo>
                    <a:cubicBezTo>
                      <a:pt x="411" y="107"/>
                      <a:pt x="410" y="105"/>
                      <a:pt x="408" y="104"/>
                    </a:cubicBezTo>
                    <a:lnTo>
                      <a:pt x="358" y="11"/>
                    </a:lnTo>
                    <a:cubicBezTo>
                      <a:pt x="356" y="8"/>
                      <a:pt x="353" y="7"/>
                      <a:pt x="352" y="5"/>
                    </a:cubicBezTo>
                    <a:cubicBezTo>
                      <a:pt x="347" y="2"/>
                      <a:pt x="341" y="0"/>
                      <a:pt x="335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6"/>
              <p:cNvSpPr/>
              <p:nvPr/>
            </p:nvSpPr>
            <p:spPr>
              <a:xfrm>
                <a:off x="463775" y="1681450"/>
                <a:ext cx="43675" cy="25575"/>
              </a:xfrm>
              <a:custGeom>
                <a:rect b="b" l="l" r="r" t="t"/>
                <a:pathLst>
                  <a:path extrusionOk="0" h="1023" w="1747">
                    <a:moveTo>
                      <a:pt x="62" y="0"/>
                    </a:moveTo>
                    <a:cubicBezTo>
                      <a:pt x="49" y="0"/>
                      <a:pt x="36" y="3"/>
                      <a:pt x="24" y="9"/>
                    </a:cubicBezTo>
                    <a:cubicBezTo>
                      <a:pt x="1" y="22"/>
                      <a:pt x="4" y="42"/>
                      <a:pt x="24" y="54"/>
                    </a:cubicBezTo>
                    <a:lnTo>
                      <a:pt x="1649" y="1014"/>
                    </a:lnTo>
                    <a:cubicBezTo>
                      <a:pt x="1662" y="1020"/>
                      <a:pt x="1676" y="1023"/>
                      <a:pt x="1690" y="1023"/>
                    </a:cubicBezTo>
                    <a:cubicBezTo>
                      <a:pt x="1703" y="1023"/>
                      <a:pt x="1716" y="1020"/>
                      <a:pt x="1728" y="1014"/>
                    </a:cubicBezTo>
                    <a:cubicBezTo>
                      <a:pt x="1747" y="1005"/>
                      <a:pt x="1747" y="978"/>
                      <a:pt x="1728" y="969"/>
                    </a:cubicBezTo>
                    <a:lnTo>
                      <a:pt x="101" y="11"/>
                    </a:lnTo>
                    <a:cubicBezTo>
                      <a:pt x="89" y="3"/>
                      <a:pt x="75" y="0"/>
                      <a:pt x="62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6"/>
              <p:cNvSpPr/>
              <p:nvPr/>
            </p:nvSpPr>
            <p:spPr>
              <a:xfrm>
                <a:off x="459275" y="1684250"/>
                <a:ext cx="41475" cy="24150"/>
              </a:xfrm>
              <a:custGeom>
                <a:rect b="b" l="l" r="r" t="t"/>
                <a:pathLst>
                  <a:path extrusionOk="0" h="966" w="1659">
                    <a:moveTo>
                      <a:pt x="60" y="0"/>
                    </a:moveTo>
                    <a:cubicBezTo>
                      <a:pt x="47" y="0"/>
                      <a:pt x="34" y="3"/>
                      <a:pt x="24" y="9"/>
                    </a:cubicBezTo>
                    <a:cubicBezTo>
                      <a:pt x="1" y="22"/>
                      <a:pt x="4" y="42"/>
                      <a:pt x="24" y="54"/>
                    </a:cubicBezTo>
                    <a:lnTo>
                      <a:pt x="1561" y="956"/>
                    </a:lnTo>
                    <a:cubicBezTo>
                      <a:pt x="1574" y="963"/>
                      <a:pt x="1587" y="966"/>
                      <a:pt x="1602" y="966"/>
                    </a:cubicBezTo>
                    <a:cubicBezTo>
                      <a:pt x="1615" y="966"/>
                      <a:pt x="1628" y="963"/>
                      <a:pt x="1639" y="956"/>
                    </a:cubicBezTo>
                    <a:cubicBezTo>
                      <a:pt x="1658" y="948"/>
                      <a:pt x="1658" y="919"/>
                      <a:pt x="1639" y="912"/>
                    </a:cubicBezTo>
                    <a:lnTo>
                      <a:pt x="101" y="10"/>
                    </a:lnTo>
                    <a:cubicBezTo>
                      <a:pt x="88" y="3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6"/>
              <p:cNvSpPr/>
              <p:nvPr/>
            </p:nvSpPr>
            <p:spPr>
              <a:xfrm>
                <a:off x="449600" y="1689650"/>
                <a:ext cx="41425" cy="24150"/>
              </a:xfrm>
              <a:custGeom>
                <a:rect b="b" l="l" r="r" t="t"/>
                <a:pathLst>
                  <a:path extrusionOk="0" h="966" w="1657"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  <a:lnTo>
                      <a:pt x="59" y="0"/>
                    </a:ln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59" y="0"/>
                    </a:moveTo>
                    <a:lnTo>
                      <a:pt x="59" y="0"/>
                    </a:lnTo>
                    <a:cubicBezTo>
                      <a:pt x="47" y="0"/>
                      <a:pt x="34" y="3"/>
                      <a:pt x="22" y="10"/>
                    </a:cubicBezTo>
                    <a:cubicBezTo>
                      <a:pt x="1" y="22"/>
                      <a:pt x="4" y="42"/>
                      <a:pt x="22" y="55"/>
                    </a:cubicBezTo>
                    <a:lnTo>
                      <a:pt x="1561" y="956"/>
                    </a:lnTo>
                    <a:cubicBezTo>
                      <a:pt x="1573" y="963"/>
                      <a:pt x="1587" y="966"/>
                      <a:pt x="1602" y="966"/>
                    </a:cubicBezTo>
                    <a:cubicBezTo>
                      <a:pt x="1613" y="966"/>
                      <a:pt x="1626" y="963"/>
                      <a:pt x="1638" y="957"/>
                    </a:cubicBezTo>
                    <a:cubicBezTo>
                      <a:pt x="1657" y="948"/>
                      <a:pt x="1657" y="919"/>
                      <a:pt x="1638" y="912"/>
                    </a:cubicBezTo>
                    <a:lnTo>
                      <a:pt x="99" y="10"/>
                    </a:lnTo>
                    <a:cubicBezTo>
                      <a:pt x="87" y="3"/>
                      <a:pt x="74" y="0"/>
                      <a:pt x="5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6"/>
              <p:cNvSpPr/>
              <p:nvPr/>
            </p:nvSpPr>
            <p:spPr>
              <a:xfrm>
                <a:off x="454425" y="1686875"/>
                <a:ext cx="37550" cy="21925"/>
              </a:xfrm>
              <a:custGeom>
                <a:rect b="b" l="l" r="r" t="t"/>
                <a:pathLst>
                  <a:path extrusionOk="0" h="877" w="1502">
                    <a:moveTo>
                      <a:pt x="60" y="1"/>
                    </a:moveTo>
                    <a:cubicBezTo>
                      <a:pt x="47" y="1"/>
                      <a:pt x="34" y="4"/>
                      <a:pt x="22" y="10"/>
                    </a:cubicBezTo>
                    <a:cubicBezTo>
                      <a:pt x="1" y="23"/>
                      <a:pt x="2" y="43"/>
                      <a:pt x="22" y="55"/>
                    </a:cubicBezTo>
                    <a:lnTo>
                      <a:pt x="1404" y="867"/>
                    </a:lnTo>
                    <a:cubicBezTo>
                      <a:pt x="1417" y="874"/>
                      <a:pt x="1430" y="877"/>
                      <a:pt x="1445" y="877"/>
                    </a:cubicBezTo>
                    <a:cubicBezTo>
                      <a:pt x="1458" y="877"/>
                      <a:pt x="1471" y="874"/>
                      <a:pt x="1483" y="867"/>
                    </a:cubicBezTo>
                    <a:cubicBezTo>
                      <a:pt x="1501" y="859"/>
                      <a:pt x="1501" y="830"/>
                      <a:pt x="1483" y="823"/>
                    </a:cubicBezTo>
                    <a:lnTo>
                      <a:pt x="99" y="11"/>
                    </a:lnTo>
                    <a:cubicBezTo>
                      <a:pt x="88" y="4"/>
                      <a:pt x="73" y="1"/>
                      <a:pt x="6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6"/>
              <p:cNvSpPr/>
              <p:nvPr/>
            </p:nvSpPr>
            <p:spPr>
              <a:xfrm>
                <a:off x="455525" y="1714300"/>
                <a:ext cx="2800" cy="4300"/>
              </a:xfrm>
              <a:custGeom>
                <a:rect b="b" l="l" r="r" t="t"/>
                <a:pathLst>
                  <a:path extrusionOk="0" h="172" w="112">
                    <a:moveTo>
                      <a:pt x="0" y="0"/>
                    </a:moveTo>
                    <a:lnTo>
                      <a:pt x="0" y="77"/>
                    </a:lnTo>
                    <a:cubicBezTo>
                      <a:pt x="0" y="80"/>
                      <a:pt x="3" y="84"/>
                      <a:pt x="6" y="86"/>
                    </a:cubicBezTo>
                    <a:lnTo>
                      <a:pt x="107" y="163"/>
                    </a:lnTo>
                    <a:cubicBezTo>
                      <a:pt x="109" y="164"/>
                      <a:pt x="112" y="168"/>
                      <a:pt x="112" y="171"/>
                    </a:cubicBezTo>
                    <a:lnTo>
                      <a:pt x="112" y="94"/>
                    </a:lnTo>
                    <a:cubicBezTo>
                      <a:pt x="112" y="90"/>
                      <a:pt x="109" y="87"/>
                      <a:pt x="107" y="86"/>
                    </a:cubicBezTo>
                    <a:lnTo>
                      <a:pt x="6" y="7"/>
                    </a:lnTo>
                    <a:cubicBezTo>
                      <a:pt x="3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6"/>
              <p:cNvSpPr/>
              <p:nvPr/>
            </p:nvSpPr>
            <p:spPr>
              <a:xfrm>
                <a:off x="466425" y="1715450"/>
                <a:ext cx="3950" cy="3950"/>
              </a:xfrm>
              <a:custGeom>
                <a:rect b="b" l="l" r="r" t="t"/>
                <a:pathLst>
                  <a:path extrusionOk="0" h="158" w="158">
                    <a:moveTo>
                      <a:pt x="156" y="1"/>
                    </a:moveTo>
                    <a:cubicBezTo>
                      <a:pt x="156" y="5"/>
                      <a:pt x="153" y="9"/>
                      <a:pt x="147" y="12"/>
                    </a:cubicBezTo>
                    <a:lnTo>
                      <a:pt x="9" y="69"/>
                    </a:lnTo>
                    <a:cubicBezTo>
                      <a:pt x="3" y="72"/>
                      <a:pt x="1" y="76"/>
                      <a:pt x="1" y="80"/>
                    </a:cubicBezTo>
                    <a:lnTo>
                      <a:pt x="1" y="157"/>
                    </a:lnTo>
                    <a:cubicBezTo>
                      <a:pt x="1" y="153"/>
                      <a:pt x="3" y="148"/>
                      <a:pt x="9" y="147"/>
                    </a:cubicBezTo>
                    <a:lnTo>
                      <a:pt x="147" y="89"/>
                    </a:lnTo>
                    <a:cubicBezTo>
                      <a:pt x="153" y="86"/>
                      <a:pt x="157" y="83"/>
                      <a:pt x="156" y="79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6"/>
              <p:cNvSpPr/>
              <p:nvPr/>
            </p:nvSpPr>
            <p:spPr>
              <a:xfrm>
                <a:off x="456925" y="1718650"/>
                <a:ext cx="9600" cy="3525"/>
              </a:xfrm>
              <a:custGeom>
                <a:rect b="b" l="l" r="r" t="t"/>
                <a:pathLst>
                  <a:path extrusionOk="0" h="141" w="384">
                    <a:moveTo>
                      <a:pt x="383" y="49"/>
                    </a:move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4" y="51"/>
                      <a:pt x="384" y="50"/>
                      <a:pt x="383" y="49"/>
                    </a:cubicBezTo>
                    <a:close/>
                    <a:moveTo>
                      <a:pt x="200" y="1"/>
                    </a:moveTo>
                    <a:cubicBezTo>
                      <a:pt x="197" y="1"/>
                      <a:pt x="194" y="1"/>
                      <a:pt x="191" y="2"/>
                    </a:cubicBezTo>
                    <a:lnTo>
                      <a:pt x="31" y="33"/>
                    </a:lnTo>
                    <a:cubicBezTo>
                      <a:pt x="29" y="34"/>
                      <a:pt x="27" y="34"/>
                      <a:pt x="25" y="34"/>
                    </a:cubicBezTo>
                    <a:cubicBezTo>
                      <a:pt x="19" y="34"/>
                      <a:pt x="13" y="33"/>
                      <a:pt x="8" y="31"/>
                    </a:cubicBezTo>
                    <a:cubicBezTo>
                      <a:pt x="4" y="29"/>
                      <a:pt x="1" y="25"/>
                      <a:pt x="1" y="20"/>
                    </a:cubicBezTo>
                    <a:lnTo>
                      <a:pt x="1" y="99"/>
                    </a:lnTo>
                    <a:cubicBezTo>
                      <a:pt x="1" y="102"/>
                      <a:pt x="4" y="106"/>
                      <a:pt x="8" y="107"/>
                    </a:cubicBezTo>
                    <a:cubicBezTo>
                      <a:pt x="12" y="110"/>
                      <a:pt x="18" y="111"/>
                      <a:pt x="23" y="111"/>
                    </a:cubicBezTo>
                    <a:cubicBezTo>
                      <a:pt x="26" y="111"/>
                      <a:pt x="28" y="111"/>
                      <a:pt x="31" y="110"/>
                    </a:cubicBezTo>
                    <a:lnTo>
                      <a:pt x="191" y="78"/>
                    </a:lnTo>
                    <a:cubicBezTo>
                      <a:pt x="194" y="78"/>
                      <a:pt x="197" y="77"/>
                      <a:pt x="200" y="77"/>
                    </a:cubicBezTo>
                    <a:cubicBezTo>
                      <a:pt x="204" y="77"/>
                      <a:pt x="208" y="78"/>
                      <a:pt x="212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5"/>
                      <a:pt x="383" y="126"/>
                    </a:cubicBezTo>
                    <a:lnTo>
                      <a:pt x="383" y="52"/>
                    </a:lnTo>
                    <a:lnTo>
                      <a:pt x="383" y="52"/>
                    </a:lnTo>
                    <a:cubicBezTo>
                      <a:pt x="383" y="59"/>
                      <a:pt x="372" y="63"/>
                      <a:pt x="361" y="63"/>
                    </a:cubicBezTo>
                    <a:cubicBezTo>
                      <a:pt x="356" y="63"/>
                      <a:pt x="351" y="63"/>
                      <a:pt x="347" y="61"/>
                    </a:cubicBezTo>
                    <a:lnTo>
                      <a:pt x="212" y="3"/>
                    </a:lnTo>
                    <a:cubicBezTo>
                      <a:pt x="208" y="1"/>
                      <a:pt x="204" y="1"/>
                      <a:pt x="20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6"/>
              <p:cNvSpPr/>
              <p:nvPr/>
            </p:nvSpPr>
            <p:spPr>
              <a:xfrm>
                <a:off x="455325" y="1711650"/>
                <a:ext cx="15075" cy="8600"/>
              </a:xfrm>
              <a:custGeom>
                <a:rect b="b" l="l" r="r" t="t"/>
                <a:pathLst>
                  <a:path extrusionOk="0" h="344" w="603">
                    <a:moveTo>
                      <a:pt x="334" y="0"/>
                    </a:moveTo>
                    <a:cubicBezTo>
                      <a:pt x="327" y="0"/>
                      <a:pt x="321" y="2"/>
                      <a:pt x="316" y="6"/>
                    </a:cubicBezTo>
                    <a:lnTo>
                      <a:pt x="218" y="87"/>
                    </a:lnTo>
                    <a:cubicBezTo>
                      <a:pt x="213" y="92"/>
                      <a:pt x="207" y="93"/>
                      <a:pt x="200" y="93"/>
                    </a:cubicBezTo>
                    <a:lnTo>
                      <a:pt x="31" y="93"/>
                    </a:lnTo>
                    <a:cubicBezTo>
                      <a:pt x="12" y="93"/>
                      <a:pt x="1" y="105"/>
                      <a:pt x="12" y="115"/>
                    </a:cubicBezTo>
                    <a:lnTo>
                      <a:pt x="114" y="192"/>
                    </a:lnTo>
                    <a:cubicBezTo>
                      <a:pt x="118" y="195"/>
                      <a:pt x="120" y="200"/>
                      <a:pt x="118" y="205"/>
                    </a:cubicBezTo>
                    <a:lnTo>
                      <a:pt x="65" y="298"/>
                    </a:lnTo>
                    <a:cubicBezTo>
                      <a:pt x="62" y="302"/>
                      <a:pt x="65" y="306"/>
                      <a:pt x="70" y="311"/>
                    </a:cubicBezTo>
                    <a:cubicBezTo>
                      <a:pt x="76" y="313"/>
                      <a:pt x="82" y="314"/>
                      <a:pt x="88" y="314"/>
                    </a:cubicBezTo>
                    <a:cubicBezTo>
                      <a:pt x="90" y="314"/>
                      <a:pt x="93" y="314"/>
                      <a:pt x="95" y="313"/>
                    </a:cubicBezTo>
                    <a:lnTo>
                      <a:pt x="253" y="282"/>
                    </a:lnTo>
                    <a:cubicBezTo>
                      <a:pt x="256" y="281"/>
                      <a:pt x="259" y="281"/>
                      <a:pt x="262" y="281"/>
                    </a:cubicBezTo>
                    <a:cubicBezTo>
                      <a:pt x="266" y="281"/>
                      <a:pt x="271" y="281"/>
                      <a:pt x="275" y="283"/>
                    </a:cubicBezTo>
                    <a:lnTo>
                      <a:pt x="410" y="341"/>
                    </a:lnTo>
                    <a:cubicBezTo>
                      <a:pt x="414" y="343"/>
                      <a:pt x="419" y="343"/>
                      <a:pt x="423" y="343"/>
                    </a:cubicBezTo>
                    <a:cubicBezTo>
                      <a:pt x="436" y="343"/>
                      <a:pt x="447" y="338"/>
                      <a:pt x="446" y="329"/>
                    </a:cubicBezTo>
                    <a:lnTo>
                      <a:pt x="443" y="232"/>
                    </a:lnTo>
                    <a:cubicBezTo>
                      <a:pt x="443" y="228"/>
                      <a:pt x="447" y="224"/>
                      <a:pt x="453" y="221"/>
                    </a:cubicBezTo>
                    <a:lnTo>
                      <a:pt x="590" y="164"/>
                    </a:lnTo>
                    <a:cubicBezTo>
                      <a:pt x="603" y="158"/>
                      <a:pt x="603" y="148"/>
                      <a:pt x="592" y="144"/>
                    </a:cubicBezTo>
                    <a:cubicBezTo>
                      <a:pt x="590" y="142"/>
                      <a:pt x="587" y="141"/>
                      <a:pt x="584" y="139"/>
                    </a:cubicBezTo>
                    <a:lnTo>
                      <a:pt x="423" y="112"/>
                    </a:lnTo>
                    <a:cubicBezTo>
                      <a:pt x="418" y="112"/>
                      <a:pt x="416" y="110"/>
                      <a:pt x="413" y="109"/>
                    </a:cubicBezTo>
                    <a:cubicBezTo>
                      <a:pt x="410" y="108"/>
                      <a:pt x="408" y="106"/>
                      <a:pt x="407" y="103"/>
                    </a:cubicBezTo>
                    <a:lnTo>
                      <a:pt x="358" y="10"/>
                    </a:lnTo>
                    <a:cubicBezTo>
                      <a:pt x="356" y="8"/>
                      <a:pt x="353" y="6"/>
                      <a:pt x="352" y="5"/>
                    </a:cubicBezTo>
                    <a:cubicBezTo>
                      <a:pt x="346" y="2"/>
                      <a:pt x="340" y="0"/>
                      <a:pt x="334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6"/>
              <p:cNvSpPr/>
              <p:nvPr/>
            </p:nvSpPr>
            <p:spPr>
              <a:xfrm>
                <a:off x="485650" y="1645950"/>
                <a:ext cx="101925" cy="59075"/>
              </a:xfrm>
              <a:custGeom>
                <a:rect b="b" l="l" r="r" t="t"/>
                <a:pathLst>
                  <a:path extrusionOk="0" h="2363" w="4077">
                    <a:moveTo>
                      <a:pt x="1746" y="1"/>
                    </a:moveTo>
                    <a:lnTo>
                      <a:pt x="0" y="1017"/>
                    </a:lnTo>
                    <a:lnTo>
                      <a:pt x="2329" y="2363"/>
                    </a:lnTo>
                    <a:lnTo>
                      <a:pt x="4076" y="1346"/>
                    </a:lnTo>
                    <a:lnTo>
                      <a:pt x="17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6"/>
              <p:cNvSpPr/>
              <p:nvPr/>
            </p:nvSpPr>
            <p:spPr>
              <a:xfrm>
                <a:off x="467650" y="1721350"/>
                <a:ext cx="2825" cy="4300"/>
              </a:xfrm>
              <a:custGeom>
                <a:rect b="b" l="l" r="r" t="t"/>
                <a:pathLst>
                  <a:path extrusionOk="0" h="172" w="113">
                    <a:moveTo>
                      <a:pt x="1" y="1"/>
                    </a:moveTo>
                    <a:lnTo>
                      <a:pt x="1" y="78"/>
                    </a:lnTo>
                    <a:cubicBezTo>
                      <a:pt x="2" y="81"/>
                      <a:pt x="4" y="84"/>
                      <a:pt x="7" y="86"/>
                    </a:cubicBezTo>
                    <a:lnTo>
                      <a:pt x="108" y="163"/>
                    </a:lnTo>
                    <a:cubicBezTo>
                      <a:pt x="111" y="165"/>
                      <a:pt x="113" y="168"/>
                      <a:pt x="113" y="172"/>
                    </a:cubicBezTo>
                    <a:lnTo>
                      <a:pt x="113" y="94"/>
                    </a:lnTo>
                    <a:cubicBezTo>
                      <a:pt x="113" y="91"/>
                      <a:pt x="111" y="88"/>
                      <a:pt x="108" y="86"/>
                    </a:cubicBezTo>
                    <a:lnTo>
                      <a:pt x="7" y="8"/>
                    </a:lnTo>
                    <a:cubicBezTo>
                      <a:pt x="4" y="7"/>
                      <a:pt x="2" y="4"/>
                      <a:pt x="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6"/>
              <p:cNvSpPr/>
              <p:nvPr/>
            </p:nvSpPr>
            <p:spPr>
              <a:xfrm>
                <a:off x="478575" y="1722525"/>
                <a:ext cx="3925" cy="3925"/>
              </a:xfrm>
              <a:custGeom>
                <a:rect b="b" l="l" r="r" t="t"/>
                <a:pathLst>
                  <a:path extrusionOk="0" h="157" w="157">
                    <a:moveTo>
                      <a:pt x="157" y="0"/>
                    </a:moveTo>
                    <a:cubicBezTo>
                      <a:pt x="157" y="5"/>
                      <a:pt x="154" y="9"/>
                      <a:pt x="147" y="10"/>
                    </a:cubicBezTo>
                    <a:lnTo>
                      <a:pt x="10" y="68"/>
                    </a:lnTo>
                    <a:cubicBezTo>
                      <a:pt x="3" y="71"/>
                      <a:pt x="0" y="74"/>
                      <a:pt x="0" y="80"/>
                    </a:cubicBezTo>
                    <a:lnTo>
                      <a:pt x="0" y="157"/>
                    </a:lnTo>
                    <a:cubicBezTo>
                      <a:pt x="0" y="153"/>
                      <a:pt x="3" y="148"/>
                      <a:pt x="10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6"/>
              <p:cNvSpPr/>
              <p:nvPr/>
            </p:nvSpPr>
            <p:spPr>
              <a:xfrm>
                <a:off x="469075" y="1725725"/>
                <a:ext cx="9600" cy="3525"/>
              </a:xfrm>
              <a:custGeom>
                <a:rect b="b" l="l" r="r" t="t"/>
                <a:pathLst>
                  <a:path extrusionOk="0" h="141" w="384">
                    <a:moveTo>
                      <a:pt x="199" y="0"/>
                    </a:moveTo>
                    <a:cubicBezTo>
                      <a:pt x="196" y="0"/>
                      <a:pt x="193" y="1"/>
                      <a:pt x="190" y="1"/>
                    </a:cubicBezTo>
                    <a:lnTo>
                      <a:pt x="31" y="33"/>
                    </a:lnTo>
                    <a:cubicBezTo>
                      <a:pt x="29" y="34"/>
                      <a:pt x="26" y="34"/>
                      <a:pt x="24" y="34"/>
                    </a:cubicBezTo>
                    <a:cubicBezTo>
                      <a:pt x="18" y="34"/>
                      <a:pt x="12" y="32"/>
                      <a:pt x="6" y="30"/>
                    </a:cubicBezTo>
                    <a:cubicBezTo>
                      <a:pt x="3" y="27"/>
                      <a:pt x="0" y="25"/>
                      <a:pt x="0" y="20"/>
                    </a:cubicBezTo>
                    <a:lnTo>
                      <a:pt x="0" y="98"/>
                    </a:lnTo>
                    <a:cubicBezTo>
                      <a:pt x="0" y="101"/>
                      <a:pt x="3" y="106"/>
                      <a:pt x="6" y="107"/>
                    </a:cubicBezTo>
                    <a:cubicBezTo>
                      <a:pt x="11" y="110"/>
                      <a:pt x="16" y="111"/>
                      <a:pt x="21" y="111"/>
                    </a:cubicBezTo>
                    <a:cubicBezTo>
                      <a:pt x="25" y="111"/>
                      <a:pt x="28" y="111"/>
                      <a:pt x="31" y="110"/>
                    </a:cubicBezTo>
                    <a:lnTo>
                      <a:pt x="190" y="78"/>
                    </a:lnTo>
                    <a:cubicBezTo>
                      <a:pt x="193" y="78"/>
                      <a:pt x="196" y="77"/>
                      <a:pt x="199" y="77"/>
                    </a:cubicBezTo>
                    <a:cubicBezTo>
                      <a:pt x="203" y="77"/>
                      <a:pt x="207" y="78"/>
                      <a:pt x="211" y="80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0" y="141"/>
                    </a:cubicBezTo>
                    <a:cubicBezTo>
                      <a:pt x="372" y="141"/>
                      <a:pt x="383" y="134"/>
                      <a:pt x="383" y="126"/>
                    </a:cubicBezTo>
                    <a:lnTo>
                      <a:pt x="383" y="49"/>
                    </a:lnTo>
                    <a:cubicBezTo>
                      <a:pt x="383" y="58"/>
                      <a:pt x="372" y="63"/>
                      <a:pt x="360" y="63"/>
                    </a:cubicBezTo>
                    <a:cubicBezTo>
                      <a:pt x="355" y="63"/>
                      <a:pt x="351" y="62"/>
                      <a:pt x="347" y="61"/>
                    </a:cubicBezTo>
                    <a:lnTo>
                      <a:pt x="211" y="3"/>
                    </a:lnTo>
                    <a:cubicBezTo>
                      <a:pt x="207" y="1"/>
                      <a:pt x="203" y="0"/>
                      <a:pt x="199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6"/>
              <p:cNvSpPr/>
              <p:nvPr/>
            </p:nvSpPr>
            <p:spPr>
              <a:xfrm>
                <a:off x="467450" y="1718725"/>
                <a:ext cx="15100" cy="8600"/>
              </a:xfrm>
              <a:custGeom>
                <a:rect b="b" l="l" r="r" t="t"/>
                <a:pathLst>
                  <a:path extrusionOk="0" h="344" w="604">
                    <a:moveTo>
                      <a:pt x="333" y="0"/>
                    </a:moveTo>
                    <a:cubicBezTo>
                      <a:pt x="327" y="0"/>
                      <a:pt x="320" y="2"/>
                      <a:pt x="315" y="6"/>
                    </a:cubicBezTo>
                    <a:lnTo>
                      <a:pt x="218" y="87"/>
                    </a:lnTo>
                    <a:cubicBezTo>
                      <a:pt x="212" y="90"/>
                      <a:pt x="206" y="93"/>
                      <a:pt x="199" y="93"/>
                    </a:cubicBezTo>
                    <a:lnTo>
                      <a:pt x="31" y="93"/>
                    </a:lnTo>
                    <a:cubicBezTo>
                      <a:pt x="12" y="93"/>
                      <a:pt x="0" y="104"/>
                      <a:pt x="13" y="115"/>
                    </a:cubicBezTo>
                    <a:lnTo>
                      <a:pt x="115" y="191"/>
                    </a:lnTo>
                    <a:cubicBezTo>
                      <a:pt x="118" y="194"/>
                      <a:pt x="121" y="199"/>
                      <a:pt x="118" y="204"/>
                    </a:cubicBezTo>
                    <a:lnTo>
                      <a:pt x="64" y="296"/>
                    </a:lnTo>
                    <a:cubicBezTo>
                      <a:pt x="63" y="302"/>
                      <a:pt x="65" y="306"/>
                      <a:pt x="71" y="310"/>
                    </a:cubicBezTo>
                    <a:cubicBezTo>
                      <a:pt x="77" y="312"/>
                      <a:pt x="83" y="314"/>
                      <a:pt x="89" y="314"/>
                    </a:cubicBezTo>
                    <a:cubicBezTo>
                      <a:pt x="91" y="314"/>
                      <a:pt x="94" y="314"/>
                      <a:pt x="96" y="313"/>
                    </a:cubicBezTo>
                    <a:lnTo>
                      <a:pt x="254" y="281"/>
                    </a:lnTo>
                    <a:cubicBezTo>
                      <a:pt x="257" y="281"/>
                      <a:pt x="260" y="280"/>
                      <a:pt x="263" y="280"/>
                    </a:cubicBezTo>
                    <a:cubicBezTo>
                      <a:pt x="267" y="280"/>
                      <a:pt x="271" y="281"/>
                      <a:pt x="276" y="283"/>
                    </a:cubicBezTo>
                    <a:lnTo>
                      <a:pt x="411" y="341"/>
                    </a:lnTo>
                    <a:cubicBezTo>
                      <a:pt x="415" y="342"/>
                      <a:pt x="420" y="343"/>
                      <a:pt x="424" y="343"/>
                    </a:cubicBezTo>
                    <a:cubicBezTo>
                      <a:pt x="436" y="343"/>
                      <a:pt x="448" y="338"/>
                      <a:pt x="447" y="329"/>
                    </a:cubicBezTo>
                    <a:lnTo>
                      <a:pt x="444" y="232"/>
                    </a:lnTo>
                    <a:cubicBezTo>
                      <a:pt x="444" y="228"/>
                      <a:pt x="448" y="223"/>
                      <a:pt x="454" y="220"/>
                    </a:cubicBezTo>
                    <a:lnTo>
                      <a:pt x="590" y="164"/>
                    </a:lnTo>
                    <a:cubicBezTo>
                      <a:pt x="603" y="158"/>
                      <a:pt x="603" y="148"/>
                      <a:pt x="593" y="144"/>
                    </a:cubicBezTo>
                    <a:cubicBezTo>
                      <a:pt x="590" y="141"/>
                      <a:pt x="587" y="141"/>
                      <a:pt x="583" y="139"/>
                    </a:cubicBezTo>
                    <a:lnTo>
                      <a:pt x="422" y="112"/>
                    </a:lnTo>
                    <a:cubicBezTo>
                      <a:pt x="419" y="112"/>
                      <a:pt x="416" y="110"/>
                      <a:pt x="413" y="109"/>
                    </a:cubicBezTo>
                    <a:cubicBezTo>
                      <a:pt x="411" y="107"/>
                      <a:pt x="409" y="104"/>
                      <a:pt x="408" y="103"/>
                    </a:cubicBezTo>
                    <a:lnTo>
                      <a:pt x="357" y="10"/>
                    </a:lnTo>
                    <a:cubicBezTo>
                      <a:pt x="355" y="7"/>
                      <a:pt x="353" y="6"/>
                      <a:pt x="351" y="4"/>
                    </a:cubicBezTo>
                    <a:cubicBezTo>
                      <a:pt x="346" y="2"/>
                      <a:pt x="339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6"/>
              <p:cNvSpPr/>
              <p:nvPr/>
            </p:nvSpPr>
            <p:spPr>
              <a:xfrm>
                <a:off x="479700" y="1728325"/>
                <a:ext cx="2800" cy="4300"/>
              </a:xfrm>
              <a:custGeom>
                <a:rect b="b" l="l" r="r" t="t"/>
                <a:pathLst>
                  <a:path extrusionOk="0" h="172" w="112">
                    <a:moveTo>
                      <a:pt x="0" y="0"/>
                    </a:moveTo>
                    <a:lnTo>
                      <a:pt x="0" y="79"/>
                    </a:lnTo>
                    <a:cubicBezTo>
                      <a:pt x="0" y="82"/>
                      <a:pt x="3" y="84"/>
                      <a:pt x="6" y="86"/>
                    </a:cubicBezTo>
                    <a:lnTo>
                      <a:pt x="108" y="164"/>
                    </a:lnTo>
                    <a:cubicBezTo>
                      <a:pt x="109" y="166"/>
                      <a:pt x="112" y="169"/>
                      <a:pt x="112" y="171"/>
                    </a:cubicBezTo>
                    <a:lnTo>
                      <a:pt x="112" y="95"/>
                    </a:lnTo>
                    <a:cubicBezTo>
                      <a:pt x="112" y="92"/>
                      <a:pt x="109" y="87"/>
                      <a:pt x="108" y="86"/>
                    </a:cubicBezTo>
                    <a:lnTo>
                      <a:pt x="6" y="9"/>
                    </a:lnTo>
                    <a:cubicBezTo>
                      <a:pt x="3" y="8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6"/>
              <p:cNvSpPr/>
              <p:nvPr/>
            </p:nvSpPr>
            <p:spPr>
              <a:xfrm>
                <a:off x="490600" y="1729525"/>
                <a:ext cx="3950" cy="3925"/>
              </a:xfrm>
              <a:custGeom>
                <a:rect b="b" l="l" r="r" t="t"/>
                <a:pathLst>
                  <a:path extrusionOk="0" h="157" w="158">
                    <a:moveTo>
                      <a:pt x="157" y="0"/>
                    </a:moveTo>
                    <a:cubicBezTo>
                      <a:pt x="157" y="4"/>
                      <a:pt x="154" y="7"/>
                      <a:pt x="147" y="10"/>
                    </a:cubicBezTo>
                    <a:lnTo>
                      <a:pt x="11" y="68"/>
                    </a:lnTo>
                    <a:cubicBezTo>
                      <a:pt x="4" y="70"/>
                      <a:pt x="1" y="74"/>
                      <a:pt x="1" y="78"/>
                    </a:cubicBezTo>
                    <a:lnTo>
                      <a:pt x="1" y="157"/>
                    </a:lnTo>
                    <a:cubicBezTo>
                      <a:pt x="1" y="151"/>
                      <a:pt x="4" y="148"/>
                      <a:pt x="11" y="145"/>
                    </a:cubicBezTo>
                    <a:lnTo>
                      <a:pt x="147" y="89"/>
                    </a:lnTo>
                    <a:cubicBezTo>
                      <a:pt x="154" y="86"/>
                      <a:pt x="157" y="81"/>
                      <a:pt x="157" y="77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6"/>
              <p:cNvSpPr/>
              <p:nvPr/>
            </p:nvSpPr>
            <p:spPr>
              <a:xfrm>
                <a:off x="481100" y="1732675"/>
                <a:ext cx="9600" cy="3525"/>
              </a:xfrm>
              <a:custGeom>
                <a:rect b="b" l="l" r="r" t="t"/>
                <a:pathLst>
                  <a:path extrusionOk="0" h="141" w="384">
                    <a:moveTo>
                      <a:pt x="199" y="1"/>
                    </a:moveTo>
                    <a:cubicBezTo>
                      <a:pt x="196" y="1"/>
                      <a:pt x="193" y="1"/>
                      <a:pt x="191" y="2"/>
                    </a:cubicBezTo>
                    <a:lnTo>
                      <a:pt x="31" y="34"/>
                    </a:lnTo>
                    <a:cubicBezTo>
                      <a:pt x="28" y="34"/>
                      <a:pt x="25" y="35"/>
                      <a:pt x="22" y="35"/>
                    </a:cubicBezTo>
                    <a:cubicBezTo>
                      <a:pt x="16" y="35"/>
                      <a:pt x="11" y="34"/>
                      <a:pt x="7" y="31"/>
                    </a:cubicBezTo>
                    <a:cubicBezTo>
                      <a:pt x="4" y="29"/>
                      <a:pt x="1" y="25"/>
                      <a:pt x="1" y="22"/>
                    </a:cubicBezTo>
                    <a:lnTo>
                      <a:pt x="1" y="99"/>
                    </a:lnTo>
                    <a:cubicBezTo>
                      <a:pt x="1" y="103"/>
                      <a:pt x="4" y="106"/>
                      <a:pt x="7" y="109"/>
                    </a:cubicBezTo>
                    <a:cubicBezTo>
                      <a:pt x="12" y="111"/>
                      <a:pt x="18" y="113"/>
                      <a:pt x="24" y="113"/>
                    </a:cubicBezTo>
                    <a:cubicBezTo>
                      <a:pt x="27" y="113"/>
                      <a:pt x="29" y="112"/>
                      <a:pt x="31" y="112"/>
                    </a:cubicBezTo>
                    <a:lnTo>
                      <a:pt x="191" y="80"/>
                    </a:lnTo>
                    <a:cubicBezTo>
                      <a:pt x="193" y="79"/>
                      <a:pt x="196" y="78"/>
                      <a:pt x="198" y="78"/>
                    </a:cubicBezTo>
                    <a:cubicBezTo>
                      <a:pt x="203" y="78"/>
                      <a:pt x="208" y="80"/>
                      <a:pt x="211" y="82"/>
                    </a:cubicBezTo>
                    <a:lnTo>
                      <a:pt x="347" y="138"/>
                    </a:lnTo>
                    <a:cubicBezTo>
                      <a:pt x="351" y="140"/>
                      <a:pt x="356" y="141"/>
                      <a:pt x="361" y="141"/>
                    </a:cubicBezTo>
                    <a:cubicBezTo>
                      <a:pt x="372" y="141"/>
                      <a:pt x="384" y="135"/>
                      <a:pt x="384" y="128"/>
                    </a:cubicBezTo>
                    <a:lnTo>
                      <a:pt x="384" y="50"/>
                    </a:lnTo>
                    <a:cubicBezTo>
                      <a:pt x="384" y="58"/>
                      <a:pt x="372" y="64"/>
                      <a:pt x="361" y="64"/>
                    </a:cubicBezTo>
                    <a:cubicBezTo>
                      <a:pt x="356" y="64"/>
                      <a:pt x="351" y="63"/>
                      <a:pt x="347" y="61"/>
                    </a:cubicBezTo>
                    <a:lnTo>
                      <a:pt x="211" y="3"/>
                    </a:lnTo>
                    <a:cubicBezTo>
                      <a:pt x="208" y="2"/>
                      <a:pt x="203" y="1"/>
                      <a:pt x="19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6"/>
              <p:cNvSpPr/>
              <p:nvPr/>
            </p:nvSpPr>
            <p:spPr>
              <a:xfrm>
                <a:off x="479525" y="1725725"/>
                <a:ext cx="15050" cy="8575"/>
              </a:xfrm>
              <a:custGeom>
                <a:rect b="b" l="l" r="r" t="t"/>
                <a:pathLst>
                  <a:path extrusionOk="0" h="343" w="602">
                    <a:moveTo>
                      <a:pt x="333" y="0"/>
                    </a:moveTo>
                    <a:cubicBezTo>
                      <a:pt x="326" y="0"/>
                      <a:pt x="320" y="2"/>
                      <a:pt x="315" y="6"/>
                    </a:cubicBezTo>
                    <a:lnTo>
                      <a:pt x="218" y="85"/>
                    </a:lnTo>
                    <a:cubicBezTo>
                      <a:pt x="212" y="90"/>
                      <a:pt x="206" y="91"/>
                      <a:pt x="199" y="91"/>
                    </a:cubicBezTo>
                    <a:lnTo>
                      <a:pt x="30" y="91"/>
                    </a:lnTo>
                    <a:cubicBezTo>
                      <a:pt x="12" y="91"/>
                      <a:pt x="0" y="104"/>
                      <a:pt x="12" y="113"/>
                    </a:cubicBezTo>
                    <a:lnTo>
                      <a:pt x="113" y="191"/>
                    </a:lnTo>
                    <a:cubicBezTo>
                      <a:pt x="117" y="193"/>
                      <a:pt x="119" y="199"/>
                      <a:pt x="117" y="203"/>
                    </a:cubicBezTo>
                    <a:lnTo>
                      <a:pt x="64" y="296"/>
                    </a:lnTo>
                    <a:cubicBezTo>
                      <a:pt x="61" y="300"/>
                      <a:pt x="64" y="306"/>
                      <a:pt x="70" y="309"/>
                    </a:cubicBezTo>
                    <a:cubicBezTo>
                      <a:pt x="74" y="312"/>
                      <a:pt x="79" y="313"/>
                      <a:pt x="85" y="313"/>
                    </a:cubicBezTo>
                    <a:cubicBezTo>
                      <a:pt x="88" y="313"/>
                      <a:pt x="91" y="312"/>
                      <a:pt x="94" y="312"/>
                    </a:cubicBezTo>
                    <a:lnTo>
                      <a:pt x="252" y="280"/>
                    </a:lnTo>
                    <a:cubicBezTo>
                      <a:pt x="255" y="279"/>
                      <a:pt x="258" y="279"/>
                      <a:pt x="261" y="279"/>
                    </a:cubicBezTo>
                    <a:cubicBezTo>
                      <a:pt x="266" y="279"/>
                      <a:pt x="270" y="280"/>
                      <a:pt x="274" y="281"/>
                    </a:cubicBezTo>
                    <a:lnTo>
                      <a:pt x="410" y="339"/>
                    </a:lnTo>
                    <a:cubicBezTo>
                      <a:pt x="414" y="341"/>
                      <a:pt x="419" y="342"/>
                      <a:pt x="424" y="342"/>
                    </a:cubicBezTo>
                    <a:cubicBezTo>
                      <a:pt x="435" y="342"/>
                      <a:pt x="447" y="336"/>
                      <a:pt x="447" y="328"/>
                    </a:cubicBezTo>
                    <a:lnTo>
                      <a:pt x="442" y="230"/>
                    </a:lnTo>
                    <a:cubicBezTo>
                      <a:pt x="442" y="226"/>
                      <a:pt x="447" y="222"/>
                      <a:pt x="452" y="220"/>
                    </a:cubicBezTo>
                    <a:lnTo>
                      <a:pt x="589" y="162"/>
                    </a:lnTo>
                    <a:cubicBezTo>
                      <a:pt x="602" y="158"/>
                      <a:pt x="602" y="148"/>
                      <a:pt x="592" y="142"/>
                    </a:cubicBezTo>
                    <a:cubicBezTo>
                      <a:pt x="589" y="141"/>
                      <a:pt x="586" y="139"/>
                      <a:pt x="583" y="139"/>
                    </a:cubicBezTo>
                    <a:lnTo>
                      <a:pt x="422" y="110"/>
                    </a:lnTo>
                    <a:cubicBezTo>
                      <a:pt x="418" y="110"/>
                      <a:pt x="415" y="109"/>
                      <a:pt x="412" y="107"/>
                    </a:cubicBezTo>
                    <a:cubicBezTo>
                      <a:pt x="409" y="106"/>
                      <a:pt x="408" y="104"/>
                      <a:pt x="406" y="101"/>
                    </a:cubicBezTo>
                    <a:lnTo>
                      <a:pt x="355" y="9"/>
                    </a:lnTo>
                    <a:cubicBezTo>
                      <a:pt x="354" y="7"/>
                      <a:pt x="352" y="6"/>
                      <a:pt x="350" y="4"/>
                    </a:cubicBezTo>
                    <a:cubicBezTo>
                      <a:pt x="344" y="2"/>
                      <a:pt x="338" y="0"/>
                      <a:pt x="33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6"/>
              <p:cNvSpPr/>
              <p:nvPr/>
            </p:nvSpPr>
            <p:spPr>
              <a:xfrm>
                <a:off x="486500" y="1572350"/>
                <a:ext cx="90675" cy="87900"/>
              </a:xfrm>
              <a:custGeom>
                <a:rect b="b" l="l" r="r" t="t"/>
                <a:pathLst>
                  <a:path extrusionOk="0" h="3516" w="3627">
                    <a:moveTo>
                      <a:pt x="1780" y="1"/>
                    </a:moveTo>
                    <a:cubicBezTo>
                      <a:pt x="945" y="1"/>
                      <a:pt x="633" y="639"/>
                      <a:pt x="633" y="639"/>
                    </a:cubicBezTo>
                    <a:lnTo>
                      <a:pt x="633" y="641"/>
                    </a:lnTo>
                    <a:cubicBezTo>
                      <a:pt x="633" y="641"/>
                      <a:pt x="332" y="1096"/>
                      <a:pt x="417" y="1837"/>
                    </a:cubicBezTo>
                    <a:cubicBezTo>
                      <a:pt x="465" y="2252"/>
                      <a:pt x="1" y="2594"/>
                      <a:pt x="332" y="3019"/>
                    </a:cubicBezTo>
                    <a:cubicBezTo>
                      <a:pt x="603" y="3368"/>
                      <a:pt x="1134" y="3516"/>
                      <a:pt x="1684" y="3516"/>
                    </a:cubicBezTo>
                    <a:cubicBezTo>
                      <a:pt x="2627" y="3516"/>
                      <a:pt x="3626" y="3082"/>
                      <a:pt x="3475" y="2489"/>
                    </a:cubicBezTo>
                    <a:cubicBezTo>
                      <a:pt x="3220" y="1480"/>
                      <a:pt x="3239" y="1785"/>
                      <a:pt x="3091" y="1071"/>
                    </a:cubicBezTo>
                    <a:cubicBezTo>
                      <a:pt x="2976" y="512"/>
                      <a:pt x="2427" y="63"/>
                      <a:pt x="2038" y="20"/>
                    </a:cubicBezTo>
                    <a:cubicBezTo>
                      <a:pt x="1947" y="7"/>
                      <a:pt x="1861" y="1"/>
                      <a:pt x="1780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6"/>
              <p:cNvSpPr/>
              <p:nvPr/>
            </p:nvSpPr>
            <p:spPr>
              <a:xfrm>
                <a:off x="501550" y="1640075"/>
                <a:ext cx="65100" cy="45075"/>
              </a:xfrm>
              <a:custGeom>
                <a:rect b="b" l="l" r="r" t="t"/>
                <a:pathLst>
                  <a:path extrusionOk="0" h="1803" w="2604">
                    <a:moveTo>
                      <a:pt x="1530" y="0"/>
                    </a:moveTo>
                    <a:cubicBezTo>
                      <a:pt x="1386" y="0"/>
                      <a:pt x="1220" y="29"/>
                      <a:pt x="1087" y="76"/>
                    </a:cubicBezTo>
                    <a:cubicBezTo>
                      <a:pt x="318" y="304"/>
                      <a:pt x="44" y="1055"/>
                      <a:pt x="1" y="1264"/>
                    </a:cubicBezTo>
                    <a:cubicBezTo>
                      <a:pt x="467" y="1619"/>
                      <a:pt x="1030" y="1802"/>
                      <a:pt x="1598" y="1802"/>
                    </a:cubicBezTo>
                    <a:cubicBezTo>
                      <a:pt x="1931" y="1802"/>
                      <a:pt x="2266" y="1739"/>
                      <a:pt x="2585" y="1610"/>
                    </a:cubicBezTo>
                    <a:cubicBezTo>
                      <a:pt x="2604" y="977"/>
                      <a:pt x="2372" y="449"/>
                      <a:pt x="1803" y="59"/>
                    </a:cubicBezTo>
                    <a:cubicBezTo>
                      <a:pt x="1745" y="18"/>
                      <a:pt x="1644" y="0"/>
                      <a:pt x="1530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6"/>
              <p:cNvSpPr/>
              <p:nvPr/>
            </p:nvSpPr>
            <p:spPr>
              <a:xfrm>
                <a:off x="501600" y="1593825"/>
                <a:ext cx="41425" cy="53325"/>
              </a:xfrm>
              <a:custGeom>
                <a:rect b="b" l="l" r="r" t="t"/>
                <a:pathLst>
                  <a:path extrusionOk="0" h="2133" w="1657">
                    <a:moveTo>
                      <a:pt x="278" y="1"/>
                    </a:moveTo>
                    <a:cubicBezTo>
                      <a:pt x="229" y="1"/>
                      <a:pt x="0" y="418"/>
                      <a:pt x="2" y="988"/>
                    </a:cubicBezTo>
                    <a:cubicBezTo>
                      <a:pt x="9" y="1148"/>
                      <a:pt x="65" y="1400"/>
                      <a:pt x="170" y="1522"/>
                    </a:cubicBezTo>
                    <a:cubicBezTo>
                      <a:pt x="335" y="1713"/>
                      <a:pt x="551" y="1815"/>
                      <a:pt x="761" y="1883"/>
                    </a:cubicBezTo>
                    <a:cubicBezTo>
                      <a:pt x="828" y="1903"/>
                      <a:pt x="831" y="2115"/>
                      <a:pt x="892" y="2125"/>
                    </a:cubicBezTo>
                    <a:cubicBezTo>
                      <a:pt x="922" y="2130"/>
                      <a:pt x="952" y="2132"/>
                      <a:pt x="981" y="2132"/>
                    </a:cubicBezTo>
                    <a:cubicBezTo>
                      <a:pt x="1304" y="2132"/>
                      <a:pt x="1568" y="1849"/>
                      <a:pt x="1568" y="1849"/>
                    </a:cubicBezTo>
                    <a:cubicBezTo>
                      <a:pt x="1568" y="1849"/>
                      <a:pt x="1462" y="1715"/>
                      <a:pt x="1452" y="1635"/>
                    </a:cubicBezTo>
                    <a:cubicBezTo>
                      <a:pt x="1656" y="1442"/>
                      <a:pt x="338" y="191"/>
                      <a:pt x="286" y="6"/>
                    </a:cubicBezTo>
                    <a:lnTo>
                      <a:pt x="286" y="8"/>
                    </a:lnTo>
                    <a:cubicBezTo>
                      <a:pt x="284" y="3"/>
                      <a:pt x="282" y="1"/>
                      <a:pt x="278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6"/>
              <p:cNvSpPr/>
              <p:nvPr/>
            </p:nvSpPr>
            <p:spPr>
              <a:xfrm>
                <a:off x="520625" y="1635650"/>
                <a:ext cx="14100" cy="6675"/>
              </a:xfrm>
              <a:custGeom>
                <a:rect b="b" l="l" r="r" t="t"/>
                <a:pathLst>
                  <a:path extrusionOk="0" h="267" w="564">
                    <a:moveTo>
                      <a:pt x="557" y="1"/>
                    </a:moveTo>
                    <a:lnTo>
                      <a:pt x="557" y="1"/>
                    </a:lnTo>
                    <a:cubicBezTo>
                      <a:pt x="431" y="100"/>
                      <a:pt x="45" y="198"/>
                      <a:pt x="0" y="208"/>
                    </a:cubicBezTo>
                    <a:cubicBezTo>
                      <a:pt x="35" y="224"/>
                      <a:pt x="35" y="243"/>
                      <a:pt x="45" y="266"/>
                    </a:cubicBezTo>
                    <a:cubicBezTo>
                      <a:pt x="563" y="97"/>
                      <a:pt x="557" y="1"/>
                      <a:pt x="557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6"/>
              <p:cNvSpPr/>
              <p:nvPr/>
            </p:nvSpPr>
            <p:spPr>
              <a:xfrm>
                <a:off x="498150" y="1581825"/>
                <a:ext cx="58375" cy="57450"/>
              </a:xfrm>
              <a:custGeom>
                <a:rect b="b" l="l" r="r" t="t"/>
                <a:pathLst>
                  <a:path extrusionOk="0" h="2298" w="2335">
                    <a:moveTo>
                      <a:pt x="1137" y="1"/>
                    </a:moveTo>
                    <a:cubicBezTo>
                      <a:pt x="897" y="1"/>
                      <a:pt x="651" y="80"/>
                      <a:pt x="440" y="298"/>
                    </a:cubicBezTo>
                    <a:cubicBezTo>
                      <a:pt x="440" y="298"/>
                      <a:pt x="263" y="536"/>
                      <a:pt x="138" y="936"/>
                    </a:cubicBezTo>
                    <a:cubicBezTo>
                      <a:pt x="0" y="1377"/>
                      <a:pt x="137" y="2154"/>
                      <a:pt x="759" y="2271"/>
                    </a:cubicBezTo>
                    <a:cubicBezTo>
                      <a:pt x="853" y="2289"/>
                      <a:pt x="941" y="2298"/>
                      <a:pt x="1022" y="2298"/>
                    </a:cubicBezTo>
                    <a:cubicBezTo>
                      <a:pt x="1479" y="2298"/>
                      <a:pt x="1739" y="2039"/>
                      <a:pt x="1891" y="1783"/>
                    </a:cubicBezTo>
                    <a:cubicBezTo>
                      <a:pt x="1891" y="1783"/>
                      <a:pt x="2109" y="1777"/>
                      <a:pt x="2125" y="1545"/>
                    </a:cubicBezTo>
                    <a:cubicBezTo>
                      <a:pt x="2129" y="1469"/>
                      <a:pt x="2126" y="1403"/>
                      <a:pt x="2061" y="1369"/>
                    </a:cubicBezTo>
                    <a:cubicBezTo>
                      <a:pt x="2061" y="1369"/>
                      <a:pt x="2335" y="742"/>
                      <a:pt x="2219" y="518"/>
                    </a:cubicBezTo>
                    <a:cubicBezTo>
                      <a:pt x="2140" y="365"/>
                      <a:pt x="1651" y="1"/>
                      <a:pt x="1137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6"/>
              <p:cNvSpPr/>
              <p:nvPr/>
            </p:nvSpPr>
            <p:spPr>
              <a:xfrm>
                <a:off x="497500" y="1574375"/>
                <a:ext cx="61700" cy="43850"/>
              </a:xfrm>
              <a:custGeom>
                <a:rect b="b" l="l" r="r" t="t"/>
                <a:pathLst>
                  <a:path extrusionOk="0" h="1754" w="2468">
                    <a:moveTo>
                      <a:pt x="1306" y="1"/>
                    </a:moveTo>
                    <a:cubicBezTo>
                      <a:pt x="1152" y="1"/>
                      <a:pt x="956" y="24"/>
                      <a:pt x="760" y="110"/>
                    </a:cubicBezTo>
                    <a:cubicBezTo>
                      <a:pt x="366" y="284"/>
                      <a:pt x="74" y="747"/>
                      <a:pt x="34" y="1077"/>
                    </a:cubicBezTo>
                    <a:cubicBezTo>
                      <a:pt x="0" y="1350"/>
                      <a:pt x="100" y="1635"/>
                      <a:pt x="115" y="1635"/>
                    </a:cubicBezTo>
                    <a:cubicBezTo>
                      <a:pt x="116" y="1635"/>
                      <a:pt x="117" y="1633"/>
                      <a:pt x="116" y="1628"/>
                    </a:cubicBezTo>
                    <a:cubicBezTo>
                      <a:pt x="113" y="1569"/>
                      <a:pt x="70" y="1366"/>
                      <a:pt x="354" y="854"/>
                    </a:cubicBezTo>
                    <a:cubicBezTo>
                      <a:pt x="503" y="941"/>
                      <a:pt x="912" y="1247"/>
                      <a:pt x="1446" y="1414"/>
                    </a:cubicBezTo>
                    <a:cubicBezTo>
                      <a:pt x="1729" y="1502"/>
                      <a:pt x="1844" y="1734"/>
                      <a:pt x="1901" y="1734"/>
                    </a:cubicBezTo>
                    <a:cubicBezTo>
                      <a:pt x="1909" y="1734"/>
                      <a:pt x="1916" y="1729"/>
                      <a:pt x="1922" y="1720"/>
                    </a:cubicBezTo>
                    <a:cubicBezTo>
                      <a:pt x="1945" y="1682"/>
                      <a:pt x="1982" y="1662"/>
                      <a:pt x="2034" y="1662"/>
                    </a:cubicBezTo>
                    <a:cubicBezTo>
                      <a:pt x="2097" y="1662"/>
                      <a:pt x="2182" y="1691"/>
                      <a:pt x="2291" y="1752"/>
                    </a:cubicBezTo>
                    <a:cubicBezTo>
                      <a:pt x="2294" y="1753"/>
                      <a:pt x="2296" y="1753"/>
                      <a:pt x="2299" y="1753"/>
                    </a:cubicBezTo>
                    <a:cubicBezTo>
                      <a:pt x="2378" y="1753"/>
                      <a:pt x="2468" y="1069"/>
                      <a:pt x="2304" y="635"/>
                    </a:cubicBezTo>
                    <a:cubicBezTo>
                      <a:pt x="2133" y="178"/>
                      <a:pt x="1768" y="88"/>
                      <a:pt x="1607" y="32"/>
                    </a:cubicBezTo>
                    <a:cubicBezTo>
                      <a:pt x="1607" y="32"/>
                      <a:pt x="1485" y="1"/>
                      <a:pt x="1306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6"/>
              <p:cNvSpPr/>
              <p:nvPr/>
            </p:nvSpPr>
            <p:spPr>
              <a:xfrm>
                <a:off x="514250" y="1611775"/>
                <a:ext cx="5025" cy="9700"/>
              </a:xfrm>
              <a:custGeom>
                <a:rect b="b" l="l" r="r" t="t"/>
                <a:pathLst>
                  <a:path extrusionOk="0" h="388" w="201">
                    <a:moveTo>
                      <a:pt x="171" y="1"/>
                    </a:moveTo>
                    <a:cubicBezTo>
                      <a:pt x="168" y="1"/>
                      <a:pt x="164" y="3"/>
                      <a:pt x="163" y="6"/>
                    </a:cubicBezTo>
                    <a:cubicBezTo>
                      <a:pt x="122" y="87"/>
                      <a:pt x="25" y="283"/>
                      <a:pt x="18" y="293"/>
                    </a:cubicBezTo>
                    <a:cubicBezTo>
                      <a:pt x="0" y="319"/>
                      <a:pt x="36" y="360"/>
                      <a:pt x="87" y="377"/>
                    </a:cubicBezTo>
                    <a:cubicBezTo>
                      <a:pt x="109" y="384"/>
                      <a:pt x="129" y="387"/>
                      <a:pt x="147" y="387"/>
                    </a:cubicBezTo>
                    <a:cubicBezTo>
                      <a:pt x="176" y="387"/>
                      <a:pt x="197" y="379"/>
                      <a:pt x="200" y="369"/>
                    </a:cubicBezTo>
                    <a:lnTo>
                      <a:pt x="181" y="10"/>
                    </a:lnTo>
                    <a:cubicBezTo>
                      <a:pt x="181" y="4"/>
                      <a:pt x="176" y="1"/>
                      <a:pt x="171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6"/>
              <p:cNvSpPr/>
              <p:nvPr/>
            </p:nvSpPr>
            <p:spPr>
              <a:xfrm>
                <a:off x="507175" y="1609375"/>
                <a:ext cx="2350" cy="3250"/>
              </a:xfrm>
              <a:custGeom>
                <a:rect b="b" l="l" r="r" t="t"/>
                <a:pathLst>
                  <a:path extrusionOk="0" h="130" w="94">
                    <a:moveTo>
                      <a:pt x="45" y="1"/>
                    </a:moveTo>
                    <a:cubicBezTo>
                      <a:pt x="19" y="2"/>
                      <a:pt x="0" y="31"/>
                      <a:pt x="0" y="66"/>
                    </a:cubicBezTo>
                    <a:cubicBezTo>
                      <a:pt x="0" y="102"/>
                      <a:pt x="22" y="130"/>
                      <a:pt x="48" y="130"/>
                    </a:cubicBezTo>
                    <a:cubicBezTo>
                      <a:pt x="73" y="128"/>
                      <a:pt x="93" y="99"/>
                      <a:pt x="93" y="64"/>
                    </a:cubicBezTo>
                    <a:cubicBezTo>
                      <a:pt x="92" y="28"/>
                      <a:pt x="70" y="1"/>
                      <a:pt x="45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6"/>
              <p:cNvSpPr/>
              <p:nvPr/>
            </p:nvSpPr>
            <p:spPr>
              <a:xfrm>
                <a:off x="527075" y="1612200"/>
                <a:ext cx="2350" cy="3225"/>
              </a:xfrm>
              <a:custGeom>
                <a:rect b="b" l="l" r="r" t="t"/>
                <a:pathLst>
                  <a:path extrusionOk="0" h="129" w="94">
                    <a:moveTo>
                      <a:pt x="47" y="1"/>
                    </a:moveTo>
                    <a:cubicBezTo>
                      <a:pt x="22" y="1"/>
                      <a:pt x="1" y="28"/>
                      <a:pt x="1" y="65"/>
                    </a:cubicBezTo>
                    <a:cubicBezTo>
                      <a:pt x="1" y="99"/>
                      <a:pt x="19" y="128"/>
                      <a:pt x="45" y="128"/>
                    </a:cubicBezTo>
                    <a:cubicBezTo>
                      <a:pt x="46" y="128"/>
                      <a:pt x="47" y="128"/>
                      <a:pt x="47" y="128"/>
                    </a:cubicBezTo>
                    <a:cubicBezTo>
                      <a:pt x="71" y="128"/>
                      <a:pt x="92" y="100"/>
                      <a:pt x="92" y="66"/>
                    </a:cubicBezTo>
                    <a:cubicBezTo>
                      <a:pt x="93" y="30"/>
                      <a:pt x="73" y="1"/>
                      <a:pt x="47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6"/>
              <p:cNvSpPr/>
              <p:nvPr/>
            </p:nvSpPr>
            <p:spPr>
              <a:xfrm>
                <a:off x="510975" y="1622925"/>
                <a:ext cx="11800" cy="5900"/>
              </a:xfrm>
              <a:custGeom>
                <a:rect b="b" l="l" r="r" t="t"/>
                <a:pathLst>
                  <a:path extrusionOk="0" h="236" w="472">
                    <a:moveTo>
                      <a:pt x="59" y="1"/>
                    </a:moveTo>
                    <a:cubicBezTo>
                      <a:pt x="52" y="1"/>
                      <a:pt x="46" y="4"/>
                      <a:pt x="41" y="10"/>
                    </a:cubicBezTo>
                    <a:cubicBezTo>
                      <a:pt x="33" y="19"/>
                      <a:pt x="0" y="235"/>
                      <a:pt x="249" y="235"/>
                    </a:cubicBezTo>
                    <a:cubicBezTo>
                      <a:pt x="259" y="235"/>
                      <a:pt x="270" y="235"/>
                      <a:pt x="281" y="234"/>
                    </a:cubicBezTo>
                    <a:cubicBezTo>
                      <a:pt x="460" y="216"/>
                      <a:pt x="472" y="43"/>
                      <a:pt x="463" y="33"/>
                    </a:cubicBezTo>
                    <a:cubicBezTo>
                      <a:pt x="459" y="27"/>
                      <a:pt x="452" y="23"/>
                      <a:pt x="445" y="23"/>
                    </a:cubicBezTo>
                    <a:cubicBezTo>
                      <a:pt x="440" y="23"/>
                      <a:pt x="435" y="25"/>
                      <a:pt x="431" y="28"/>
                    </a:cubicBezTo>
                    <a:cubicBezTo>
                      <a:pt x="428" y="30"/>
                      <a:pt x="344" y="56"/>
                      <a:pt x="251" y="56"/>
                    </a:cubicBezTo>
                    <a:cubicBezTo>
                      <a:pt x="189" y="56"/>
                      <a:pt x="122" y="44"/>
                      <a:pt x="73" y="5"/>
                    </a:cubicBezTo>
                    <a:cubicBezTo>
                      <a:pt x="69" y="2"/>
                      <a:pt x="64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6"/>
              <p:cNvSpPr/>
              <p:nvPr/>
            </p:nvSpPr>
            <p:spPr>
              <a:xfrm>
                <a:off x="527950" y="1616200"/>
                <a:ext cx="5675" cy="3975"/>
              </a:xfrm>
              <a:custGeom>
                <a:rect b="b" l="l" r="r" t="t"/>
                <a:pathLst>
                  <a:path extrusionOk="0" h="159" w="227">
                    <a:moveTo>
                      <a:pt x="111" y="0"/>
                    </a:moveTo>
                    <a:cubicBezTo>
                      <a:pt x="51" y="0"/>
                      <a:pt x="3" y="34"/>
                      <a:pt x="2" y="76"/>
                    </a:cubicBezTo>
                    <a:cubicBezTo>
                      <a:pt x="0" y="118"/>
                      <a:pt x="48" y="157"/>
                      <a:pt x="111" y="158"/>
                    </a:cubicBezTo>
                    <a:lnTo>
                      <a:pt x="116" y="158"/>
                    </a:lnTo>
                    <a:cubicBezTo>
                      <a:pt x="176" y="158"/>
                      <a:pt x="224" y="126"/>
                      <a:pt x="225" y="84"/>
                    </a:cubicBezTo>
                    <a:cubicBezTo>
                      <a:pt x="227" y="41"/>
                      <a:pt x="179" y="3"/>
                      <a:pt x="116" y="0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6"/>
              <p:cNvSpPr/>
              <p:nvPr/>
            </p:nvSpPr>
            <p:spPr>
              <a:xfrm>
                <a:off x="501400" y="1612525"/>
                <a:ext cx="5725" cy="4025"/>
              </a:xfrm>
              <a:custGeom>
                <a:rect b="b" l="l" r="r" t="t"/>
                <a:pathLst>
                  <a:path extrusionOk="0" h="161" w="229">
                    <a:moveTo>
                      <a:pt x="113" y="1"/>
                    </a:moveTo>
                    <a:cubicBezTo>
                      <a:pt x="53" y="1"/>
                      <a:pt x="5" y="34"/>
                      <a:pt x="4" y="76"/>
                    </a:cubicBezTo>
                    <a:cubicBezTo>
                      <a:pt x="1" y="118"/>
                      <a:pt x="50" y="157"/>
                      <a:pt x="113" y="160"/>
                    </a:cubicBezTo>
                    <a:lnTo>
                      <a:pt x="118" y="160"/>
                    </a:lnTo>
                    <a:cubicBezTo>
                      <a:pt x="178" y="160"/>
                      <a:pt x="226" y="127"/>
                      <a:pt x="227" y="85"/>
                    </a:cubicBezTo>
                    <a:cubicBezTo>
                      <a:pt x="229" y="43"/>
                      <a:pt x="179" y="4"/>
                      <a:pt x="118" y="1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6"/>
              <p:cNvSpPr/>
              <p:nvPr/>
            </p:nvSpPr>
            <p:spPr>
              <a:xfrm>
                <a:off x="526650" y="1612525"/>
                <a:ext cx="53525" cy="48650"/>
              </a:xfrm>
              <a:custGeom>
                <a:rect b="b" l="l" r="r" t="t"/>
                <a:pathLst>
                  <a:path extrusionOk="0" h="1946" w="2141">
                    <a:moveTo>
                      <a:pt x="1617" y="1"/>
                    </a:moveTo>
                    <a:lnTo>
                      <a:pt x="450" y="887"/>
                    </a:lnTo>
                    <a:cubicBezTo>
                      <a:pt x="450" y="887"/>
                      <a:pt x="0" y="1193"/>
                      <a:pt x="374" y="1570"/>
                    </a:cubicBezTo>
                    <a:cubicBezTo>
                      <a:pt x="657" y="1857"/>
                      <a:pt x="927" y="1945"/>
                      <a:pt x="1162" y="1945"/>
                    </a:cubicBezTo>
                    <a:cubicBezTo>
                      <a:pt x="1288" y="1945"/>
                      <a:pt x="1404" y="1920"/>
                      <a:pt x="1507" y="1886"/>
                    </a:cubicBezTo>
                    <a:cubicBezTo>
                      <a:pt x="1808" y="1787"/>
                      <a:pt x="2140" y="1387"/>
                      <a:pt x="1884" y="740"/>
                    </a:cubicBezTo>
                    <a:cubicBezTo>
                      <a:pt x="1700" y="273"/>
                      <a:pt x="1617" y="1"/>
                      <a:pt x="1617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6"/>
              <p:cNvSpPr/>
              <p:nvPr/>
            </p:nvSpPr>
            <p:spPr>
              <a:xfrm>
                <a:off x="540300" y="1685075"/>
                <a:ext cx="2500" cy="25"/>
              </a:xfrm>
              <a:custGeom>
                <a:rect b="b" l="l" r="r" t="t"/>
                <a:pathLst>
                  <a:path extrusionOk="0" h="1" w="100">
                    <a:moveTo>
                      <a:pt x="1" y="0"/>
                    </a:moveTo>
                    <a:lnTo>
                      <a:pt x="1" y="0"/>
                    </a:lnTo>
                    <a:lnTo>
                      <a:pt x="47" y="0"/>
                    </a:lnTo>
                    <a:lnTo>
                      <a:pt x="1" y="0"/>
                    </a:lnTo>
                    <a:moveTo>
                      <a:pt x="99" y="0"/>
                    </a:moveTo>
                    <a:lnTo>
                      <a:pt x="47" y="0"/>
                    </a:lnTo>
                    <a:lnTo>
                      <a:pt x="98" y="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6"/>
              <p:cNvSpPr/>
              <p:nvPr/>
            </p:nvSpPr>
            <p:spPr>
              <a:xfrm>
                <a:off x="538250" y="1663800"/>
                <a:ext cx="6825" cy="21325"/>
              </a:xfrm>
              <a:custGeom>
                <a:rect b="b" l="l" r="r" t="t"/>
                <a:pathLst>
                  <a:path extrusionOk="0" h="853" w="273">
                    <a:moveTo>
                      <a:pt x="273" y="0"/>
                    </a:moveTo>
                    <a:cubicBezTo>
                      <a:pt x="273" y="0"/>
                      <a:pt x="0" y="361"/>
                      <a:pt x="68" y="790"/>
                    </a:cubicBezTo>
                    <a:cubicBezTo>
                      <a:pt x="70" y="812"/>
                      <a:pt x="76" y="833"/>
                      <a:pt x="83" y="853"/>
                    </a:cubicBezTo>
                    <a:lnTo>
                      <a:pt x="181" y="853"/>
                    </a:lnTo>
                    <a:cubicBezTo>
                      <a:pt x="205" y="835"/>
                      <a:pt x="122" y="460"/>
                      <a:pt x="273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6"/>
              <p:cNvSpPr/>
              <p:nvPr/>
            </p:nvSpPr>
            <p:spPr>
              <a:xfrm>
                <a:off x="696150" y="1666275"/>
                <a:ext cx="72975" cy="44300"/>
              </a:xfrm>
              <a:custGeom>
                <a:rect b="b" l="l" r="r" t="t"/>
                <a:pathLst>
                  <a:path extrusionOk="0" h="1772" w="2919">
                    <a:moveTo>
                      <a:pt x="1074" y="1"/>
                    </a:moveTo>
                    <a:cubicBezTo>
                      <a:pt x="1072" y="1"/>
                      <a:pt x="1070" y="1"/>
                      <a:pt x="1068" y="1"/>
                    </a:cubicBezTo>
                    <a:cubicBezTo>
                      <a:pt x="697" y="49"/>
                      <a:pt x="198" y="378"/>
                      <a:pt x="89" y="738"/>
                    </a:cubicBezTo>
                    <a:cubicBezTo>
                      <a:pt x="60" y="834"/>
                      <a:pt x="31" y="935"/>
                      <a:pt x="1" y="1041"/>
                    </a:cubicBezTo>
                    <a:cubicBezTo>
                      <a:pt x="489" y="1511"/>
                      <a:pt x="1142" y="1772"/>
                      <a:pt x="1819" y="1772"/>
                    </a:cubicBezTo>
                    <a:lnTo>
                      <a:pt x="1821" y="1772"/>
                    </a:lnTo>
                    <a:cubicBezTo>
                      <a:pt x="2199" y="1772"/>
                      <a:pt x="2573" y="1691"/>
                      <a:pt x="2918" y="1533"/>
                    </a:cubicBezTo>
                    <a:cubicBezTo>
                      <a:pt x="2722" y="275"/>
                      <a:pt x="2276" y="77"/>
                      <a:pt x="1683" y="77"/>
                    </a:cubicBezTo>
                    <a:cubicBezTo>
                      <a:pt x="1493" y="77"/>
                      <a:pt x="1289" y="98"/>
                      <a:pt x="1072" y="110"/>
                    </a:cubicBezTo>
                    <a:cubicBezTo>
                      <a:pt x="1071" y="110"/>
                      <a:pt x="1070" y="110"/>
                      <a:pt x="1070" y="110"/>
                    </a:cubicBezTo>
                    <a:cubicBezTo>
                      <a:pt x="1035" y="110"/>
                      <a:pt x="1049" y="83"/>
                      <a:pt x="1065" y="55"/>
                    </a:cubicBezTo>
                    <a:cubicBezTo>
                      <a:pt x="1080" y="29"/>
                      <a:pt x="1099" y="1"/>
                      <a:pt x="1074" y="1"/>
                    </a:cubicBez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6"/>
              <p:cNvSpPr/>
              <p:nvPr/>
            </p:nvSpPr>
            <p:spPr>
              <a:xfrm>
                <a:off x="694700" y="1612600"/>
                <a:ext cx="21925" cy="46625"/>
              </a:xfrm>
              <a:custGeom>
                <a:rect b="b" l="l" r="r" t="t"/>
                <a:pathLst>
                  <a:path extrusionOk="0" h="1865" w="877">
                    <a:moveTo>
                      <a:pt x="877" y="1"/>
                    </a:moveTo>
                    <a:lnTo>
                      <a:pt x="223" y="80"/>
                    </a:lnTo>
                    <a:cubicBezTo>
                      <a:pt x="223" y="80"/>
                      <a:pt x="1" y="995"/>
                      <a:pt x="395" y="1396"/>
                    </a:cubicBezTo>
                    <a:cubicBezTo>
                      <a:pt x="730" y="1735"/>
                      <a:pt x="803" y="1864"/>
                      <a:pt x="803" y="1864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6"/>
              <p:cNvSpPr/>
              <p:nvPr/>
            </p:nvSpPr>
            <p:spPr>
              <a:xfrm>
                <a:off x="715975" y="1650625"/>
                <a:ext cx="31275" cy="25650"/>
              </a:xfrm>
              <a:custGeom>
                <a:rect b="b" l="l" r="r" t="t"/>
                <a:pathLst>
                  <a:path extrusionOk="0" h="1026" w="1251">
                    <a:moveTo>
                      <a:pt x="1251" y="1"/>
                    </a:moveTo>
                    <a:lnTo>
                      <a:pt x="175" y="105"/>
                    </a:lnTo>
                    <a:cubicBezTo>
                      <a:pt x="175" y="105"/>
                      <a:pt x="1" y="765"/>
                      <a:pt x="1" y="869"/>
                    </a:cubicBezTo>
                    <a:cubicBezTo>
                      <a:pt x="1" y="982"/>
                      <a:pt x="65" y="1025"/>
                      <a:pt x="164" y="1025"/>
                    </a:cubicBezTo>
                    <a:cubicBezTo>
                      <a:pt x="501" y="1025"/>
                      <a:pt x="1241" y="524"/>
                      <a:pt x="1241" y="524"/>
                    </a:cubicBez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6"/>
              <p:cNvSpPr/>
              <p:nvPr/>
            </p:nvSpPr>
            <p:spPr>
              <a:xfrm>
                <a:off x="698650" y="1605950"/>
                <a:ext cx="60175" cy="59900"/>
              </a:xfrm>
              <a:custGeom>
                <a:rect b="b" l="l" r="r" t="t"/>
                <a:pathLst>
                  <a:path extrusionOk="0" h="2396" w="2407">
                    <a:moveTo>
                      <a:pt x="1162" y="1"/>
                    </a:moveTo>
                    <a:cubicBezTo>
                      <a:pt x="913" y="1"/>
                      <a:pt x="658" y="83"/>
                      <a:pt x="439" y="309"/>
                    </a:cubicBezTo>
                    <a:cubicBezTo>
                      <a:pt x="439" y="309"/>
                      <a:pt x="275" y="370"/>
                      <a:pt x="144" y="786"/>
                    </a:cubicBezTo>
                    <a:cubicBezTo>
                      <a:pt x="1" y="1244"/>
                      <a:pt x="36" y="2179"/>
                      <a:pt x="771" y="2358"/>
                    </a:cubicBezTo>
                    <a:cubicBezTo>
                      <a:pt x="879" y="2384"/>
                      <a:pt x="978" y="2396"/>
                      <a:pt x="1070" y="2396"/>
                    </a:cubicBezTo>
                    <a:cubicBezTo>
                      <a:pt x="1523" y="2396"/>
                      <a:pt x="1790" y="2109"/>
                      <a:pt x="1945" y="1850"/>
                    </a:cubicBezTo>
                    <a:cubicBezTo>
                      <a:pt x="1945" y="1850"/>
                      <a:pt x="2171" y="1844"/>
                      <a:pt x="2187" y="1604"/>
                    </a:cubicBezTo>
                    <a:cubicBezTo>
                      <a:pt x="2193" y="1525"/>
                      <a:pt x="2190" y="1456"/>
                      <a:pt x="2122" y="1421"/>
                    </a:cubicBezTo>
                    <a:cubicBezTo>
                      <a:pt x="2122" y="1421"/>
                      <a:pt x="2406" y="768"/>
                      <a:pt x="2286" y="538"/>
                    </a:cubicBezTo>
                    <a:cubicBezTo>
                      <a:pt x="2204" y="380"/>
                      <a:pt x="1696" y="1"/>
                      <a:pt x="1162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6"/>
              <p:cNvSpPr/>
              <p:nvPr/>
            </p:nvSpPr>
            <p:spPr>
              <a:xfrm>
                <a:off x="714925" y="1637000"/>
                <a:ext cx="5225" cy="10075"/>
              </a:xfrm>
              <a:custGeom>
                <a:rect b="b" l="l" r="r" t="t"/>
                <a:pathLst>
                  <a:path extrusionOk="0" h="403" w="209">
                    <a:moveTo>
                      <a:pt x="180" y="0"/>
                    </a:moveTo>
                    <a:cubicBezTo>
                      <a:pt x="176" y="0"/>
                      <a:pt x="172" y="2"/>
                      <a:pt x="170" y="6"/>
                    </a:cubicBezTo>
                    <a:cubicBezTo>
                      <a:pt x="127" y="90"/>
                      <a:pt x="25" y="293"/>
                      <a:pt x="18" y="304"/>
                    </a:cubicBezTo>
                    <a:cubicBezTo>
                      <a:pt x="1" y="331"/>
                      <a:pt x="39" y="373"/>
                      <a:pt x="91" y="392"/>
                    </a:cubicBezTo>
                    <a:cubicBezTo>
                      <a:pt x="113" y="399"/>
                      <a:pt x="134" y="402"/>
                      <a:pt x="152" y="402"/>
                    </a:cubicBezTo>
                    <a:cubicBezTo>
                      <a:pt x="183" y="402"/>
                      <a:pt x="205" y="394"/>
                      <a:pt x="208" y="383"/>
                    </a:cubicBezTo>
                    <a:lnTo>
                      <a:pt x="191" y="11"/>
                    </a:lnTo>
                    <a:cubicBezTo>
                      <a:pt x="190" y="4"/>
                      <a:pt x="185" y="0"/>
                      <a:pt x="18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6"/>
              <p:cNvSpPr/>
              <p:nvPr/>
            </p:nvSpPr>
            <p:spPr>
              <a:xfrm>
                <a:off x="707575" y="1634525"/>
                <a:ext cx="2450" cy="3325"/>
              </a:xfrm>
              <a:custGeom>
                <a:rect b="b" l="l" r="r" t="t"/>
                <a:pathLst>
                  <a:path extrusionOk="0" h="133" w="98">
                    <a:moveTo>
                      <a:pt x="49" y="1"/>
                    </a:moveTo>
                    <a:cubicBezTo>
                      <a:pt x="48" y="1"/>
                      <a:pt x="47" y="1"/>
                      <a:pt x="47" y="1"/>
                    </a:cubicBezTo>
                    <a:cubicBezTo>
                      <a:pt x="21" y="1"/>
                      <a:pt x="0" y="31"/>
                      <a:pt x="0" y="68"/>
                    </a:cubicBezTo>
                    <a:cubicBezTo>
                      <a:pt x="0" y="103"/>
                      <a:pt x="23" y="133"/>
                      <a:pt x="48" y="133"/>
                    </a:cubicBezTo>
                    <a:cubicBezTo>
                      <a:pt x="49" y="133"/>
                      <a:pt x="49" y="133"/>
                      <a:pt x="50" y="133"/>
                    </a:cubicBezTo>
                    <a:cubicBezTo>
                      <a:pt x="76" y="133"/>
                      <a:pt x="98" y="102"/>
                      <a:pt x="96" y="66"/>
                    </a:cubicBezTo>
                    <a:cubicBezTo>
                      <a:pt x="95" y="29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6"/>
              <p:cNvSpPr/>
              <p:nvPr/>
            </p:nvSpPr>
            <p:spPr>
              <a:xfrm>
                <a:off x="728225" y="1637425"/>
                <a:ext cx="2425" cy="3375"/>
              </a:xfrm>
              <a:custGeom>
                <a:rect b="b" l="l" r="r" t="t"/>
                <a:pathLst>
                  <a:path extrusionOk="0" h="135" w="97">
                    <a:moveTo>
                      <a:pt x="50" y="1"/>
                    </a:moveTo>
                    <a:cubicBezTo>
                      <a:pt x="23" y="1"/>
                      <a:pt x="1" y="30"/>
                      <a:pt x="1" y="68"/>
                    </a:cubicBezTo>
                    <a:cubicBezTo>
                      <a:pt x="1" y="104"/>
                      <a:pt x="21" y="134"/>
                      <a:pt x="47" y="134"/>
                    </a:cubicBezTo>
                    <a:cubicBezTo>
                      <a:pt x="48" y="134"/>
                      <a:pt x="49" y="134"/>
                      <a:pt x="49" y="134"/>
                    </a:cubicBezTo>
                    <a:cubicBezTo>
                      <a:pt x="74" y="134"/>
                      <a:pt x="95" y="105"/>
                      <a:pt x="97" y="69"/>
                    </a:cubicBezTo>
                    <a:cubicBezTo>
                      <a:pt x="97" y="31"/>
                      <a:pt x="76" y="2"/>
                      <a:pt x="50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6"/>
              <p:cNvSpPr/>
              <p:nvPr/>
            </p:nvSpPr>
            <p:spPr>
              <a:xfrm>
                <a:off x="711525" y="1648600"/>
                <a:ext cx="12250" cy="6100"/>
              </a:xfrm>
              <a:custGeom>
                <a:rect b="b" l="l" r="r" t="t"/>
                <a:pathLst>
                  <a:path extrusionOk="0" h="244" w="490">
                    <a:moveTo>
                      <a:pt x="61" y="0"/>
                    </a:moveTo>
                    <a:cubicBezTo>
                      <a:pt x="54" y="0"/>
                      <a:pt x="47" y="3"/>
                      <a:pt x="43" y="9"/>
                    </a:cubicBezTo>
                    <a:cubicBezTo>
                      <a:pt x="34" y="19"/>
                      <a:pt x="0" y="244"/>
                      <a:pt x="259" y="244"/>
                    </a:cubicBezTo>
                    <a:cubicBezTo>
                      <a:pt x="269" y="244"/>
                      <a:pt x="280" y="243"/>
                      <a:pt x="291" y="243"/>
                    </a:cubicBezTo>
                    <a:cubicBezTo>
                      <a:pt x="478" y="224"/>
                      <a:pt x="489" y="46"/>
                      <a:pt x="482" y="34"/>
                    </a:cubicBezTo>
                    <a:cubicBezTo>
                      <a:pt x="477" y="27"/>
                      <a:pt x="469" y="24"/>
                      <a:pt x="462" y="24"/>
                    </a:cubicBezTo>
                    <a:cubicBezTo>
                      <a:pt x="457" y="24"/>
                      <a:pt x="452" y="25"/>
                      <a:pt x="447" y="28"/>
                    </a:cubicBezTo>
                    <a:cubicBezTo>
                      <a:pt x="444" y="31"/>
                      <a:pt x="357" y="57"/>
                      <a:pt x="261" y="57"/>
                    </a:cubicBezTo>
                    <a:cubicBezTo>
                      <a:pt x="196" y="57"/>
                      <a:pt x="126" y="45"/>
                      <a:pt x="76" y="5"/>
                    </a:cubicBezTo>
                    <a:cubicBezTo>
                      <a:pt x="72" y="2"/>
                      <a:pt x="66" y="0"/>
                      <a:pt x="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6"/>
              <p:cNvSpPr/>
              <p:nvPr/>
            </p:nvSpPr>
            <p:spPr>
              <a:xfrm>
                <a:off x="729150" y="1641600"/>
                <a:ext cx="5900" cy="4175"/>
              </a:xfrm>
              <a:custGeom>
                <a:rect b="b" l="l" r="r" t="t"/>
                <a:pathLst>
                  <a:path extrusionOk="0" h="167" w="236">
                    <a:moveTo>
                      <a:pt x="115" y="1"/>
                    </a:moveTo>
                    <a:cubicBezTo>
                      <a:pt x="52" y="1"/>
                      <a:pt x="3" y="36"/>
                      <a:pt x="2" y="79"/>
                    </a:cubicBezTo>
                    <a:cubicBezTo>
                      <a:pt x="0" y="123"/>
                      <a:pt x="51" y="163"/>
                      <a:pt x="115" y="166"/>
                    </a:cubicBezTo>
                    <a:lnTo>
                      <a:pt x="121" y="166"/>
                    </a:lnTo>
                    <a:cubicBezTo>
                      <a:pt x="182" y="166"/>
                      <a:pt x="232" y="131"/>
                      <a:pt x="234" y="88"/>
                    </a:cubicBezTo>
                    <a:cubicBezTo>
                      <a:pt x="235" y="43"/>
                      <a:pt x="184" y="4"/>
                      <a:pt x="12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6"/>
              <p:cNvSpPr/>
              <p:nvPr/>
            </p:nvSpPr>
            <p:spPr>
              <a:xfrm>
                <a:off x="701600" y="1637800"/>
                <a:ext cx="5925" cy="4150"/>
              </a:xfrm>
              <a:custGeom>
                <a:rect b="b" l="l" r="r" t="t"/>
                <a:pathLst>
                  <a:path extrusionOk="0" h="166" w="237">
                    <a:moveTo>
                      <a:pt x="115" y="0"/>
                    </a:moveTo>
                    <a:cubicBezTo>
                      <a:pt x="54" y="0"/>
                      <a:pt x="5" y="35"/>
                      <a:pt x="3" y="79"/>
                    </a:cubicBezTo>
                    <a:cubicBezTo>
                      <a:pt x="0" y="122"/>
                      <a:pt x="51" y="163"/>
                      <a:pt x="116" y="166"/>
                    </a:cubicBezTo>
                    <a:lnTo>
                      <a:pt x="122" y="166"/>
                    </a:lnTo>
                    <a:cubicBezTo>
                      <a:pt x="183" y="166"/>
                      <a:pt x="234" y="131"/>
                      <a:pt x="235" y="87"/>
                    </a:cubicBezTo>
                    <a:cubicBezTo>
                      <a:pt x="237" y="44"/>
                      <a:pt x="186" y="3"/>
                      <a:pt x="122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6"/>
              <p:cNvSpPr/>
              <p:nvPr/>
            </p:nvSpPr>
            <p:spPr>
              <a:xfrm>
                <a:off x="691625" y="1593050"/>
                <a:ext cx="72900" cy="63700"/>
              </a:xfrm>
              <a:custGeom>
                <a:rect b="b" l="l" r="r" t="t"/>
                <a:pathLst>
                  <a:path extrusionOk="0" h="2548" w="2916">
                    <a:moveTo>
                      <a:pt x="1646" y="1261"/>
                    </a:moveTo>
                    <a:lnTo>
                      <a:pt x="1646" y="1268"/>
                    </a:lnTo>
                    <a:lnTo>
                      <a:pt x="1642" y="1261"/>
                    </a:lnTo>
                    <a:close/>
                    <a:moveTo>
                      <a:pt x="1305" y="1"/>
                    </a:moveTo>
                    <a:cubicBezTo>
                      <a:pt x="953" y="1"/>
                      <a:pt x="616" y="94"/>
                      <a:pt x="392" y="204"/>
                    </a:cubicBezTo>
                    <a:cubicBezTo>
                      <a:pt x="37" y="378"/>
                      <a:pt x="0" y="822"/>
                      <a:pt x="85" y="1010"/>
                    </a:cubicBezTo>
                    <a:cubicBezTo>
                      <a:pt x="214" y="1303"/>
                      <a:pt x="483" y="1437"/>
                      <a:pt x="1009" y="1437"/>
                    </a:cubicBezTo>
                    <a:cubicBezTo>
                      <a:pt x="1148" y="1437"/>
                      <a:pt x="1305" y="1427"/>
                      <a:pt x="1482" y="1409"/>
                    </a:cubicBezTo>
                    <a:cubicBezTo>
                      <a:pt x="1489" y="1408"/>
                      <a:pt x="1498" y="1408"/>
                      <a:pt x="1507" y="1408"/>
                    </a:cubicBezTo>
                    <a:cubicBezTo>
                      <a:pt x="1629" y="1408"/>
                      <a:pt x="1955" y="1469"/>
                      <a:pt x="1955" y="1856"/>
                    </a:cubicBezTo>
                    <a:cubicBezTo>
                      <a:pt x="1955" y="1943"/>
                      <a:pt x="1942" y="1985"/>
                      <a:pt x="1888" y="2098"/>
                    </a:cubicBezTo>
                    <a:cubicBezTo>
                      <a:pt x="1846" y="2186"/>
                      <a:pt x="1881" y="2244"/>
                      <a:pt x="1943" y="2244"/>
                    </a:cubicBezTo>
                    <a:cubicBezTo>
                      <a:pt x="2024" y="2244"/>
                      <a:pt x="2151" y="2147"/>
                      <a:pt x="2212" y="1896"/>
                    </a:cubicBezTo>
                    <a:cubicBezTo>
                      <a:pt x="2216" y="1880"/>
                      <a:pt x="2235" y="1870"/>
                      <a:pt x="2256" y="1870"/>
                    </a:cubicBezTo>
                    <a:cubicBezTo>
                      <a:pt x="2296" y="1870"/>
                      <a:pt x="2344" y="1907"/>
                      <a:pt x="2310" y="2014"/>
                    </a:cubicBezTo>
                    <a:cubicBezTo>
                      <a:pt x="2252" y="2195"/>
                      <a:pt x="2144" y="2547"/>
                      <a:pt x="2144" y="2547"/>
                    </a:cubicBezTo>
                    <a:cubicBezTo>
                      <a:pt x="2144" y="2547"/>
                      <a:pt x="2351" y="2465"/>
                      <a:pt x="2470" y="2311"/>
                    </a:cubicBezTo>
                    <a:cubicBezTo>
                      <a:pt x="2602" y="2143"/>
                      <a:pt x="2706" y="1927"/>
                      <a:pt x="2811" y="1476"/>
                    </a:cubicBezTo>
                    <a:cubicBezTo>
                      <a:pt x="2915" y="1025"/>
                      <a:pt x="2845" y="504"/>
                      <a:pt x="1942" y="121"/>
                    </a:cubicBezTo>
                    <a:cubicBezTo>
                      <a:pt x="1739" y="35"/>
                      <a:pt x="1520" y="1"/>
                      <a:pt x="1305" y="1"/>
                    </a:cubicBez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6"/>
              <p:cNvSpPr/>
              <p:nvPr/>
            </p:nvSpPr>
            <p:spPr>
              <a:xfrm>
                <a:off x="706475" y="1671525"/>
                <a:ext cx="37350" cy="34200"/>
              </a:xfrm>
              <a:custGeom>
                <a:rect b="b" l="l" r="r" t="t"/>
                <a:pathLst>
                  <a:path extrusionOk="0" h="1368" w="1494">
                    <a:moveTo>
                      <a:pt x="1493" y="0"/>
                    </a:moveTo>
                    <a:lnTo>
                      <a:pt x="381" y="35"/>
                    </a:lnTo>
                    <a:lnTo>
                      <a:pt x="1" y="1154"/>
                    </a:lnTo>
                    <a:cubicBezTo>
                      <a:pt x="131" y="1238"/>
                      <a:pt x="269" y="1309"/>
                      <a:pt x="413" y="1367"/>
                    </a:cubicBezTo>
                    <a:lnTo>
                      <a:pt x="149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6"/>
              <p:cNvSpPr/>
              <p:nvPr/>
            </p:nvSpPr>
            <p:spPr>
              <a:xfrm>
                <a:off x="745050" y="1639350"/>
                <a:ext cx="7500" cy="8900"/>
              </a:xfrm>
              <a:custGeom>
                <a:rect b="b" l="l" r="r" t="t"/>
                <a:pathLst>
                  <a:path extrusionOk="0" h="356" w="300">
                    <a:moveTo>
                      <a:pt x="125" y="1"/>
                    </a:moveTo>
                    <a:cubicBezTo>
                      <a:pt x="31" y="1"/>
                      <a:pt x="1" y="346"/>
                      <a:pt x="98" y="355"/>
                    </a:cubicBezTo>
                    <a:cubicBezTo>
                      <a:pt x="103" y="355"/>
                      <a:pt x="109" y="355"/>
                      <a:pt x="114" y="355"/>
                    </a:cubicBezTo>
                    <a:cubicBezTo>
                      <a:pt x="204" y="355"/>
                      <a:pt x="283" y="286"/>
                      <a:pt x="291" y="194"/>
                    </a:cubicBezTo>
                    <a:cubicBezTo>
                      <a:pt x="300" y="95"/>
                      <a:pt x="227" y="8"/>
                      <a:pt x="128" y="1"/>
                    </a:cubicBezTo>
                    <a:cubicBezTo>
                      <a:pt x="127" y="1"/>
                      <a:pt x="126" y="1"/>
                      <a:pt x="125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6"/>
              <p:cNvSpPr/>
              <p:nvPr/>
            </p:nvSpPr>
            <p:spPr>
              <a:xfrm>
                <a:off x="717000" y="1664775"/>
                <a:ext cx="500" cy="1750"/>
              </a:xfrm>
              <a:custGeom>
                <a:rect b="b" l="l" r="r" t="t"/>
                <a:pathLst>
                  <a:path extrusionOk="0" h="70" w="20">
                    <a:moveTo>
                      <a:pt x="19" y="0"/>
                    </a:moveTo>
                    <a:lnTo>
                      <a:pt x="0" y="70"/>
                    </a:lnTo>
                    <a:lnTo>
                      <a:pt x="2" y="70"/>
                    </a:lnTo>
                    <a:cubicBezTo>
                      <a:pt x="8" y="48"/>
                      <a:pt x="14" y="24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6"/>
              <p:cNvSpPr/>
              <p:nvPr/>
            </p:nvSpPr>
            <p:spPr>
              <a:xfrm>
                <a:off x="717075" y="1664775"/>
                <a:ext cx="11050" cy="1775"/>
              </a:xfrm>
              <a:custGeom>
                <a:rect b="b" l="l" r="r" t="t"/>
                <a:pathLst>
                  <a:path extrusionOk="0" h="71" w="442">
                    <a:moveTo>
                      <a:pt x="15" y="0"/>
                    </a:moveTo>
                    <a:cubicBezTo>
                      <a:pt x="15" y="0"/>
                      <a:pt x="16" y="1"/>
                      <a:pt x="16" y="1"/>
                    </a:cubicBezTo>
                    <a:lnTo>
                      <a:pt x="16" y="1"/>
                    </a:lnTo>
                    <a:cubicBezTo>
                      <a:pt x="16" y="1"/>
                      <a:pt x="16" y="0"/>
                      <a:pt x="16" y="0"/>
                    </a:cubicBezTo>
                    <a:close/>
                    <a:moveTo>
                      <a:pt x="16" y="1"/>
                    </a:moveTo>
                    <a:cubicBezTo>
                      <a:pt x="10" y="24"/>
                      <a:pt x="5" y="48"/>
                      <a:pt x="0" y="70"/>
                    </a:cubicBezTo>
                    <a:lnTo>
                      <a:pt x="51" y="70"/>
                    </a:lnTo>
                    <a:cubicBezTo>
                      <a:pt x="58" y="70"/>
                      <a:pt x="66" y="70"/>
                      <a:pt x="73" y="70"/>
                    </a:cubicBezTo>
                    <a:cubicBezTo>
                      <a:pt x="198" y="70"/>
                      <a:pt x="321" y="58"/>
                      <a:pt x="441" y="37"/>
                    </a:cubicBezTo>
                    <a:lnTo>
                      <a:pt x="441" y="37"/>
                    </a:lnTo>
                    <a:cubicBezTo>
                      <a:pt x="406" y="41"/>
                      <a:pt x="370" y="42"/>
                      <a:pt x="332" y="42"/>
                    </a:cubicBezTo>
                    <a:cubicBezTo>
                      <a:pt x="232" y="41"/>
                      <a:pt x="131" y="29"/>
                      <a:pt x="34" y="5"/>
                    </a:cubicBezTo>
                    <a:cubicBezTo>
                      <a:pt x="28" y="3"/>
                      <a:pt x="23" y="2"/>
                      <a:pt x="16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6"/>
              <p:cNvSpPr/>
              <p:nvPr/>
            </p:nvSpPr>
            <p:spPr>
              <a:xfrm>
                <a:off x="717475" y="1661100"/>
                <a:ext cx="20325" cy="4775"/>
              </a:xfrm>
              <a:custGeom>
                <a:rect b="b" l="l" r="r" t="t"/>
                <a:pathLst>
                  <a:path extrusionOk="0" h="191" w="813">
                    <a:moveTo>
                      <a:pt x="811" y="1"/>
                    </a:moveTo>
                    <a:cubicBezTo>
                      <a:pt x="741" y="53"/>
                      <a:pt x="741" y="53"/>
                      <a:pt x="654" y="81"/>
                    </a:cubicBezTo>
                    <a:cubicBezTo>
                      <a:pt x="474" y="140"/>
                      <a:pt x="192" y="147"/>
                      <a:pt x="66" y="147"/>
                    </a:cubicBezTo>
                    <a:lnTo>
                      <a:pt x="0" y="147"/>
                    </a:lnTo>
                    <a:cubicBezTo>
                      <a:pt x="6" y="149"/>
                      <a:pt x="12" y="150"/>
                      <a:pt x="18" y="152"/>
                    </a:cubicBezTo>
                    <a:cubicBezTo>
                      <a:pt x="116" y="176"/>
                      <a:pt x="218" y="189"/>
                      <a:pt x="318" y="191"/>
                    </a:cubicBezTo>
                    <a:cubicBezTo>
                      <a:pt x="354" y="191"/>
                      <a:pt x="390" y="188"/>
                      <a:pt x="427" y="185"/>
                    </a:cubicBezTo>
                    <a:cubicBezTo>
                      <a:pt x="736" y="124"/>
                      <a:pt x="812" y="2"/>
                      <a:pt x="812" y="2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16"/>
              <p:cNvSpPr/>
              <p:nvPr/>
            </p:nvSpPr>
            <p:spPr>
              <a:xfrm>
                <a:off x="712950" y="1662050"/>
                <a:ext cx="38175" cy="21050"/>
              </a:xfrm>
              <a:custGeom>
                <a:rect b="b" l="l" r="r" t="t"/>
                <a:pathLst>
                  <a:path extrusionOk="0" h="842" w="1527">
                    <a:moveTo>
                      <a:pt x="1401" y="1"/>
                    </a:moveTo>
                    <a:cubicBezTo>
                      <a:pt x="1401" y="1"/>
                      <a:pt x="1050" y="235"/>
                      <a:pt x="684" y="308"/>
                    </a:cubicBezTo>
                    <a:cubicBezTo>
                      <a:pt x="637" y="317"/>
                      <a:pt x="593" y="321"/>
                      <a:pt x="553" y="321"/>
                    </a:cubicBezTo>
                    <a:cubicBezTo>
                      <a:pt x="275" y="321"/>
                      <a:pt x="178" y="124"/>
                      <a:pt x="178" y="124"/>
                    </a:cubicBezTo>
                    <a:lnTo>
                      <a:pt x="0" y="289"/>
                    </a:lnTo>
                    <a:lnTo>
                      <a:pt x="68" y="573"/>
                    </a:lnTo>
                    <a:lnTo>
                      <a:pt x="251" y="409"/>
                    </a:lnTo>
                    <a:lnTo>
                      <a:pt x="458" y="842"/>
                    </a:lnTo>
                    <a:lnTo>
                      <a:pt x="1527" y="334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16"/>
              <p:cNvSpPr/>
              <p:nvPr/>
            </p:nvSpPr>
            <p:spPr>
              <a:xfrm>
                <a:off x="726250" y="1672375"/>
                <a:ext cx="23325" cy="36750"/>
              </a:xfrm>
              <a:custGeom>
                <a:rect b="b" l="l" r="r" t="t"/>
                <a:pathLst>
                  <a:path extrusionOk="0" h="1470" w="933">
                    <a:moveTo>
                      <a:pt x="888" y="1"/>
                    </a:moveTo>
                    <a:lnTo>
                      <a:pt x="386" y="1306"/>
                    </a:lnTo>
                    <a:lnTo>
                      <a:pt x="251" y="1258"/>
                    </a:lnTo>
                    <a:lnTo>
                      <a:pt x="0" y="1455"/>
                    </a:lnTo>
                    <a:cubicBezTo>
                      <a:pt x="21" y="1460"/>
                      <a:pt x="41" y="1464"/>
                      <a:pt x="61" y="1470"/>
                    </a:cubicBezTo>
                    <a:lnTo>
                      <a:pt x="280" y="1307"/>
                    </a:lnTo>
                    <a:lnTo>
                      <a:pt x="434" y="1387"/>
                    </a:lnTo>
                    <a:lnTo>
                      <a:pt x="933" y="36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16"/>
              <p:cNvSpPr/>
              <p:nvPr/>
            </p:nvSpPr>
            <p:spPr>
              <a:xfrm>
                <a:off x="706475" y="1672275"/>
                <a:ext cx="15700" cy="33150"/>
              </a:xfrm>
              <a:custGeom>
                <a:rect b="b" l="l" r="r" t="t"/>
                <a:pathLst>
                  <a:path extrusionOk="0" h="1326" w="628">
                    <a:moveTo>
                      <a:pt x="510" y="0"/>
                    </a:moveTo>
                    <a:lnTo>
                      <a:pt x="327" y="164"/>
                    </a:lnTo>
                    <a:lnTo>
                      <a:pt x="336" y="475"/>
                    </a:lnTo>
                    <a:lnTo>
                      <a:pt x="1" y="1124"/>
                    </a:lnTo>
                    <a:cubicBezTo>
                      <a:pt x="123" y="1203"/>
                      <a:pt x="252" y="1269"/>
                      <a:pt x="385" y="1326"/>
                    </a:cubicBezTo>
                    <a:lnTo>
                      <a:pt x="435" y="491"/>
                    </a:lnTo>
                    <a:lnTo>
                      <a:pt x="627" y="334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6"/>
              <p:cNvSpPr/>
              <p:nvPr/>
            </p:nvSpPr>
            <p:spPr>
              <a:xfrm>
                <a:off x="703225" y="1673575"/>
                <a:ext cx="5800" cy="25250"/>
              </a:xfrm>
              <a:custGeom>
                <a:rect b="b" l="l" r="r" t="t"/>
                <a:pathLst>
                  <a:path extrusionOk="0" h="1010" w="232">
                    <a:moveTo>
                      <a:pt x="161" y="1"/>
                    </a:moveTo>
                    <a:lnTo>
                      <a:pt x="103" y="59"/>
                    </a:lnTo>
                    <a:lnTo>
                      <a:pt x="80" y="566"/>
                    </a:lnTo>
                    <a:lnTo>
                      <a:pt x="167" y="616"/>
                    </a:lnTo>
                    <a:lnTo>
                      <a:pt x="73" y="668"/>
                    </a:lnTo>
                    <a:lnTo>
                      <a:pt x="0" y="984"/>
                    </a:lnTo>
                    <a:cubicBezTo>
                      <a:pt x="13" y="993"/>
                      <a:pt x="27" y="1003"/>
                      <a:pt x="38" y="1010"/>
                    </a:cubicBezTo>
                    <a:lnTo>
                      <a:pt x="119" y="705"/>
                    </a:lnTo>
                    <a:lnTo>
                      <a:pt x="231" y="614"/>
                    </a:lnTo>
                    <a:lnTo>
                      <a:pt x="116" y="514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8" name="Google Shape;1848;p16"/>
          <p:cNvSpPr txBox="1"/>
          <p:nvPr/>
        </p:nvSpPr>
        <p:spPr>
          <a:xfrm>
            <a:off x="848304" y="3264425"/>
            <a:ext cx="136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LANDLORD</a:t>
            </a:r>
            <a:endParaRPr b="1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49" name="Google Shape;1849;p16"/>
          <p:cNvSpPr/>
          <p:nvPr/>
        </p:nvSpPr>
        <p:spPr>
          <a:xfrm rot="5400000">
            <a:off x="2323032" y="3343763"/>
            <a:ext cx="162300" cy="226200"/>
          </a:xfrm>
          <a:prstGeom prst="triangle">
            <a:avLst>
              <a:gd fmla="val 50000" name="adj"/>
            </a:avLst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6"/>
          <p:cNvSpPr txBox="1"/>
          <p:nvPr/>
        </p:nvSpPr>
        <p:spPr>
          <a:xfrm>
            <a:off x="699825" y="1510125"/>
            <a:ext cx="28542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rgbClr val="FFFFFF"/>
                </a:highlight>
              </a:rPr>
              <a:t>○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Grasp the latest market trends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 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Explore new investment   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 opportunities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rgbClr val="FFFFFF"/>
                </a:highlight>
              </a:rPr>
              <a:t>○ 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Optimize the rental price, 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 maximize profitability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1" name="Google Shape;1851;p16"/>
          <p:cNvSpPr/>
          <p:nvPr/>
        </p:nvSpPr>
        <p:spPr>
          <a:xfrm>
            <a:off x="6417475" y="1291250"/>
            <a:ext cx="1518900" cy="384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6"/>
          <p:cNvSpPr txBox="1"/>
          <p:nvPr/>
        </p:nvSpPr>
        <p:spPr>
          <a:xfrm>
            <a:off x="6493679" y="1291250"/>
            <a:ext cx="136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TENANT</a:t>
            </a:r>
            <a:endParaRPr b="1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53" name="Google Shape;1853;p16"/>
          <p:cNvSpPr txBox="1"/>
          <p:nvPr/>
        </p:nvSpPr>
        <p:spPr>
          <a:xfrm>
            <a:off x="6231650" y="1755825"/>
            <a:ext cx="28542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Search for best deal among</a:t>
            </a:r>
            <a:endParaRPr sz="1300">
              <a:solidFill>
                <a:srgbClr val="064949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   different agencies</a:t>
            </a:r>
            <a:endParaRPr sz="1300">
              <a:solidFill>
                <a:srgbClr val="064949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Compare price/sq.ft among</a:t>
            </a:r>
            <a:endParaRPr sz="1300">
              <a:solidFill>
                <a:srgbClr val="064949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   districts at once</a:t>
            </a:r>
            <a:endParaRPr sz="1300">
              <a:solidFill>
                <a:srgbClr val="064949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3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Comprehensive comparison </a:t>
            </a:r>
            <a:endParaRPr sz="1300">
              <a:solidFill>
                <a:srgbClr val="064949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64949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  (eg. by levels of floor, by size)</a:t>
            </a:r>
            <a:endParaRPr sz="13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4" name="Google Shape;1854;p16"/>
          <p:cNvSpPr/>
          <p:nvPr/>
        </p:nvSpPr>
        <p:spPr>
          <a:xfrm flipH="1" rot="-5400000">
            <a:off x="6223232" y="1370588"/>
            <a:ext cx="162300" cy="226200"/>
          </a:xfrm>
          <a:prstGeom prst="triangle">
            <a:avLst>
              <a:gd fmla="val 50000" name="adj"/>
            </a:avLst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7"/>
          <p:cNvSpPr/>
          <p:nvPr/>
        </p:nvSpPr>
        <p:spPr>
          <a:xfrm>
            <a:off x="6757375" y="903300"/>
            <a:ext cx="2386800" cy="14688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7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7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COLLECTION - webscraping/API, libraries used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862" name="Google Shape;1862;p17"/>
          <p:cNvCxnSpPr>
            <a:stCxn id="1863" idx="2"/>
            <a:endCxn id="1864" idx="0"/>
          </p:cNvCxnSpPr>
          <p:nvPr/>
        </p:nvCxnSpPr>
        <p:spPr>
          <a:xfrm>
            <a:off x="736275" y="2414901"/>
            <a:ext cx="0" cy="338400"/>
          </a:xfrm>
          <a:prstGeom prst="straightConnector1">
            <a:avLst/>
          </a:prstGeom>
          <a:noFill/>
          <a:ln cap="flat" cmpd="sng" w="9525">
            <a:solidFill>
              <a:srgbClr val="008D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17"/>
          <p:cNvSpPr/>
          <p:nvPr/>
        </p:nvSpPr>
        <p:spPr>
          <a:xfrm>
            <a:off x="420075" y="1739001"/>
            <a:ext cx="632400" cy="675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7"/>
          <p:cNvSpPr/>
          <p:nvPr/>
        </p:nvSpPr>
        <p:spPr>
          <a:xfrm>
            <a:off x="420075" y="2753164"/>
            <a:ext cx="632400" cy="675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7"/>
          <p:cNvSpPr/>
          <p:nvPr/>
        </p:nvSpPr>
        <p:spPr>
          <a:xfrm>
            <a:off x="420075" y="3767326"/>
            <a:ext cx="632400" cy="675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7"/>
          <p:cNvSpPr txBox="1"/>
          <p:nvPr/>
        </p:nvSpPr>
        <p:spPr>
          <a:xfrm>
            <a:off x="1171071" y="1703925"/>
            <a:ext cx="2386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Study the websites and select useful information for analysis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7" name="Google Shape;1867;p17"/>
          <p:cNvSpPr txBox="1"/>
          <p:nvPr/>
        </p:nvSpPr>
        <p:spPr>
          <a:xfrm>
            <a:off x="1171074" y="2780350"/>
            <a:ext cx="2047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Inspect the elements (HTML layers, buttons)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8" name="Google Shape;1868;p17"/>
          <p:cNvSpPr txBox="1"/>
          <p:nvPr/>
        </p:nvSpPr>
        <p:spPr>
          <a:xfrm>
            <a:off x="1171073" y="3702925"/>
            <a:ext cx="2386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Loop over the webpages and scrape the desirable data</a:t>
            </a:r>
            <a:endParaRPr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9" name="Google Shape;1869;p17"/>
          <p:cNvSpPr txBox="1"/>
          <p:nvPr/>
        </p:nvSpPr>
        <p:spPr>
          <a:xfrm>
            <a:off x="352776" y="2910400"/>
            <a:ext cx="747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02</a:t>
            </a:r>
            <a:endParaRPr b="1" sz="30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70" name="Google Shape;1870;p17"/>
          <p:cNvSpPr txBox="1"/>
          <p:nvPr/>
        </p:nvSpPr>
        <p:spPr>
          <a:xfrm>
            <a:off x="421046" y="1916447"/>
            <a:ext cx="632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01</a:t>
            </a:r>
            <a:endParaRPr b="1" sz="30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71" name="Google Shape;1871;p17"/>
          <p:cNvSpPr txBox="1"/>
          <p:nvPr/>
        </p:nvSpPr>
        <p:spPr>
          <a:xfrm>
            <a:off x="375126" y="3941050"/>
            <a:ext cx="702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03</a:t>
            </a:r>
            <a:endParaRPr b="1" sz="3000">
              <a:solidFill>
                <a:srgbClr val="E425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872" name="Google Shape;1872;p17"/>
          <p:cNvCxnSpPr/>
          <p:nvPr/>
        </p:nvCxnSpPr>
        <p:spPr>
          <a:xfrm>
            <a:off x="736229" y="3429018"/>
            <a:ext cx="0" cy="338400"/>
          </a:xfrm>
          <a:prstGeom prst="straightConnector1">
            <a:avLst/>
          </a:prstGeom>
          <a:noFill/>
          <a:ln cap="flat" cmpd="sng" w="9525">
            <a:solidFill>
              <a:srgbClr val="008D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3" name="Google Shape;1873;p17"/>
          <p:cNvSpPr/>
          <p:nvPr/>
        </p:nvSpPr>
        <p:spPr>
          <a:xfrm>
            <a:off x="7160387" y="4184856"/>
            <a:ext cx="1565440" cy="389805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rgbClr val="0AADAA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4" name="Google Shape;1874;p17"/>
          <p:cNvSpPr/>
          <p:nvPr/>
        </p:nvSpPr>
        <p:spPr>
          <a:xfrm>
            <a:off x="7160387" y="3869769"/>
            <a:ext cx="1565440" cy="389805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rgbClr val="0AADAA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5" name="Google Shape;1875;p17"/>
          <p:cNvGrpSpPr/>
          <p:nvPr/>
        </p:nvGrpSpPr>
        <p:grpSpPr>
          <a:xfrm>
            <a:off x="4526991" y="4222317"/>
            <a:ext cx="2620998" cy="387283"/>
            <a:chOff x="1582021" y="3828626"/>
            <a:chExt cx="4586976" cy="468299"/>
          </a:xfrm>
        </p:grpSpPr>
        <p:sp>
          <p:nvSpPr>
            <p:cNvPr id="1876" name="Google Shape;1876;p17"/>
            <p:cNvSpPr/>
            <p:nvPr/>
          </p:nvSpPr>
          <p:spPr>
            <a:xfrm>
              <a:off x="1582021" y="3828626"/>
              <a:ext cx="2563468" cy="468297"/>
            </a:xfrm>
            <a:custGeom>
              <a:rect b="b" l="l" r="r" t="t"/>
              <a:pathLst>
                <a:path extrusionOk="0" h="34058" w="186434">
                  <a:moveTo>
                    <a:pt x="186433" y="34058"/>
                  </a:moveTo>
                  <a:lnTo>
                    <a:pt x="17046" y="34058"/>
                  </a:lnTo>
                  <a:lnTo>
                    <a:pt x="17046" y="34058"/>
                  </a:lnTo>
                  <a:lnTo>
                    <a:pt x="0" y="17012"/>
                  </a:lnTo>
                  <a:lnTo>
                    <a:pt x="17046" y="0"/>
                  </a:lnTo>
                  <a:lnTo>
                    <a:pt x="17046" y="0"/>
                  </a:lnTo>
                  <a:lnTo>
                    <a:pt x="186433" y="0"/>
                  </a:lnTo>
                  <a:close/>
                </a:path>
              </a:pathLst>
            </a:custGeom>
            <a:solidFill>
              <a:srgbClr val="0B6374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3372103" y="3828628"/>
              <a:ext cx="2796894" cy="468297"/>
            </a:xfrm>
            <a:custGeom>
              <a:rect b="b" l="l" r="r" t="t"/>
              <a:pathLst>
                <a:path extrusionOk="0" h="34058" w="138033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rgbClr val="0B6374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78" name="Google Shape;1878;p17"/>
            <p:cNvSpPr/>
            <p:nvPr/>
          </p:nvSpPr>
          <p:spPr>
            <a:xfrm>
              <a:off x="1641648" y="3887800"/>
              <a:ext cx="174763" cy="349965"/>
            </a:xfrm>
            <a:custGeom>
              <a:rect b="b" l="l" r="r" t="t"/>
              <a:pathLst>
                <a:path extrusionOk="0" h="25452" w="12710">
                  <a:moveTo>
                    <a:pt x="12710" y="0"/>
                  </a:moveTo>
                  <a:lnTo>
                    <a:pt x="1" y="12709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879" name="Google Shape;1879;p17"/>
          <p:cNvGrpSpPr/>
          <p:nvPr/>
        </p:nvGrpSpPr>
        <p:grpSpPr>
          <a:xfrm>
            <a:off x="5286749" y="3844217"/>
            <a:ext cx="1862312" cy="387283"/>
            <a:chOff x="1582021" y="3828626"/>
            <a:chExt cx="4586976" cy="468299"/>
          </a:xfrm>
        </p:grpSpPr>
        <p:sp>
          <p:nvSpPr>
            <p:cNvPr id="1880" name="Google Shape;1880;p17"/>
            <p:cNvSpPr/>
            <p:nvPr/>
          </p:nvSpPr>
          <p:spPr>
            <a:xfrm>
              <a:off x="1582021" y="3828626"/>
              <a:ext cx="2563468" cy="468297"/>
            </a:xfrm>
            <a:custGeom>
              <a:rect b="b" l="l" r="r" t="t"/>
              <a:pathLst>
                <a:path extrusionOk="0" h="34058" w="186434">
                  <a:moveTo>
                    <a:pt x="186433" y="34058"/>
                  </a:moveTo>
                  <a:lnTo>
                    <a:pt x="17046" y="34058"/>
                  </a:lnTo>
                  <a:lnTo>
                    <a:pt x="17046" y="34058"/>
                  </a:lnTo>
                  <a:lnTo>
                    <a:pt x="0" y="17012"/>
                  </a:lnTo>
                  <a:lnTo>
                    <a:pt x="17046" y="0"/>
                  </a:lnTo>
                  <a:lnTo>
                    <a:pt x="17046" y="0"/>
                  </a:lnTo>
                  <a:lnTo>
                    <a:pt x="18643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3372103" y="3828628"/>
              <a:ext cx="2796894" cy="468297"/>
            </a:xfrm>
            <a:custGeom>
              <a:rect b="b" l="l" r="r" t="t"/>
              <a:pathLst>
                <a:path extrusionOk="0" h="34058" w="138033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1641648" y="3887800"/>
              <a:ext cx="174763" cy="349965"/>
            </a:xfrm>
            <a:custGeom>
              <a:rect b="b" l="l" r="r" t="t"/>
              <a:pathLst>
                <a:path extrusionOk="0" h="25452" w="12710">
                  <a:moveTo>
                    <a:pt x="12710" y="0"/>
                  </a:moveTo>
                  <a:lnTo>
                    <a:pt x="1" y="12709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1883" name="Google Shape;1883;p17"/>
          <p:cNvSpPr/>
          <p:nvPr/>
        </p:nvSpPr>
        <p:spPr>
          <a:xfrm>
            <a:off x="7160387" y="2332248"/>
            <a:ext cx="1565440" cy="389805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rgbClr val="FD876C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84" name="Google Shape;1884;p17"/>
          <p:cNvSpPr/>
          <p:nvPr/>
        </p:nvSpPr>
        <p:spPr>
          <a:xfrm>
            <a:off x="7160387" y="2718702"/>
            <a:ext cx="1565440" cy="389805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rgbClr val="FD876C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5" name="Google Shape;1885;p17"/>
          <p:cNvSpPr/>
          <p:nvPr/>
        </p:nvSpPr>
        <p:spPr>
          <a:xfrm>
            <a:off x="7040625" y="3874800"/>
            <a:ext cx="1682994" cy="389805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rgbClr val="0AADAA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6" name="Google Shape;1886;p17"/>
          <p:cNvGrpSpPr/>
          <p:nvPr/>
        </p:nvGrpSpPr>
        <p:grpSpPr>
          <a:xfrm>
            <a:off x="5101319" y="3107113"/>
            <a:ext cx="2047619" cy="387295"/>
            <a:chOff x="890269" y="3360271"/>
            <a:chExt cx="5278728" cy="468313"/>
          </a:xfrm>
        </p:grpSpPr>
        <p:sp>
          <p:nvSpPr>
            <p:cNvPr id="1887" name="Google Shape;1887;p17"/>
            <p:cNvSpPr/>
            <p:nvPr/>
          </p:nvSpPr>
          <p:spPr>
            <a:xfrm>
              <a:off x="3372103" y="3360272"/>
              <a:ext cx="2796894" cy="468311"/>
            </a:xfrm>
            <a:custGeom>
              <a:rect b="b" l="l" r="r" t="t"/>
              <a:pathLst>
                <a:path extrusionOk="0" h="34059" w="138033">
                  <a:moveTo>
                    <a:pt x="1" y="1"/>
                  </a:moveTo>
                  <a:lnTo>
                    <a:pt x="138033" y="1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rgbClr val="EC6464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890269" y="3360271"/>
              <a:ext cx="2563468" cy="468311"/>
            </a:xfrm>
            <a:custGeom>
              <a:rect b="b" l="l" r="r" t="t"/>
              <a:pathLst>
                <a:path extrusionOk="0" h="34059" w="186434">
                  <a:moveTo>
                    <a:pt x="186434" y="1"/>
                  </a:moveTo>
                  <a:lnTo>
                    <a:pt x="17046" y="1"/>
                  </a:lnTo>
                  <a:lnTo>
                    <a:pt x="1" y="17046"/>
                  </a:lnTo>
                  <a:lnTo>
                    <a:pt x="17046" y="34058"/>
                  </a:lnTo>
                  <a:lnTo>
                    <a:pt x="17046" y="34058"/>
                  </a:lnTo>
                  <a:lnTo>
                    <a:pt x="186434" y="34058"/>
                  </a:lnTo>
                  <a:close/>
                </a:path>
              </a:pathLst>
            </a:custGeom>
            <a:solidFill>
              <a:srgbClr val="EC6464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959535" y="3419444"/>
              <a:ext cx="174763" cy="349979"/>
            </a:xfrm>
            <a:custGeom>
              <a:rect b="b" l="l" r="r" t="t"/>
              <a:pathLst>
                <a:path extrusionOk="0" h="25453" w="12710">
                  <a:moveTo>
                    <a:pt x="12709" y="1"/>
                  </a:moveTo>
                  <a:lnTo>
                    <a:pt x="0" y="12743"/>
                  </a:lnTo>
                  <a:lnTo>
                    <a:pt x="12709" y="25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890" name="Google Shape;1890;p17"/>
          <p:cNvGrpSpPr/>
          <p:nvPr/>
        </p:nvGrpSpPr>
        <p:grpSpPr>
          <a:xfrm>
            <a:off x="5465960" y="3494242"/>
            <a:ext cx="1682962" cy="387283"/>
            <a:chOff x="1582021" y="3828626"/>
            <a:chExt cx="4586976" cy="468299"/>
          </a:xfrm>
        </p:grpSpPr>
        <p:sp>
          <p:nvSpPr>
            <p:cNvPr id="1891" name="Google Shape;1891;p17"/>
            <p:cNvSpPr/>
            <p:nvPr/>
          </p:nvSpPr>
          <p:spPr>
            <a:xfrm>
              <a:off x="1582021" y="3828626"/>
              <a:ext cx="2563468" cy="468297"/>
            </a:xfrm>
            <a:custGeom>
              <a:rect b="b" l="l" r="r" t="t"/>
              <a:pathLst>
                <a:path extrusionOk="0" h="34058" w="186434">
                  <a:moveTo>
                    <a:pt x="186433" y="34058"/>
                  </a:moveTo>
                  <a:lnTo>
                    <a:pt x="17046" y="34058"/>
                  </a:lnTo>
                  <a:lnTo>
                    <a:pt x="17046" y="34058"/>
                  </a:lnTo>
                  <a:lnTo>
                    <a:pt x="0" y="17012"/>
                  </a:lnTo>
                  <a:lnTo>
                    <a:pt x="17046" y="0"/>
                  </a:lnTo>
                  <a:lnTo>
                    <a:pt x="17046" y="0"/>
                  </a:lnTo>
                  <a:lnTo>
                    <a:pt x="186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3372103" y="3828628"/>
              <a:ext cx="2796894" cy="468297"/>
            </a:xfrm>
            <a:custGeom>
              <a:rect b="b" l="l" r="r" t="t"/>
              <a:pathLst>
                <a:path extrusionOk="0" h="34058" w="138033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1641648" y="3887800"/>
              <a:ext cx="174763" cy="349965"/>
            </a:xfrm>
            <a:custGeom>
              <a:rect b="b" l="l" r="r" t="t"/>
              <a:pathLst>
                <a:path extrusionOk="0" h="25452" w="12710">
                  <a:moveTo>
                    <a:pt x="12710" y="0"/>
                  </a:moveTo>
                  <a:lnTo>
                    <a:pt x="1" y="12709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1894" name="Google Shape;1894;p17"/>
          <p:cNvSpPr/>
          <p:nvPr/>
        </p:nvSpPr>
        <p:spPr>
          <a:xfrm>
            <a:off x="7319787" y="3991892"/>
            <a:ext cx="154788" cy="153802"/>
          </a:xfrm>
          <a:custGeom>
            <a:rect b="b" l="l" r="r" t="t"/>
            <a:pathLst>
              <a:path extrusionOk="0" h="13527" w="14078">
                <a:moveTo>
                  <a:pt x="5805" y="1885"/>
                </a:moveTo>
                <a:cubicBezTo>
                  <a:pt x="7706" y="1885"/>
                  <a:pt x="9207" y="3420"/>
                  <a:pt x="9207" y="5288"/>
                </a:cubicBezTo>
                <a:cubicBezTo>
                  <a:pt x="9207" y="7156"/>
                  <a:pt x="7673" y="8690"/>
                  <a:pt x="5805" y="8690"/>
                </a:cubicBezTo>
                <a:cubicBezTo>
                  <a:pt x="3937" y="8690"/>
                  <a:pt x="2402" y="7156"/>
                  <a:pt x="2402" y="5288"/>
                </a:cubicBezTo>
                <a:cubicBezTo>
                  <a:pt x="2402" y="3420"/>
                  <a:pt x="3937" y="1885"/>
                  <a:pt x="5805" y="1885"/>
                </a:cubicBezTo>
                <a:close/>
                <a:moveTo>
                  <a:pt x="5805" y="1"/>
                </a:moveTo>
                <a:cubicBezTo>
                  <a:pt x="4454" y="1"/>
                  <a:pt x="3103" y="518"/>
                  <a:pt x="2069" y="1552"/>
                </a:cubicBezTo>
                <a:cubicBezTo>
                  <a:pt x="1" y="3620"/>
                  <a:pt x="1" y="6956"/>
                  <a:pt x="2069" y="9024"/>
                </a:cubicBezTo>
                <a:cubicBezTo>
                  <a:pt x="3103" y="10058"/>
                  <a:pt x="4469" y="10579"/>
                  <a:pt x="5831" y="10579"/>
                </a:cubicBezTo>
                <a:cubicBezTo>
                  <a:pt x="6798" y="10579"/>
                  <a:pt x="7762" y="10317"/>
                  <a:pt x="8607" y="9791"/>
                </a:cubicBezTo>
                <a:lnTo>
                  <a:pt x="12376" y="13527"/>
                </a:lnTo>
                <a:lnTo>
                  <a:pt x="14077" y="11826"/>
                </a:lnTo>
                <a:lnTo>
                  <a:pt x="10308" y="8090"/>
                </a:lnTo>
                <a:cubicBezTo>
                  <a:pt x="11575" y="6055"/>
                  <a:pt x="11309" y="3320"/>
                  <a:pt x="9541" y="1552"/>
                </a:cubicBezTo>
                <a:cubicBezTo>
                  <a:pt x="8507" y="518"/>
                  <a:pt x="7156" y="1"/>
                  <a:pt x="58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5" name="Google Shape;1895;p17"/>
          <p:cNvGrpSpPr/>
          <p:nvPr/>
        </p:nvGrpSpPr>
        <p:grpSpPr>
          <a:xfrm>
            <a:off x="4804182" y="2332321"/>
            <a:ext cx="2620793" cy="387284"/>
            <a:chOff x="1075133" y="2423573"/>
            <a:chExt cx="5093864" cy="468300"/>
          </a:xfrm>
        </p:grpSpPr>
        <p:sp>
          <p:nvSpPr>
            <p:cNvPr id="1896" name="Google Shape;1896;p17"/>
            <p:cNvSpPr/>
            <p:nvPr/>
          </p:nvSpPr>
          <p:spPr>
            <a:xfrm>
              <a:off x="1075133" y="2423573"/>
              <a:ext cx="2563468" cy="468298"/>
            </a:xfrm>
            <a:custGeom>
              <a:rect b="b" l="l" r="r" t="t"/>
              <a:pathLst>
                <a:path extrusionOk="0" h="34058" w="186434">
                  <a:moveTo>
                    <a:pt x="186434" y="0"/>
                  </a:moveTo>
                  <a:lnTo>
                    <a:pt x="17046" y="0"/>
                  </a:lnTo>
                  <a:lnTo>
                    <a:pt x="1" y="17046"/>
                  </a:lnTo>
                  <a:lnTo>
                    <a:pt x="17046" y="34058"/>
                  </a:lnTo>
                  <a:lnTo>
                    <a:pt x="186434" y="3405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372103" y="2423575"/>
              <a:ext cx="2796894" cy="468297"/>
            </a:xfrm>
            <a:custGeom>
              <a:rect b="b" l="l" r="r" t="t"/>
              <a:pathLst>
                <a:path extrusionOk="0" h="34058" w="138033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1134307" y="2483200"/>
              <a:ext cx="175230" cy="349511"/>
            </a:xfrm>
            <a:custGeom>
              <a:rect b="b" l="l" r="r" t="t"/>
              <a:pathLst>
                <a:path extrusionOk="0" h="25419" w="12744">
                  <a:moveTo>
                    <a:pt x="12743" y="1"/>
                  </a:moveTo>
                  <a:lnTo>
                    <a:pt x="1" y="12710"/>
                  </a:lnTo>
                  <a:lnTo>
                    <a:pt x="12743" y="25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899" name="Google Shape;1899;p17"/>
          <p:cNvGrpSpPr/>
          <p:nvPr/>
        </p:nvGrpSpPr>
        <p:grpSpPr>
          <a:xfrm>
            <a:off x="3177154" y="2677028"/>
            <a:ext cx="3978639" cy="429958"/>
            <a:chOff x="1320546" y="2891915"/>
            <a:chExt cx="4848451" cy="468313"/>
          </a:xfrm>
        </p:grpSpPr>
        <p:sp>
          <p:nvSpPr>
            <p:cNvPr id="1900" name="Google Shape;1900;p17"/>
            <p:cNvSpPr/>
            <p:nvPr/>
          </p:nvSpPr>
          <p:spPr>
            <a:xfrm>
              <a:off x="1320546" y="2891915"/>
              <a:ext cx="2563468" cy="468311"/>
            </a:xfrm>
            <a:custGeom>
              <a:rect b="b" l="l" r="r" t="t"/>
              <a:pathLst>
                <a:path extrusionOk="0" h="34059" w="186434">
                  <a:moveTo>
                    <a:pt x="186434" y="34059"/>
                  </a:moveTo>
                  <a:lnTo>
                    <a:pt x="17013" y="34059"/>
                  </a:lnTo>
                  <a:lnTo>
                    <a:pt x="1" y="17046"/>
                  </a:lnTo>
                  <a:lnTo>
                    <a:pt x="17013" y="1"/>
                  </a:lnTo>
                  <a:lnTo>
                    <a:pt x="186434" y="1"/>
                  </a:lnTo>
                  <a:close/>
                </a:path>
              </a:pathLst>
            </a:custGeom>
            <a:solidFill>
              <a:srgbClr val="EB7B7B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372103" y="2891917"/>
              <a:ext cx="2796894" cy="468311"/>
            </a:xfrm>
            <a:custGeom>
              <a:rect b="b" l="l" r="r" t="t"/>
              <a:pathLst>
                <a:path extrusionOk="0" h="34059" w="138033">
                  <a:moveTo>
                    <a:pt x="1" y="1"/>
                  </a:moveTo>
                  <a:lnTo>
                    <a:pt x="138033" y="1"/>
                  </a:lnTo>
                  <a:lnTo>
                    <a:pt x="138033" y="34059"/>
                  </a:lnTo>
                  <a:lnTo>
                    <a:pt x="1" y="34059"/>
                  </a:lnTo>
                  <a:close/>
                </a:path>
              </a:pathLst>
            </a:custGeom>
            <a:solidFill>
              <a:srgbClr val="EB7B7B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1379719" y="2951088"/>
              <a:ext cx="174763" cy="349979"/>
            </a:xfrm>
            <a:custGeom>
              <a:rect b="b" l="l" r="r" t="t"/>
              <a:pathLst>
                <a:path extrusionOk="0" h="25453" w="12710">
                  <a:moveTo>
                    <a:pt x="12710" y="1"/>
                  </a:moveTo>
                  <a:lnTo>
                    <a:pt x="1" y="12743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1903" name="Google Shape;1903;p17"/>
          <p:cNvSpPr/>
          <p:nvPr/>
        </p:nvSpPr>
        <p:spPr>
          <a:xfrm>
            <a:off x="7368363" y="2446071"/>
            <a:ext cx="154788" cy="160055"/>
          </a:xfrm>
          <a:custGeom>
            <a:rect b="b" l="l" r="r" t="t"/>
            <a:pathLst>
              <a:path extrusionOk="0" h="14077" w="14078">
                <a:moveTo>
                  <a:pt x="7039" y="367"/>
                </a:moveTo>
                <a:cubicBezTo>
                  <a:pt x="7472" y="367"/>
                  <a:pt x="7939" y="401"/>
                  <a:pt x="8340" y="501"/>
                </a:cubicBezTo>
                <a:cubicBezTo>
                  <a:pt x="8340" y="534"/>
                  <a:pt x="8273" y="534"/>
                  <a:pt x="8240" y="567"/>
                </a:cubicBezTo>
                <a:cubicBezTo>
                  <a:pt x="8173" y="567"/>
                  <a:pt x="8173" y="634"/>
                  <a:pt x="8106" y="634"/>
                </a:cubicBezTo>
                <a:cubicBezTo>
                  <a:pt x="8079" y="641"/>
                  <a:pt x="8054" y="643"/>
                  <a:pt x="8030" y="643"/>
                </a:cubicBezTo>
                <a:cubicBezTo>
                  <a:pt x="7931" y="643"/>
                  <a:pt x="7846" y="601"/>
                  <a:pt x="7739" y="601"/>
                </a:cubicBezTo>
                <a:cubicBezTo>
                  <a:pt x="7739" y="634"/>
                  <a:pt x="7806" y="667"/>
                  <a:pt x="7839" y="701"/>
                </a:cubicBezTo>
                <a:cubicBezTo>
                  <a:pt x="7889" y="734"/>
                  <a:pt x="7939" y="742"/>
                  <a:pt x="7994" y="742"/>
                </a:cubicBezTo>
                <a:cubicBezTo>
                  <a:pt x="8048" y="742"/>
                  <a:pt x="8106" y="734"/>
                  <a:pt x="8173" y="734"/>
                </a:cubicBezTo>
                <a:cubicBezTo>
                  <a:pt x="8240" y="734"/>
                  <a:pt x="8292" y="749"/>
                  <a:pt x="8338" y="749"/>
                </a:cubicBezTo>
                <a:cubicBezTo>
                  <a:pt x="8362" y="749"/>
                  <a:pt x="8384" y="745"/>
                  <a:pt x="8406" y="734"/>
                </a:cubicBezTo>
                <a:cubicBezTo>
                  <a:pt x="8473" y="701"/>
                  <a:pt x="8473" y="634"/>
                  <a:pt x="8506" y="601"/>
                </a:cubicBezTo>
                <a:cubicBezTo>
                  <a:pt x="8506" y="567"/>
                  <a:pt x="8540" y="567"/>
                  <a:pt x="8540" y="534"/>
                </a:cubicBezTo>
                <a:cubicBezTo>
                  <a:pt x="8640" y="567"/>
                  <a:pt x="8707" y="601"/>
                  <a:pt x="8773" y="601"/>
                </a:cubicBezTo>
                <a:cubicBezTo>
                  <a:pt x="8773" y="667"/>
                  <a:pt x="8673" y="634"/>
                  <a:pt x="8673" y="701"/>
                </a:cubicBezTo>
                <a:cubicBezTo>
                  <a:pt x="8691" y="710"/>
                  <a:pt x="8714" y="714"/>
                  <a:pt x="8738" y="714"/>
                </a:cubicBezTo>
                <a:cubicBezTo>
                  <a:pt x="8804" y="714"/>
                  <a:pt x="8882" y="683"/>
                  <a:pt x="8907" y="634"/>
                </a:cubicBezTo>
                <a:cubicBezTo>
                  <a:pt x="8907" y="634"/>
                  <a:pt x="8940" y="667"/>
                  <a:pt x="8973" y="667"/>
                </a:cubicBezTo>
                <a:cubicBezTo>
                  <a:pt x="9074" y="701"/>
                  <a:pt x="9174" y="734"/>
                  <a:pt x="9274" y="767"/>
                </a:cubicBezTo>
                <a:cubicBezTo>
                  <a:pt x="9407" y="834"/>
                  <a:pt x="9574" y="868"/>
                  <a:pt x="9707" y="934"/>
                </a:cubicBezTo>
                <a:cubicBezTo>
                  <a:pt x="9674" y="968"/>
                  <a:pt x="9641" y="968"/>
                  <a:pt x="9641" y="968"/>
                </a:cubicBezTo>
                <a:cubicBezTo>
                  <a:pt x="9587" y="968"/>
                  <a:pt x="9555" y="925"/>
                  <a:pt x="9510" y="925"/>
                </a:cubicBezTo>
                <a:cubicBezTo>
                  <a:pt x="9499" y="925"/>
                  <a:pt x="9487" y="928"/>
                  <a:pt x="9474" y="934"/>
                </a:cubicBezTo>
                <a:cubicBezTo>
                  <a:pt x="9474" y="1001"/>
                  <a:pt x="9541" y="1034"/>
                  <a:pt x="9607" y="1068"/>
                </a:cubicBezTo>
                <a:cubicBezTo>
                  <a:pt x="9674" y="1101"/>
                  <a:pt x="9741" y="1168"/>
                  <a:pt x="9774" y="1234"/>
                </a:cubicBezTo>
                <a:cubicBezTo>
                  <a:pt x="9755" y="1273"/>
                  <a:pt x="9733" y="1286"/>
                  <a:pt x="9709" y="1286"/>
                </a:cubicBezTo>
                <a:cubicBezTo>
                  <a:pt x="9650" y="1286"/>
                  <a:pt x="9579" y="1201"/>
                  <a:pt x="9507" y="1201"/>
                </a:cubicBezTo>
                <a:cubicBezTo>
                  <a:pt x="9433" y="1201"/>
                  <a:pt x="9323" y="1328"/>
                  <a:pt x="9231" y="1328"/>
                </a:cubicBezTo>
                <a:cubicBezTo>
                  <a:pt x="9198" y="1328"/>
                  <a:pt x="9167" y="1312"/>
                  <a:pt x="9140" y="1268"/>
                </a:cubicBezTo>
                <a:cubicBezTo>
                  <a:pt x="9174" y="1168"/>
                  <a:pt x="9274" y="1168"/>
                  <a:pt x="9307" y="1068"/>
                </a:cubicBezTo>
                <a:lnTo>
                  <a:pt x="9240" y="1068"/>
                </a:lnTo>
                <a:cubicBezTo>
                  <a:pt x="9207" y="1101"/>
                  <a:pt x="9174" y="1101"/>
                  <a:pt x="9107" y="1134"/>
                </a:cubicBezTo>
                <a:cubicBezTo>
                  <a:pt x="9074" y="1168"/>
                  <a:pt x="9007" y="1168"/>
                  <a:pt x="8973" y="1201"/>
                </a:cubicBezTo>
                <a:cubicBezTo>
                  <a:pt x="8907" y="1201"/>
                  <a:pt x="8873" y="1201"/>
                  <a:pt x="8807" y="1234"/>
                </a:cubicBezTo>
                <a:cubicBezTo>
                  <a:pt x="8740" y="1234"/>
                  <a:pt x="8673" y="1301"/>
                  <a:pt x="8573" y="1335"/>
                </a:cubicBezTo>
                <a:cubicBezTo>
                  <a:pt x="8540" y="1368"/>
                  <a:pt x="8473" y="1368"/>
                  <a:pt x="8440" y="1368"/>
                </a:cubicBezTo>
                <a:cubicBezTo>
                  <a:pt x="8340" y="1401"/>
                  <a:pt x="8240" y="1468"/>
                  <a:pt x="8140" y="1501"/>
                </a:cubicBezTo>
                <a:cubicBezTo>
                  <a:pt x="8039" y="1568"/>
                  <a:pt x="7939" y="1601"/>
                  <a:pt x="7873" y="1668"/>
                </a:cubicBezTo>
                <a:cubicBezTo>
                  <a:pt x="7839" y="1701"/>
                  <a:pt x="7773" y="1802"/>
                  <a:pt x="7773" y="1835"/>
                </a:cubicBezTo>
                <a:cubicBezTo>
                  <a:pt x="7773" y="1868"/>
                  <a:pt x="7873" y="1868"/>
                  <a:pt x="7873" y="1935"/>
                </a:cubicBezTo>
                <a:cubicBezTo>
                  <a:pt x="7873" y="1968"/>
                  <a:pt x="7806" y="2002"/>
                  <a:pt x="7839" y="2068"/>
                </a:cubicBezTo>
                <a:cubicBezTo>
                  <a:pt x="7850" y="2080"/>
                  <a:pt x="7865" y="2083"/>
                  <a:pt x="7883" y="2083"/>
                </a:cubicBezTo>
                <a:cubicBezTo>
                  <a:pt x="7917" y="2083"/>
                  <a:pt x="7962" y="2068"/>
                  <a:pt x="8006" y="2068"/>
                </a:cubicBezTo>
                <a:cubicBezTo>
                  <a:pt x="8140" y="2102"/>
                  <a:pt x="8206" y="2168"/>
                  <a:pt x="8273" y="2235"/>
                </a:cubicBezTo>
                <a:cubicBezTo>
                  <a:pt x="8340" y="2269"/>
                  <a:pt x="8440" y="2302"/>
                  <a:pt x="8540" y="2335"/>
                </a:cubicBezTo>
                <a:cubicBezTo>
                  <a:pt x="8590" y="2335"/>
                  <a:pt x="8640" y="2327"/>
                  <a:pt x="8682" y="2327"/>
                </a:cubicBezTo>
                <a:cubicBezTo>
                  <a:pt x="8723" y="2327"/>
                  <a:pt x="8757" y="2335"/>
                  <a:pt x="8773" y="2369"/>
                </a:cubicBezTo>
                <a:cubicBezTo>
                  <a:pt x="8773" y="2469"/>
                  <a:pt x="8673" y="2502"/>
                  <a:pt x="8640" y="2535"/>
                </a:cubicBezTo>
                <a:cubicBezTo>
                  <a:pt x="8707" y="2602"/>
                  <a:pt x="8607" y="2635"/>
                  <a:pt x="8607" y="2702"/>
                </a:cubicBezTo>
                <a:cubicBezTo>
                  <a:pt x="8607" y="2769"/>
                  <a:pt x="8673" y="2836"/>
                  <a:pt x="8740" y="2836"/>
                </a:cubicBezTo>
                <a:cubicBezTo>
                  <a:pt x="8749" y="2840"/>
                  <a:pt x="8759" y="2842"/>
                  <a:pt x="8771" y="2842"/>
                </a:cubicBezTo>
                <a:cubicBezTo>
                  <a:pt x="8841" y="2842"/>
                  <a:pt x="8945" y="2760"/>
                  <a:pt x="8973" y="2702"/>
                </a:cubicBezTo>
                <a:cubicBezTo>
                  <a:pt x="9007" y="2602"/>
                  <a:pt x="8973" y="2502"/>
                  <a:pt x="9040" y="2435"/>
                </a:cubicBezTo>
                <a:cubicBezTo>
                  <a:pt x="9407" y="2435"/>
                  <a:pt x="9707" y="2269"/>
                  <a:pt x="9674" y="1902"/>
                </a:cubicBezTo>
                <a:cubicBezTo>
                  <a:pt x="9674" y="1868"/>
                  <a:pt x="9674" y="1802"/>
                  <a:pt x="9674" y="1768"/>
                </a:cubicBezTo>
                <a:cubicBezTo>
                  <a:pt x="9674" y="1735"/>
                  <a:pt x="9774" y="1668"/>
                  <a:pt x="9774" y="1601"/>
                </a:cubicBezTo>
                <a:cubicBezTo>
                  <a:pt x="9807" y="1601"/>
                  <a:pt x="9841" y="1568"/>
                  <a:pt x="9841" y="1535"/>
                </a:cubicBezTo>
                <a:cubicBezTo>
                  <a:pt x="9874" y="1468"/>
                  <a:pt x="9907" y="1401"/>
                  <a:pt x="9941" y="1401"/>
                </a:cubicBezTo>
                <a:lnTo>
                  <a:pt x="9974" y="1401"/>
                </a:lnTo>
                <a:cubicBezTo>
                  <a:pt x="9985" y="1390"/>
                  <a:pt x="9996" y="1386"/>
                  <a:pt x="10008" y="1386"/>
                </a:cubicBezTo>
                <a:cubicBezTo>
                  <a:pt x="10030" y="1386"/>
                  <a:pt x="10052" y="1401"/>
                  <a:pt x="10074" y="1401"/>
                </a:cubicBezTo>
                <a:cubicBezTo>
                  <a:pt x="10108" y="1401"/>
                  <a:pt x="10174" y="1435"/>
                  <a:pt x="10241" y="1435"/>
                </a:cubicBezTo>
                <a:cubicBezTo>
                  <a:pt x="10308" y="1435"/>
                  <a:pt x="10341" y="1401"/>
                  <a:pt x="10374" y="1401"/>
                </a:cubicBezTo>
                <a:cubicBezTo>
                  <a:pt x="10441" y="1435"/>
                  <a:pt x="10508" y="1501"/>
                  <a:pt x="10541" y="1568"/>
                </a:cubicBezTo>
                <a:cubicBezTo>
                  <a:pt x="10608" y="1601"/>
                  <a:pt x="10641" y="1568"/>
                  <a:pt x="10675" y="1635"/>
                </a:cubicBezTo>
                <a:cubicBezTo>
                  <a:pt x="10641" y="1701"/>
                  <a:pt x="10608" y="1701"/>
                  <a:pt x="10608" y="1802"/>
                </a:cubicBezTo>
                <a:cubicBezTo>
                  <a:pt x="10608" y="1868"/>
                  <a:pt x="10675" y="1902"/>
                  <a:pt x="10708" y="1935"/>
                </a:cubicBezTo>
                <a:cubicBezTo>
                  <a:pt x="10775" y="1935"/>
                  <a:pt x="10841" y="1902"/>
                  <a:pt x="10908" y="1868"/>
                </a:cubicBezTo>
                <a:cubicBezTo>
                  <a:pt x="10942" y="1835"/>
                  <a:pt x="11008" y="1802"/>
                  <a:pt x="11075" y="1735"/>
                </a:cubicBezTo>
                <a:cubicBezTo>
                  <a:pt x="11142" y="1802"/>
                  <a:pt x="11208" y="1868"/>
                  <a:pt x="11275" y="1935"/>
                </a:cubicBezTo>
                <a:cubicBezTo>
                  <a:pt x="11275" y="1968"/>
                  <a:pt x="11308" y="2002"/>
                  <a:pt x="11308" y="2002"/>
                </a:cubicBezTo>
                <a:cubicBezTo>
                  <a:pt x="11308" y="2102"/>
                  <a:pt x="11275" y="2168"/>
                  <a:pt x="11275" y="2235"/>
                </a:cubicBezTo>
                <a:cubicBezTo>
                  <a:pt x="11308" y="2369"/>
                  <a:pt x="11475" y="2335"/>
                  <a:pt x="11542" y="2402"/>
                </a:cubicBezTo>
                <a:cubicBezTo>
                  <a:pt x="11575" y="2435"/>
                  <a:pt x="11575" y="2469"/>
                  <a:pt x="11609" y="2502"/>
                </a:cubicBezTo>
                <a:cubicBezTo>
                  <a:pt x="11642" y="2569"/>
                  <a:pt x="11675" y="2569"/>
                  <a:pt x="11675" y="2602"/>
                </a:cubicBezTo>
                <a:cubicBezTo>
                  <a:pt x="11709" y="2736"/>
                  <a:pt x="11575" y="2769"/>
                  <a:pt x="11575" y="2902"/>
                </a:cubicBezTo>
                <a:cubicBezTo>
                  <a:pt x="11542" y="2969"/>
                  <a:pt x="11475" y="2969"/>
                  <a:pt x="11475" y="3036"/>
                </a:cubicBezTo>
                <a:cubicBezTo>
                  <a:pt x="11509" y="3136"/>
                  <a:pt x="11675" y="3069"/>
                  <a:pt x="11709" y="3136"/>
                </a:cubicBezTo>
                <a:cubicBezTo>
                  <a:pt x="11742" y="3203"/>
                  <a:pt x="11709" y="3236"/>
                  <a:pt x="11709" y="3303"/>
                </a:cubicBezTo>
                <a:cubicBezTo>
                  <a:pt x="11742" y="3369"/>
                  <a:pt x="11742" y="3503"/>
                  <a:pt x="11642" y="3503"/>
                </a:cubicBezTo>
                <a:cubicBezTo>
                  <a:pt x="11575" y="3503"/>
                  <a:pt x="11575" y="3436"/>
                  <a:pt x="11509" y="3403"/>
                </a:cubicBezTo>
                <a:lnTo>
                  <a:pt x="11375" y="3403"/>
                </a:lnTo>
                <a:cubicBezTo>
                  <a:pt x="11342" y="3369"/>
                  <a:pt x="11275" y="3369"/>
                  <a:pt x="11242" y="3369"/>
                </a:cubicBezTo>
                <a:cubicBezTo>
                  <a:pt x="11142" y="3369"/>
                  <a:pt x="11042" y="3369"/>
                  <a:pt x="11008" y="3336"/>
                </a:cubicBezTo>
                <a:cubicBezTo>
                  <a:pt x="11108" y="3203"/>
                  <a:pt x="11208" y="3102"/>
                  <a:pt x="11342" y="3002"/>
                </a:cubicBezTo>
                <a:cubicBezTo>
                  <a:pt x="11375" y="2969"/>
                  <a:pt x="11442" y="2936"/>
                  <a:pt x="11409" y="2869"/>
                </a:cubicBezTo>
                <a:cubicBezTo>
                  <a:pt x="11389" y="2859"/>
                  <a:pt x="11369" y="2855"/>
                  <a:pt x="11350" y="2855"/>
                </a:cubicBezTo>
                <a:cubicBezTo>
                  <a:pt x="11303" y="2855"/>
                  <a:pt x="11256" y="2879"/>
                  <a:pt x="11208" y="2902"/>
                </a:cubicBezTo>
                <a:cubicBezTo>
                  <a:pt x="11142" y="2969"/>
                  <a:pt x="11075" y="3002"/>
                  <a:pt x="11008" y="3002"/>
                </a:cubicBezTo>
                <a:cubicBezTo>
                  <a:pt x="10978" y="3010"/>
                  <a:pt x="10946" y="3012"/>
                  <a:pt x="10914" y="3012"/>
                </a:cubicBezTo>
                <a:cubicBezTo>
                  <a:pt x="10856" y="3012"/>
                  <a:pt x="10796" y="3005"/>
                  <a:pt x="10741" y="3005"/>
                </a:cubicBezTo>
                <a:cubicBezTo>
                  <a:pt x="10691" y="3005"/>
                  <a:pt x="10645" y="3011"/>
                  <a:pt x="10608" y="3036"/>
                </a:cubicBezTo>
                <a:cubicBezTo>
                  <a:pt x="10608" y="3102"/>
                  <a:pt x="10741" y="3069"/>
                  <a:pt x="10708" y="3169"/>
                </a:cubicBezTo>
                <a:cubicBezTo>
                  <a:pt x="10675" y="3169"/>
                  <a:pt x="10608" y="3169"/>
                  <a:pt x="10575" y="3136"/>
                </a:cubicBezTo>
                <a:cubicBezTo>
                  <a:pt x="10541" y="3102"/>
                  <a:pt x="10541" y="3069"/>
                  <a:pt x="10541" y="3036"/>
                </a:cubicBezTo>
                <a:cubicBezTo>
                  <a:pt x="10525" y="3019"/>
                  <a:pt x="10475" y="3011"/>
                  <a:pt x="10420" y="3011"/>
                </a:cubicBezTo>
                <a:cubicBezTo>
                  <a:pt x="10366" y="3011"/>
                  <a:pt x="10308" y="3019"/>
                  <a:pt x="10274" y="3036"/>
                </a:cubicBezTo>
                <a:cubicBezTo>
                  <a:pt x="10208" y="3036"/>
                  <a:pt x="10141" y="3069"/>
                  <a:pt x="10141" y="3136"/>
                </a:cubicBezTo>
                <a:cubicBezTo>
                  <a:pt x="10161" y="3156"/>
                  <a:pt x="10189" y="3161"/>
                  <a:pt x="10221" y="3161"/>
                </a:cubicBezTo>
                <a:cubicBezTo>
                  <a:pt x="10254" y="3161"/>
                  <a:pt x="10290" y="3155"/>
                  <a:pt x="10322" y="3155"/>
                </a:cubicBezTo>
                <a:cubicBezTo>
                  <a:pt x="10362" y="3155"/>
                  <a:pt x="10395" y="3164"/>
                  <a:pt x="10408" y="3203"/>
                </a:cubicBezTo>
                <a:cubicBezTo>
                  <a:pt x="10374" y="3303"/>
                  <a:pt x="10241" y="3369"/>
                  <a:pt x="10241" y="3503"/>
                </a:cubicBezTo>
                <a:cubicBezTo>
                  <a:pt x="10274" y="3536"/>
                  <a:pt x="10308" y="3603"/>
                  <a:pt x="10374" y="3603"/>
                </a:cubicBezTo>
                <a:cubicBezTo>
                  <a:pt x="10408" y="3603"/>
                  <a:pt x="10441" y="3569"/>
                  <a:pt x="10475" y="3569"/>
                </a:cubicBezTo>
                <a:cubicBezTo>
                  <a:pt x="10508" y="3569"/>
                  <a:pt x="10508" y="3636"/>
                  <a:pt x="10541" y="3636"/>
                </a:cubicBezTo>
                <a:cubicBezTo>
                  <a:pt x="10608" y="3603"/>
                  <a:pt x="10675" y="3503"/>
                  <a:pt x="10741" y="3503"/>
                </a:cubicBezTo>
                <a:cubicBezTo>
                  <a:pt x="10841" y="3603"/>
                  <a:pt x="10641" y="3670"/>
                  <a:pt x="10541" y="3703"/>
                </a:cubicBezTo>
                <a:cubicBezTo>
                  <a:pt x="10441" y="3770"/>
                  <a:pt x="10274" y="3770"/>
                  <a:pt x="10174" y="3836"/>
                </a:cubicBezTo>
                <a:cubicBezTo>
                  <a:pt x="10151" y="3836"/>
                  <a:pt x="10042" y="3921"/>
                  <a:pt x="9969" y="3921"/>
                </a:cubicBezTo>
                <a:cubicBezTo>
                  <a:pt x="9940" y="3921"/>
                  <a:pt x="9917" y="3908"/>
                  <a:pt x="9907" y="3870"/>
                </a:cubicBezTo>
                <a:cubicBezTo>
                  <a:pt x="9907" y="3770"/>
                  <a:pt x="10008" y="3803"/>
                  <a:pt x="10041" y="3736"/>
                </a:cubicBezTo>
                <a:cubicBezTo>
                  <a:pt x="10016" y="3730"/>
                  <a:pt x="9993" y="3727"/>
                  <a:pt x="9971" y="3727"/>
                </a:cubicBezTo>
                <a:cubicBezTo>
                  <a:pt x="9871" y="3727"/>
                  <a:pt x="9789" y="3782"/>
                  <a:pt x="9707" y="3836"/>
                </a:cubicBezTo>
                <a:cubicBezTo>
                  <a:pt x="9541" y="3870"/>
                  <a:pt x="9274" y="3903"/>
                  <a:pt x="9240" y="4070"/>
                </a:cubicBezTo>
                <a:cubicBezTo>
                  <a:pt x="9240" y="4103"/>
                  <a:pt x="9274" y="4170"/>
                  <a:pt x="9240" y="4203"/>
                </a:cubicBezTo>
                <a:cubicBezTo>
                  <a:pt x="9240" y="4237"/>
                  <a:pt x="9107" y="4237"/>
                  <a:pt x="9074" y="4237"/>
                </a:cubicBezTo>
                <a:cubicBezTo>
                  <a:pt x="9007" y="4270"/>
                  <a:pt x="8940" y="4337"/>
                  <a:pt x="8873" y="4337"/>
                </a:cubicBezTo>
                <a:lnTo>
                  <a:pt x="8773" y="4337"/>
                </a:lnTo>
                <a:cubicBezTo>
                  <a:pt x="8707" y="4370"/>
                  <a:pt x="8707" y="4470"/>
                  <a:pt x="8640" y="4503"/>
                </a:cubicBezTo>
                <a:cubicBezTo>
                  <a:pt x="8607" y="4537"/>
                  <a:pt x="8540" y="4537"/>
                  <a:pt x="8506" y="4570"/>
                </a:cubicBezTo>
                <a:cubicBezTo>
                  <a:pt x="8473" y="4604"/>
                  <a:pt x="8473" y="4704"/>
                  <a:pt x="8406" y="4704"/>
                </a:cubicBezTo>
                <a:cubicBezTo>
                  <a:pt x="8399" y="4711"/>
                  <a:pt x="8392" y="4713"/>
                  <a:pt x="8385" y="4713"/>
                </a:cubicBezTo>
                <a:cubicBezTo>
                  <a:pt x="8365" y="4713"/>
                  <a:pt x="8342" y="4694"/>
                  <a:pt x="8311" y="4694"/>
                </a:cubicBezTo>
                <a:cubicBezTo>
                  <a:pt x="8300" y="4694"/>
                  <a:pt x="8287" y="4697"/>
                  <a:pt x="8273" y="4704"/>
                </a:cubicBezTo>
                <a:cubicBezTo>
                  <a:pt x="8273" y="4804"/>
                  <a:pt x="8306" y="4937"/>
                  <a:pt x="8273" y="5037"/>
                </a:cubicBezTo>
                <a:cubicBezTo>
                  <a:pt x="8173" y="5104"/>
                  <a:pt x="8073" y="5171"/>
                  <a:pt x="7973" y="5237"/>
                </a:cubicBezTo>
                <a:cubicBezTo>
                  <a:pt x="7906" y="5271"/>
                  <a:pt x="7839" y="5271"/>
                  <a:pt x="7773" y="5304"/>
                </a:cubicBezTo>
                <a:cubicBezTo>
                  <a:pt x="7706" y="5337"/>
                  <a:pt x="7673" y="5404"/>
                  <a:pt x="7606" y="5437"/>
                </a:cubicBezTo>
                <a:cubicBezTo>
                  <a:pt x="7472" y="5504"/>
                  <a:pt x="7306" y="5604"/>
                  <a:pt x="7306" y="5838"/>
                </a:cubicBezTo>
                <a:cubicBezTo>
                  <a:pt x="7306" y="5871"/>
                  <a:pt x="7306" y="5938"/>
                  <a:pt x="7306" y="5971"/>
                </a:cubicBezTo>
                <a:cubicBezTo>
                  <a:pt x="7339" y="6005"/>
                  <a:pt x="7306" y="6038"/>
                  <a:pt x="7306" y="6071"/>
                </a:cubicBezTo>
                <a:cubicBezTo>
                  <a:pt x="7339" y="6171"/>
                  <a:pt x="7372" y="6271"/>
                  <a:pt x="7306" y="6305"/>
                </a:cubicBezTo>
                <a:cubicBezTo>
                  <a:pt x="7206" y="6271"/>
                  <a:pt x="7105" y="6271"/>
                  <a:pt x="7005" y="6205"/>
                </a:cubicBezTo>
                <a:cubicBezTo>
                  <a:pt x="7005" y="6105"/>
                  <a:pt x="7039" y="6038"/>
                  <a:pt x="7039" y="5971"/>
                </a:cubicBezTo>
                <a:cubicBezTo>
                  <a:pt x="7039" y="5938"/>
                  <a:pt x="6972" y="5838"/>
                  <a:pt x="6905" y="5838"/>
                </a:cubicBezTo>
                <a:cubicBezTo>
                  <a:pt x="6899" y="5831"/>
                  <a:pt x="6892" y="5828"/>
                  <a:pt x="6885" y="5828"/>
                </a:cubicBezTo>
                <a:cubicBezTo>
                  <a:pt x="6857" y="5828"/>
                  <a:pt x="6825" y="5871"/>
                  <a:pt x="6772" y="5871"/>
                </a:cubicBezTo>
                <a:cubicBezTo>
                  <a:pt x="6705" y="5871"/>
                  <a:pt x="6672" y="5771"/>
                  <a:pt x="6605" y="5771"/>
                </a:cubicBezTo>
                <a:cubicBezTo>
                  <a:pt x="6538" y="5771"/>
                  <a:pt x="6472" y="5786"/>
                  <a:pt x="6405" y="5786"/>
                </a:cubicBezTo>
                <a:cubicBezTo>
                  <a:pt x="6372" y="5786"/>
                  <a:pt x="6338" y="5782"/>
                  <a:pt x="6305" y="5771"/>
                </a:cubicBezTo>
                <a:cubicBezTo>
                  <a:pt x="6171" y="5838"/>
                  <a:pt x="6138" y="5938"/>
                  <a:pt x="6005" y="5938"/>
                </a:cubicBezTo>
                <a:cubicBezTo>
                  <a:pt x="5938" y="5938"/>
                  <a:pt x="5905" y="5904"/>
                  <a:pt x="5838" y="5871"/>
                </a:cubicBezTo>
                <a:cubicBezTo>
                  <a:pt x="5816" y="5871"/>
                  <a:pt x="5764" y="5856"/>
                  <a:pt x="5712" y="5856"/>
                </a:cubicBezTo>
                <a:cubicBezTo>
                  <a:pt x="5686" y="5856"/>
                  <a:pt x="5660" y="5860"/>
                  <a:pt x="5638" y="5871"/>
                </a:cubicBezTo>
                <a:cubicBezTo>
                  <a:pt x="5504" y="5871"/>
                  <a:pt x="5404" y="5971"/>
                  <a:pt x="5304" y="6005"/>
                </a:cubicBezTo>
                <a:cubicBezTo>
                  <a:pt x="5204" y="6071"/>
                  <a:pt x="5071" y="6138"/>
                  <a:pt x="5037" y="6238"/>
                </a:cubicBezTo>
                <a:cubicBezTo>
                  <a:pt x="5004" y="6305"/>
                  <a:pt x="5037" y="6371"/>
                  <a:pt x="5004" y="6405"/>
                </a:cubicBezTo>
                <a:cubicBezTo>
                  <a:pt x="5004" y="6438"/>
                  <a:pt x="4971" y="6472"/>
                  <a:pt x="4937" y="6505"/>
                </a:cubicBezTo>
                <a:cubicBezTo>
                  <a:pt x="4871" y="6672"/>
                  <a:pt x="4804" y="6872"/>
                  <a:pt x="4837" y="7105"/>
                </a:cubicBezTo>
                <a:cubicBezTo>
                  <a:pt x="4871" y="7139"/>
                  <a:pt x="4937" y="7305"/>
                  <a:pt x="4971" y="7339"/>
                </a:cubicBezTo>
                <a:cubicBezTo>
                  <a:pt x="5004" y="7406"/>
                  <a:pt x="5137" y="7472"/>
                  <a:pt x="5204" y="7472"/>
                </a:cubicBezTo>
                <a:cubicBezTo>
                  <a:pt x="5271" y="7472"/>
                  <a:pt x="5338" y="7439"/>
                  <a:pt x="5371" y="7406"/>
                </a:cubicBezTo>
                <a:lnTo>
                  <a:pt x="5571" y="7406"/>
                </a:lnTo>
                <a:cubicBezTo>
                  <a:pt x="5738" y="7339"/>
                  <a:pt x="5704" y="7105"/>
                  <a:pt x="5871" y="7039"/>
                </a:cubicBezTo>
                <a:cubicBezTo>
                  <a:pt x="5938" y="7005"/>
                  <a:pt x="6038" y="7005"/>
                  <a:pt x="6138" y="7005"/>
                </a:cubicBezTo>
                <a:cubicBezTo>
                  <a:pt x="6205" y="7039"/>
                  <a:pt x="6205" y="7105"/>
                  <a:pt x="6205" y="7139"/>
                </a:cubicBezTo>
                <a:cubicBezTo>
                  <a:pt x="6205" y="7172"/>
                  <a:pt x="6171" y="7205"/>
                  <a:pt x="6138" y="7272"/>
                </a:cubicBezTo>
                <a:cubicBezTo>
                  <a:pt x="6138" y="7305"/>
                  <a:pt x="6105" y="7372"/>
                  <a:pt x="6105" y="7406"/>
                </a:cubicBezTo>
                <a:cubicBezTo>
                  <a:pt x="6071" y="7472"/>
                  <a:pt x="6038" y="7506"/>
                  <a:pt x="6005" y="7539"/>
                </a:cubicBezTo>
                <a:cubicBezTo>
                  <a:pt x="6005" y="7572"/>
                  <a:pt x="6005" y="7606"/>
                  <a:pt x="6005" y="7639"/>
                </a:cubicBezTo>
                <a:cubicBezTo>
                  <a:pt x="5971" y="7706"/>
                  <a:pt x="5905" y="7739"/>
                  <a:pt x="5938" y="7772"/>
                </a:cubicBezTo>
                <a:cubicBezTo>
                  <a:pt x="6000" y="7797"/>
                  <a:pt x="6066" y="7804"/>
                  <a:pt x="6131" y="7804"/>
                </a:cubicBezTo>
                <a:cubicBezTo>
                  <a:pt x="6203" y="7804"/>
                  <a:pt x="6274" y="7796"/>
                  <a:pt x="6339" y="7796"/>
                </a:cubicBezTo>
                <a:cubicBezTo>
                  <a:pt x="6374" y="7796"/>
                  <a:pt x="6408" y="7798"/>
                  <a:pt x="6438" y="7806"/>
                </a:cubicBezTo>
                <a:cubicBezTo>
                  <a:pt x="6505" y="7806"/>
                  <a:pt x="6638" y="7873"/>
                  <a:pt x="6605" y="7973"/>
                </a:cubicBezTo>
                <a:cubicBezTo>
                  <a:pt x="6605" y="8039"/>
                  <a:pt x="6572" y="8073"/>
                  <a:pt x="6572" y="8139"/>
                </a:cubicBezTo>
                <a:cubicBezTo>
                  <a:pt x="6538" y="8239"/>
                  <a:pt x="6505" y="8373"/>
                  <a:pt x="6505" y="8440"/>
                </a:cubicBezTo>
                <a:cubicBezTo>
                  <a:pt x="6505" y="8573"/>
                  <a:pt x="6672" y="8773"/>
                  <a:pt x="6805" y="8773"/>
                </a:cubicBezTo>
                <a:cubicBezTo>
                  <a:pt x="6939" y="8773"/>
                  <a:pt x="7008" y="8688"/>
                  <a:pt x="7116" y="8688"/>
                </a:cubicBezTo>
                <a:cubicBezTo>
                  <a:pt x="7143" y="8688"/>
                  <a:pt x="7172" y="8693"/>
                  <a:pt x="7206" y="8706"/>
                </a:cubicBezTo>
                <a:cubicBezTo>
                  <a:pt x="7272" y="8740"/>
                  <a:pt x="7339" y="8840"/>
                  <a:pt x="7406" y="8840"/>
                </a:cubicBezTo>
                <a:cubicBezTo>
                  <a:pt x="7439" y="8840"/>
                  <a:pt x="7539" y="8740"/>
                  <a:pt x="7572" y="8673"/>
                </a:cubicBezTo>
                <a:cubicBezTo>
                  <a:pt x="7606" y="8606"/>
                  <a:pt x="7606" y="8540"/>
                  <a:pt x="7673" y="8506"/>
                </a:cubicBezTo>
                <a:cubicBezTo>
                  <a:pt x="7773" y="8440"/>
                  <a:pt x="7839" y="8473"/>
                  <a:pt x="7939" y="8440"/>
                </a:cubicBezTo>
                <a:cubicBezTo>
                  <a:pt x="7973" y="8406"/>
                  <a:pt x="8039" y="8373"/>
                  <a:pt x="8073" y="8340"/>
                </a:cubicBezTo>
                <a:cubicBezTo>
                  <a:pt x="8100" y="8340"/>
                  <a:pt x="8126" y="8297"/>
                  <a:pt x="8153" y="8297"/>
                </a:cubicBezTo>
                <a:cubicBezTo>
                  <a:pt x="8160" y="8297"/>
                  <a:pt x="8166" y="8300"/>
                  <a:pt x="8173" y="8306"/>
                </a:cubicBezTo>
                <a:cubicBezTo>
                  <a:pt x="8240" y="8373"/>
                  <a:pt x="8106" y="8406"/>
                  <a:pt x="8173" y="8473"/>
                </a:cubicBezTo>
                <a:cubicBezTo>
                  <a:pt x="8184" y="8477"/>
                  <a:pt x="8195" y="8478"/>
                  <a:pt x="8205" y="8478"/>
                </a:cubicBezTo>
                <a:cubicBezTo>
                  <a:pt x="8288" y="8478"/>
                  <a:pt x="8347" y="8373"/>
                  <a:pt x="8406" y="8373"/>
                </a:cubicBezTo>
                <a:cubicBezTo>
                  <a:pt x="8440" y="8373"/>
                  <a:pt x="8506" y="8406"/>
                  <a:pt x="8540" y="8440"/>
                </a:cubicBezTo>
                <a:cubicBezTo>
                  <a:pt x="8607" y="8473"/>
                  <a:pt x="8640" y="8540"/>
                  <a:pt x="8707" y="8540"/>
                </a:cubicBezTo>
                <a:lnTo>
                  <a:pt x="8873" y="8540"/>
                </a:lnTo>
                <a:cubicBezTo>
                  <a:pt x="8940" y="8540"/>
                  <a:pt x="8973" y="8606"/>
                  <a:pt x="9040" y="8606"/>
                </a:cubicBezTo>
                <a:cubicBezTo>
                  <a:pt x="9107" y="8606"/>
                  <a:pt x="9140" y="8540"/>
                  <a:pt x="9207" y="8506"/>
                </a:cubicBezTo>
                <a:cubicBezTo>
                  <a:pt x="9340" y="8506"/>
                  <a:pt x="9407" y="8540"/>
                  <a:pt x="9440" y="8606"/>
                </a:cubicBezTo>
                <a:cubicBezTo>
                  <a:pt x="9450" y="8611"/>
                  <a:pt x="9459" y="8613"/>
                  <a:pt x="9466" y="8613"/>
                </a:cubicBezTo>
                <a:cubicBezTo>
                  <a:pt x="9501" y="8613"/>
                  <a:pt x="9513" y="8566"/>
                  <a:pt x="9548" y="8566"/>
                </a:cubicBezTo>
                <a:cubicBezTo>
                  <a:pt x="9556" y="8566"/>
                  <a:pt x="9564" y="8568"/>
                  <a:pt x="9574" y="8573"/>
                </a:cubicBezTo>
                <a:cubicBezTo>
                  <a:pt x="9541" y="8640"/>
                  <a:pt x="9607" y="8673"/>
                  <a:pt x="9607" y="8706"/>
                </a:cubicBezTo>
                <a:cubicBezTo>
                  <a:pt x="9641" y="8740"/>
                  <a:pt x="9641" y="8773"/>
                  <a:pt x="9641" y="8807"/>
                </a:cubicBezTo>
                <a:cubicBezTo>
                  <a:pt x="9674" y="8840"/>
                  <a:pt x="9741" y="8840"/>
                  <a:pt x="9807" y="8873"/>
                </a:cubicBezTo>
                <a:cubicBezTo>
                  <a:pt x="9874" y="8907"/>
                  <a:pt x="9907" y="8973"/>
                  <a:pt x="9941" y="9040"/>
                </a:cubicBezTo>
                <a:cubicBezTo>
                  <a:pt x="10008" y="9107"/>
                  <a:pt x="10141" y="9173"/>
                  <a:pt x="10208" y="9207"/>
                </a:cubicBezTo>
                <a:cubicBezTo>
                  <a:pt x="10308" y="9207"/>
                  <a:pt x="10374" y="9173"/>
                  <a:pt x="10441" y="9173"/>
                </a:cubicBezTo>
                <a:cubicBezTo>
                  <a:pt x="10608" y="9207"/>
                  <a:pt x="10708" y="9274"/>
                  <a:pt x="10808" y="9374"/>
                </a:cubicBezTo>
                <a:cubicBezTo>
                  <a:pt x="10875" y="9407"/>
                  <a:pt x="10908" y="9440"/>
                  <a:pt x="10942" y="9507"/>
                </a:cubicBezTo>
                <a:cubicBezTo>
                  <a:pt x="10942" y="9540"/>
                  <a:pt x="10942" y="9574"/>
                  <a:pt x="10975" y="9640"/>
                </a:cubicBezTo>
                <a:cubicBezTo>
                  <a:pt x="11008" y="9741"/>
                  <a:pt x="11142" y="9774"/>
                  <a:pt x="11075" y="9941"/>
                </a:cubicBezTo>
                <a:cubicBezTo>
                  <a:pt x="11108" y="9974"/>
                  <a:pt x="11142" y="10007"/>
                  <a:pt x="11208" y="10041"/>
                </a:cubicBezTo>
                <a:cubicBezTo>
                  <a:pt x="11242" y="10074"/>
                  <a:pt x="11275" y="10107"/>
                  <a:pt x="11342" y="10141"/>
                </a:cubicBezTo>
                <a:cubicBezTo>
                  <a:pt x="11375" y="10141"/>
                  <a:pt x="11409" y="10107"/>
                  <a:pt x="11442" y="10107"/>
                </a:cubicBezTo>
                <a:cubicBezTo>
                  <a:pt x="11509" y="10107"/>
                  <a:pt x="11575" y="10141"/>
                  <a:pt x="11642" y="10174"/>
                </a:cubicBezTo>
                <a:cubicBezTo>
                  <a:pt x="11709" y="10208"/>
                  <a:pt x="11742" y="10208"/>
                  <a:pt x="11775" y="10241"/>
                </a:cubicBezTo>
                <a:cubicBezTo>
                  <a:pt x="11809" y="10241"/>
                  <a:pt x="11842" y="10341"/>
                  <a:pt x="11876" y="10374"/>
                </a:cubicBezTo>
                <a:lnTo>
                  <a:pt x="12042" y="10374"/>
                </a:lnTo>
                <a:cubicBezTo>
                  <a:pt x="12109" y="10374"/>
                  <a:pt x="12209" y="10441"/>
                  <a:pt x="12309" y="10441"/>
                </a:cubicBezTo>
                <a:cubicBezTo>
                  <a:pt x="12343" y="10441"/>
                  <a:pt x="12376" y="10408"/>
                  <a:pt x="12409" y="10408"/>
                </a:cubicBezTo>
                <a:cubicBezTo>
                  <a:pt x="12509" y="10408"/>
                  <a:pt x="12576" y="10474"/>
                  <a:pt x="12643" y="10541"/>
                </a:cubicBezTo>
                <a:cubicBezTo>
                  <a:pt x="11742" y="12009"/>
                  <a:pt x="10274" y="13110"/>
                  <a:pt x="8540" y="13510"/>
                </a:cubicBezTo>
                <a:cubicBezTo>
                  <a:pt x="8540" y="13443"/>
                  <a:pt x="8506" y="13376"/>
                  <a:pt x="8506" y="13310"/>
                </a:cubicBezTo>
                <a:cubicBezTo>
                  <a:pt x="8506" y="13176"/>
                  <a:pt x="8540" y="13076"/>
                  <a:pt x="8506" y="12943"/>
                </a:cubicBezTo>
                <a:cubicBezTo>
                  <a:pt x="8506" y="12843"/>
                  <a:pt x="8473" y="12676"/>
                  <a:pt x="8440" y="12609"/>
                </a:cubicBezTo>
                <a:cubicBezTo>
                  <a:pt x="8406" y="12543"/>
                  <a:pt x="8240" y="12442"/>
                  <a:pt x="8140" y="12376"/>
                </a:cubicBezTo>
                <a:cubicBezTo>
                  <a:pt x="8106" y="12342"/>
                  <a:pt x="8039" y="12342"/>
                  <a:pt x="7973" y="12309"/>
                </a:cubicBezTo>
                <a:cubicBezTo>
                  <a:pt x="7839" y="12276"/>
                  <a:pt x="7606" y="12142"/>
                  <a:pt x="7572" y="12009"/>
                </a:cubicBezTo>
                <a:cubicBezTo>
                  <a:pt x="7539" y="11975"/>
                  <a:pt x="7539" y="11942"/>
                  <a:pt x="7539" y="11875"/>
                </a:cubicBezTo>
                <a:cubicBezTo>
                  <a:pt x="7506" y="11809"/>
                  <a:pt x="7439" y="11742"/>
                  <a:pt x="7372" y="11675"/>
                </a:cubicBezTo>
                <a:cubicBezTo>
                  <a:pt x="7306" y="11542"/>
                  <a:pt x="7206" y="11342"/>
                  <a:pt x="7105" y="11208"/>
                </a:cubicBezTo>
                <a:cubicBezTo>
                  <a:pt x="7072" y="11142"/>
                  <a:pt x="7039" y="11041"/>
                  <a:pt x="6972" y="10975"/>
                </a:cubicBezTo>
                <a:cubicBezTo>
                  <a:pt x="6939" y="10941"/>
                  <a:pt x="6839" y="10908"/>
                  <a:pt x="6839" y="10875"/>
                </a:cubicBezTo>
                <a:cubicBezTo>
                  <a:pt x="6805" y="10808"/>
                  <a:pt x="6772" y="10708"/>
                  <a:pt x="6772" y="10641"/>
                </a:cubicBezTo>
                <a:cubicBezTo>
                  <a:pt x="6772" y="10574"/>
                  <a:pt x="6939" y="10508"/>
                  <a:pt x="6939" y="10441"/>
                </a:cubicBezTo>
                <a:cubicBezTo>
                  <a:pt x="6939" y="10408"/>
                  <a:pt x="6839" y="10374"/>
                  <a:pt x="6839" y="10308"/>
                </a:cubicBezTo>
                <a:cubicBezTo>
                  <a:pt x="6805" y="10208"/>
                  <a:pt x="6839" y="10141"/>
                  <a:pt x="6905" y="10041"/>
                </a:cubicBezTo>
                <a:cubicBezTo>
                  <a:pt x="6905" y="10007"/>
                  <a:pt x="6939" y="9941"/>
                  <a:pt x="6939" y="9941"/>
                </a:cubicBezTo>
                <a:cubicBezTo>
                  <a:pt x="6972" y="9874"/>
                  <a:pt x="7039" y="9874"/>
                  <a:pt x="7072" y="9841"/>
                </a:cubicBezTo>
                <a:cubicBezTo>
                  <a:pt x="7072" y="9807"/>
                  <a:pt x="7105" y="9741"/>
                  <a:pt x="7139" y="9707"/>
                </a:cubicBezTo>
                <a:cubicBezTo>
                  <a:pt x="7206" y="9640"/>
                  <a:pt x="7272" y="9607"/>
                  <a:pt x="7306" y="9540"/>
                </a:cubicBezTo>
                <a:cubicBezTo>
                  <a:pt x="7339" y="9474"/>
                  <a:pt x="7339" y="9207"/>
                  <a:pt x="7306" y="9107"/>
                </a:cubicBezTo>
                <a:cubicBezTo>
                  <a:pt x="7306" y="9073"/>
                  <a:pt x="7239" y="9007"/>
                  <a:pt x="7239" y="8973"/>
                </a:cubicBezTo>
                <a:cubicBezTo>
                  <a:pt x="7206" y="8873"/>
                  <a:pt x="7206" y="8773"/>
                  <a:pt x="7105" y="8773"/>
                </a:cubicBezTo>
                <a:cubicBezTo>
                  <a:pt x="7039" y="8773"/>
                  <a:pt x="7005" y="8840"/>
                  <a:pt x="6972" y="8873"/>
                </a:cubicBezTo>
                <a:cubicBezTo>
                  <a:pt x="6939" y="8940"/>
                  <a:pt x="6939" y="9007"/>
                  <a:pt x="6905" y="9007"/>
                </a:cubicBezTo>
                <a:cubicBezTo>
                  <a:pt x="6894" y="9010"/>
                  <a:pt x="6884" y="9012"/>
                  <a:pt x="6875" y="9012"/>
                </a:cubicBezTo>
                <a:cubicBezTo>
                  <a:pt x="6797" y="9012"/>
                  <a:pt x="6761" y="8903"/>
                  <a:pt x="6672" y="8873"/>
                </a:cubicBezTo>
                <a:lnTo>
                  <a:pt x="6538" y="8873"/>
                </a:lnTo>
                <a:cubicBezTo>
                  <a:pt x="6472" y="8840"/>
                  <a:pt x="6438" y="8740"/>
                  <a:pt x="6372" y="8673"/>
                </a:cubicBezTo>
                <a:cubicBezTo>
                  <a:pt x="6305" y="8640"/>
                  <a:pt x="6238" y="8673"/>
                  <a:pt x="6205" y="8606"/>
                </a:cubicBezTo>
                <a:cubicBezTo>
                  <a:pt x="6205" y="8573"/>
                  <a:pt x="6205" y="8506"/>
                  <a:pt x="6205" y="8473"/>
                </a:cubicBezTo>
                <a:cubicBezTo>
                  <a:pt x="6105" y="8406"/>
                  <a:pt x="6038" y="8239"/>
                  <a:pt x="5938" y="8206"/>
                </a:cubicBezTo>
                <a:cubicBezTo>
                  <a:pt x="5905" y="8173"/>
                  <a:pt x="5805" y="8173"/>
                  <a:pt x="5704" y="8139"/>
                </a:cubicBezTo>
                <a:cubicBezTo>
                  <a:pt x="5671" y="8139"/>
                  <a:pt x="5638" y="8106"/>
                  <a:pt x="5604" y="8106"/>
                </a:cubicBezTo>
                <a:cubicBezTo>
                  <a:pt x="5571" y="8073"/>
                  <a:pt x="5504" y="8073"/>
                  <a:pt x="5471" y="8073"/>
                </a:cubicBezTo>
                <a:cubicBezTo>
                  <a:pt x="5338" y="8006"/>
                  <a:pt x="5237" y="7772"/>
                  <a:pt x="5071" y="7772"/>
                </a:cubicBezTo>
                <a:cubicBezTo>
                  <a:pt x="4971" y="7772"/>
                  <a:pt x="4904" y="7839"/>
                  <a:pt x="4837" y="7839"/>
                </a:cubicBezTo>
                <a:cubicBezTo>
                  <a:pt x="4770" y="7839"/>
                  <a:pt x="4637" y="7772"/>
                  <a:pt x="4537" y="7739"/>
                </a:cubicBezTo>
                <a:cubicBezTo>
                  <a:pt x="4470" y="7706"/>
                  <a:pt x="4370" y="7672"/>
                  <a:pt x="4270" y="7639"/>
                </a:cubicBezTo>
                <a:cubicBezTo>
                  <a:pt x="4203" y="7606"/>
                  <a:pt x="4170" y="7539"/>
                  <a:pt x="4103" y="7506"/>
                </a:cubicBezTo>
                <a:cubicBezTo>
                  <a:pt x="4070" y="7506"/>
                  <a:pt x="4003" y="7506"/>
                  <a:pt x="3970" y="7472"/>
                </a:cubicBezTo>
                <a:cubicBezTo>
                  <a:pt x="3937" y="7472"/>
                  <a:pt x="3870" y="7406"/>
                  <a:pt x="3836" y="7372"/>
                </a:cubicBezTo>
                <a:cubicBezTo>
                  <a:pt x="3770" y="7339"/>
                  <a:pt x="3703" y="7272"/>
                  <a:pt x="3703" y="7205"/>
                </a:cubicBezTo>
                <a:cubicBezTo>
                  <a:pt x="3703" y="7172"/>
                  <a:pt x="3770" y="7105"/>
                  <a:pt x="3770" y="7039"/>
                </a:cubicBezTo>
                <a:cubicBezTo>
                  <a:pt x="3770" y="6872"/>
                  <a:pt x="3636" y="6738"/>
                  <a:pt x="3570" y="6638"/>
                </a:cubicBezTo>
                <a:cubicBezTo>
                  <a:pt x="3503" y="6572"/>
                  <a:pt x="3436" y="6505"/>
                  <a:pt x="3369" y="6405"/>
                </a:cubicBezTo>
                <a:cubicBezTo>
                  <a:pt x="3369" y="6371"/>
                  <a:pt x="3369" y="6371"/>
                  <a:pt x="3369" y="6305"/>
                </a:cubicBezTo>
                <a:cubicBezTo>
                  <a:pt x="3336" y="6271"/>
                  <a:pt x="3269" y="6205"/>
                  <a:pt x="3236" y="6138"/>
                </a:cubicBezTo>
                <a:cubicBezTo>
                  <a:pt x="3203" y="6071"/>
                  <a:pt x="3103" y="6005"/>
                  <a:pt x="3103" y="5938"/>
                </a:cubicBezTo>
                <a:cubicBezTo>
                  <a:pt x="3069" y="5871"/>
                  <a:pt x="3136" y="5771"/>
                  <a:pt x="3103" y="5704"/>
                </a:cubicBezTo>
                <a:cubicBezTo>
                  <a:pt x="3078" y="5655"/>
                  <a:pt x="3040" y="5633"/>
                  <a:pt x="3002" y="5633"/>
                </a:cubicBezTo>
                <a:cubicBezTo>
                  <a:pt x="2936" y="5633"/>
                  <a:pt x="2869" y="5699"/>
                  <a:pt x="2869" y="5804"/>
                </a:cubicBezTo>
                <a:cubicBezTo>
                  <a:pt x="2869" y="5838"/>
                  <a:pt x="2936" y="5904"/>
                  <a:pt x="2969" y="5971"/>
                </a:cubicBezTo>
                <a:cubicBezTo>
                  <a:pt x="3003" y="6005"/>
                  <a:pt x="3003" y="6071"/>
                  <a:pt x="3003" y="6138"/>
                </a:cubicBezTo>
                <a:cubicBezTo>
                  <a:pt x="3036" y="6205"/>
                  <a:pt x="3103" y="6238"/>
                  <a:pt x="3103" y="6305"/>
                </a:cubicBezTo>
                <a:cubicBezTo>
                  <a:pt x="3136" y="6438"/>
                  <a:pt x="3136" y="6538"/>
                  <a:pt x="3169" y="6605"/>
                </a:cubicBezTo>
                <a:cubicBezTo>
                  <a:pt x="3203" y="6672"/>
                  <a:pt x="3303" y="6705"/>
                  <a:pt x="3236" y="6772"/>
                </a:cubicBezTo>
                <a:cubicBezTo>
                  <a:pt x="3227" y="6776"/>
                  <a:pt x="3218" y="6778"/>
                  <a:pt x="3210" y="6778"/>
                </a:cubicBezTo>
                <a:cubicBezTo>
                  <a:pt x="3160" y="6778"/>
                  <a:pt x="3131" y="6700"/>
                  <a:pt x="3103" y="6672"/>
                </a:cubicBezTo>
                <a:cubicBezTo>
                  <a:pt x="3069" y="6672"/>
                  <a:pt x="2969" y="6605"/>
                  <a:pt x="2969" y="6572"/>
                </a:cubicBezTo>
                <a:cubicBezTo>
                  <a:pt x="2969" y="6505"/>
                  <a:pt x="3003" y="6438"/>
                  <a:pt x="2969" y="6405"/>
                </a:cubicBezTo>
                <a:cubicBezTo>
                  <a:pt x="2969" y="6305"/>
                  <a:pt x="2736" y="6305"/>
                  <a:pt x="2736" y="6171"/>
                </a:cubicBezTo>
                <a:cubicBezTo>
                  <a:pt x="2736" y="6105"/>
                  <a:pt x="2836" y="6105"/>
                  <a:pt x="2836" y="6038"/>
                </a:cubicBezTo>
                <a:cubicBezTo>
                  <a:pt x="2836" y="5971"/>
                  <a:pt x="2736" y="5904"/>
                  <a:pt x="2702" y="5838"/>
                </a:cubicBezTo>
                <a:cubicBezTo>
                  <a:pt x="2702" y="5771"/>
                  <a:pt x="2702" y="5704"/>
                  <a:pt x="2669" y="5604"/>
                </a:cubicBezTo>
                <a:cubicBezTo>
                  <a:pt x="2669" y="5538"/>
                  <a:pt x="2669" y="5471"/>
                  <a:pt x="2669" y="5404"/>
                </a:cubicBezTo>
                <a:cubicBezTo>
                  <a:pt x="2636" y="5337"/>
                  <a:pt x="2569" y="5271"/>
                  <a:pt x="2536" y="5237"/>
                </a:cubicBezTo>
                <a:cubicBezTo>
                  <a:pt x="2469" y="5204"/>
                  <a:pt x="2402" y="5237"/>
                  <a:pt x="2369" y="5171"/>
                </a:cubicBezTo>
                <a:cubicBezTo>
                  <a:pt x="2335" y="5137"/>
                  <a:pt x="2335" y="5037"/>
                  <a:pt x="2335" y="4970"/>
                </a:cubicBezTo>
                <a:cubicBezTo>
                  <a:pt x="2302" y="4870"/>
                  <a:pt x="2302" y="4770"/>
                  <a:pt x="2302" y="4704"/>
                </a:cubicBezTo>
                <a:cubicBezTo>
                  <a:pt x="2302" y="4604"/>
                  <a:pt x="2302" y="4503"/>
                  <a:pt x="2302" y="4403"/>
                </a:cubicBezTo>
                <a:cubicBezTo>
                  <a:pt x="2335" y="4303"/>
                  <a:pt x="2402" y="4270"/>
                  <a:pt x="2469" y="4203"/>
                </a:cubicBezTo>
                <a:cubicBezTo>
                  <a:pt x="2469" y="4170"/>
                  <a:pt x="2469" y="4103"/>
                  <a:pt x="2502" y="4036"/>
                </a:cubicBezTo>
                <a:cubicBezTo>
                  <a:pt x="2569" y="3936"/>
                  <a:pt x="2702" y="3870"/>
                  <a:pt x="2769" y="3770"/>
                </a:cubicBezTo>
                <a:cubicBezTo>
                  <a:pt x="2869" y="3670"/>
                  <a:pt x="2936" y="3569"/>
                  <a:pt x="3003" y="3436"/>
                </a:cubicBezTo>
                <a:cubicBezTo>
                  <a:pt x="3003" y="3403"/>
                  <a:pt x="3069" y="3303"/>
                  <a:pt x="3036" y="3236"/>
                </a:cubicBezTo>
                <a:cubicBezTo>
                  <a:pt x="3036" y="3169"/>
                  <a:pt x="2902" y="3102"/>
                  <a:pt x="2902" y="3036"/>
                </a:cubicBezTo>
                <a:cubicBezTo>
                  <a:pt x="2936" y="2969"/>
                  <a:pt x="3003" y="2969"/>
                  <a:pt x="3003" y="2936"/>
                </a:cubicBezTo>
                <a:cubicBezTo>
                  <a:pt x="3036" y="2902"/>
                  <a:pt x="3036" y="2802"/>
                  <a:pt x="3036" y="2769"/>
                </a:cubicBezTo>
                <a:cubicBezTo>
                  <a:pt x="3036" y="2702"/>
                  <a:pt x="3003" y="2635"/>
                  <a:pt x="3003" y="2569"/>
                </a:cubicBezTo>
                <a:cubicBezTo>
                  <a:pt x="3036" y="2502"/>
                  <a:pt x="3136" y="2469"/>
                  <a:pt x="3069" y="2402"/>
                </a:cubicBezTo>
                <a:cubicBezTo>
                  <a:pt x="3060" y="2384"/>
                  <a:pt x="3046" y="2378"/>
                  <a:pt x="3028" y="2378"/>
                </a:cubicBezTo>
                <a:cubicBezTo>
                  <a:pt x="3000" y="2378"/>
                  <a:pt x="2965" y="2393"/>
                  <a:pt x="2930" y="2393"/>
                </a:cubicBezTo>
                <a:cubicBezTo>
                  <a:pt x="2909" y="2393"/>
                  <a:pt x="2888" y="2387"/>
                  <a:pt x="2869" y="2369"/>
                </a:cubicBezTo>
                <a:cubicBezTo>
                  <a:pt x="2836" y="2335"/>
                  <a:pt x="2902" y="2302"/>
                  <a:pt x="2902" y="2202"/>
                </a:cubicBezTo>
                <a:cubicBezTo>
                  <a:pt x="2902" y="2168"/>
                  <a:pt x="2869" y="2135"/>
                  <a:pt x="2869" y="2102"/>
                </a:cubicBezTo>
                <a:cubicBezTo>
                  <a:pt x="2869" y="2068"/>
                  <a:pt x="2936" y="2035"/>
                  <a:pt x="2936" y="2002"/>
                </a:cubicBezTo>
                <a:cubicBezTo>
                  <a:pt x="2902" y="1968"/>
                  <a:pt x="2869" y="1902"/>
                  <a:pt x="2836" y="1835"/>
                </a:cubicBezTo>
                <a:cubicBezTo>
                  <a:pt x="3703" y="1168"/>
                  <a:pt x="4737" y="667"/>
                  <a:pt x="5838" y="467"/>
                </a:cubicBezTo>
                <a:cubicBezTo>
                  <a:pt x="5838" y="501"/>
                  <a:pt x="5871" y="534"/>
                  <a:pt x="5905" y="534"/>
                </a:cubicBezTo>
                <a:cubicBezTo>
                  <a:pt x="5927" y="523"/>
                  <a:pt x="5949" y="519"/>
                  <a:pt x="5971" y="519"/>
                </a:cubicBezTo>
                <a:cubicBezTo>
                  <a:pt x="6016" y="519"/>
                  <a:pt x="6060" y="534"/>
                  <a:pt x="6105" y="534"/>
                </a:cubicBezTo>
                <a:cubicBezTo>
                  <a:pt x="6149" y="534"/>
                  <a:pt x="6194" y="519"/>
                  <a:pt x="6238" y="519"/>
                </a:cubicBezTo>
                <a:cubicBezTo>
                  <a:pt x="6260" y="519"/>
                  <a:pt x="6283" y="523"/>
                  <a:pt x="6305" y="534"/>
                </a:cubicBezTo>
                <a:cubicBezTo>
                  <a:pt x="6412" y="534"/>
                  <a:pt x="6561" y="619"/>
                  <a:pt x="6668" y="619"/>
                </a:cubicBezTo>
                <a:cubicBezTo>
                  <a:pt x="6695" y="619"/>
                  <a:pt x="6719" y="614"/>
                  <a:pt x="6739" y="601"/>
                </a:cubicBezTo>
                <a:cubicBezTo>
                  <a:pt x="6772" y="601"/>
                  <a:pt x="6772" y="567"/>
                  <a:pt x="6805" y="501"/>
                </a:cubicBezTo>
                <a:cubicBezTo>
                  <a:pt x="6805" y="467"/>
                  <a:pt x="6839" y="434"/>
                  <a:pt x="6872" y="367"/>
                </a:cubicBezTo>
                <a:close/>
                <a:moveTo>
                  <a:pt x="6805" y="0"/>
                </a:moveTo>
                <a:cubicBezTo>
                  <a:pt x="6105" y="0"/>
                  <a:pt x="5404" y="134"/>
                  <a:pt x="4770" y="367"/>
                </a:cubicBezTo>
                <a:cubicBezTo>
                  <a:pt x="4670" y="401"/>
                  <a:pt x="4570" y="434"/>
                  <a:pt x="4470" y="467"/>
                </a:cubicBezTo>
                <a:cubicBezTo>
                  <a:pt x="4437" y="501"/>
                  <a:pt x="4404" y="501"/>
                  <a:pt x="4370" y="501"/>
                </a:cubicBezTo>
                <a:cubicBezTo>
                  <a:pt x="4270" y="534"/>
                  <a:pt x="4203" y="567"/>
                  <a:pt x="4137" y="601"/>
                </a:cubicBezTo>
                <a:cubicBezTo>
                  <a:pt x="4037" y="634"/>
                  <a:pt x="3937" y="701"/>
                  <a:pt x="3836" y="767"/>
                </a:cubicBezTo>
                <a:cubicBezTo>
                  <a:pt x="3736" y="801"/>
                  <a:pt x="3636" y="868"/>
                  <a:pt x="3536" y="934"/>
                </a:cubicBezTo>
                <a:cubicBezTo>
                  <a:pt x="3136" y="1134"/>
                  <a:pt x="2769" y="1401"/>
                  <a:pt x="2435" y="1701"/>
                </a:cubicBezTo>
                <a:cubicBezTo>
                  <a:pt x="2369" y="1735"/>
                  <a:pt x="2335" y="1768"/>
                  <a:pt x="2302" y="1802"/>
                </a:cubicBezTo>
                <a:cubicBezTo>
                  <a:pt x="2202" y="1902"/>
                  <a:pt x="2135" y="1968"/>
                  <a:pt x="2069" y="2035"/>
                </a:cubicBezTo>
                <a:cubicBezTo>
                  <a:pt x="1968" y="2135"/>
                  <a:pt x="1902" y="2202"/>
                  <a:pt x="1835" y="2302"/>
                </a:cubicBezTo>
                <a:cubicBezTo>
                  <a:pt x="1702" y="2402"/>
                  <a:pt x="1602" y="2535"/>
                  <a:pt x="1501" y="2669"/>
                </a:cubicBezTo>
                <a:cubicBezTo>
                  <a:pt x="1301" y="2936"/>
                  <a:pt x="1101" y="3236"/>
                  <a:pt x="934" y="3536"/>
                </a:cubicBezTo>
                <a:cubicBezTo>
                  <a:pt x="868" y="3636"/>
                  <a:pt x="834" y="3736"/>
                  <a:pt x="768" y="3836"/>
                </a:cubicBezTo>
                <a:cubicBezTo>
                  <a:pt x="734" y="3870"/>
                  <a:pt x="701" y="3936"/>
                  <a:pt x="701" y="3970"/>
                </a:cubicBezTo>
                <a:cubicBezTo>
                  <a:pt x="601" y="4137"/>
                  <a:pt x="534" y="4303"/>
                  <a:pt x="501" y="4437"/>
                </a:cubicBezTo>
                <a:lnTo>
                  <a:pt x="434" y="4604"/>
                </a:lnTo>
                <a:cubicBezTo>
                  <a:pt x="334" y="4837"/>
                  <a:pt x="267" y="5037"/>
                  <a:pt x="234" y="5271"/>
                </a:cubicBezTo>
                <a:cubicBezTo>
                  <a:pt x="167" y="5404"/>
                  <a:pt x="167" y="5504"/>
                  <a:pt x="134" y="5604"/>
                </a:cubicBezTo>
                <a:cubicBezTo>
                  <a:pt x="100" y="5738"/>
                  <a:pt x="100" y="5838"/>
                  <a:pt x="67" y="5971"/>
                </a:cubicBezTo>
                <a:cubicBezTo>
                  <a:pt x="67" y="6071"/>
                  <a:pt x="34" y="6205"/>
                  <a:pt x="34" y="6305"/>
                </a:cubicBezTo>
                <a:cubicBezTo>
                  <a:pt x="0" y="6538"/>
                  <a:pt x="0" y="6772"/>
                  <a:pt x="0" y="7039"/>
                </a:cubicBezTo>
                <a:cubicBezTo>
                  <a:pt x="0" y="7272"/>
                  <a:pt x="0" y="7506"/>
                  <a:pt x="34" y="7739"/>
                </a:cubicBezTo>
                <a:cubicBezTo>
                  <a:pt x="34" y="7873"/>
                  <a:pt x="34" y="8006"/>
                  <a:pt x="67" y="8106"/>
                </a:cubicBezTo>
                <a:cubicBezTo>
                  <a:pt x="100" y="8206"/>
                  <a:pt x="100" y="8340"/>
                  <a:pt x="134" y="8440"/>
                </a:cubicBezTo>
                <a:cubicBezTo>
                  <a:pt x="167" y="8573"/>
                  <a:pt x="167" y="8673"/>
                  <a:pt x="201" y="8807"/>
                </a:cubicBezTo>
                <a:cubicBezTo>
                  <a:pt x="267" y="9007"/>
                  <a:pt x="334" y="9240"/>
                  <a:pt x="434" y="9440"/>
                </a:cubicBezTo>
                <a:cubicBezTo>
                  <a:pt x="467" y="9574"/>
                  <a:pt x="501" y="9674"/>
                  <a:pt x="534" y="9774"/>
                </a:cubicBezTo>
                <a:cubicBezTo>
                  <a:pt x="601" y="9874"/>
                  <a:pt x="634" y="9974"/>
                  <a:pt x="668" y="10074"/>
                </a:cubicBezTo>
                <a:cubicBezTo>
                  <a:pt x="701" y="10141"/>
                  <a:pt x="734" y="10174"/>
                  <a:pt x="768" y="10241"/>
                </a:cubicBezTo>
                <a:cubicBezTo>
                  <a:pt x="801" y="10341"/>
                  <a:pt x="868" y="10441"/>
                  <a:pt x="934" y="10541"/>
                </a:cubicBezTo>
                <a:cubicBezTo>
                  <a:pt x="1101" y="10841"/>
                  <a:pt x="1268" y="11108"/>
                  <a:pt x="1501" y="11375"/>
                </a:cubicBezTo>
                <a:cubicBezTo>
                  <a:pt x="1602" y="11508"/>
                  <a:pt x="1702" y="11642"/>
                  <a:pt x="1802" y="11775"/>
                </a:cubicBezTo>
                <a:cubicBezTo>
                  <a:pt x="1902" y="11842"/>
                  <a:pt x="1968" y="11942"/>
                  <a:pt x="2035" y="12009"/>
                </a:cubicBezTo>
                <a:cubicBezTo>
                  <a:pt x="2135" y="12109"/>
                  <a:pt x="2202" y="12176"/>
                  <a:pt x="2302" y="12242"/>
                </a:cubicBezTo>
                <a:cubicBezTo>
                  <a:pt x="2669" y="12609"/>
                  <a:pt x="3069" y="12909"/>
                  <a:pt x="3536" y="13143"/>
                </a:cubicBezTo>
                <a:cubicBezTo>
                  <a:pt x="3636" y="13210"/>
                  <a:pt x="3736" y="13276"/>
                  <a:pt x="3836" y="13310"/>
                </a:cubicBezTo>
                <a:cubicBezTo>
                  <a:pt x="4037" y="13410"/>
                  <a:pt x="4237" y="13510"/>
                  <a:pt x="4437" y="13610"/>
                </a:cubicBezTo>
                <a:cubicBezTo>
                  <a:pt x="4570" y="13643"/>
                  <a:pt x="4670" y="13677"/>
                  <a:pt x="4770" y="13710"/>
                </a:cubicBezTo>
                <a:cubicBezTo>
                  <a:pt x="5471" y="13944"/>
                  <a:pt x="6238" y="14077"/>
                  <a:pt x="7039" y="14077"/>
                </a:cubicBezTo>
                <a:cubicBezTo>
                  <a:pt x="7572" y="14077"/>
                  <a:pt x="8106" y="14010"/>
                  <a:pt x="8607" y="13910"/>
                </a:cubicBezTo>
                <a:cubicBezTo>
                  <a:pt x="8840" y="13843"/>
                  <a:pt x="9074" y="13777"/>
                  <a:pt x="9307" y="13710"/>
                </a:cubicBezTo>
                <a:cubicBezTo>
                  <a:pt x="9407" y="13677"/>
                  <a:pt x="9507" y="13643"/>
                  <a:pt x="9607" y="13610"/>
                </a:cubicBezTo>
                <a:cubicBezTo>
                  <a:pt x="9841" y="13510"/>
                  <a:pt x="10041" y="13410"/>
                  <a:pt x="10241" y="13310"/>
                </a:cubicBezTo>
                <a:cubicBezTo>
                  <a:pt x="10341" y="13276"/>
                  <a:pt x="10441" y="13210"/>
                  <a:pt x="10541" y="13143"/>
                </a:cubicBezTo>
                <a:cubicBezTo>
                  <a:pt x="10975" y="12909"/>
                  <a:pt x="11409" y="12609"/>
                  <a:pt x="11775" y="12242"/>
                </a:cubicBezTo>
                <a:cubicBezTo>
                  <a:pt x="11842" y="12176"/>
                  <a:pt x="11942" y="12109"/>
                  <a:pt x="12009" y="12009"/>
                </a:cubicBezTo>
                <a:cubicBezTo>
                  <a:pt x="12109" y="11942"/>
                  <a:pt x="12176" y="11842"/>
                  <a:pt x="12242" y="11775"/>
                </a:cubicBezTo>
                <a:cubicBezTo>
                  <a:pt x="12376" y="11642"/>
                  <a:pt x="12476" y="11508"/>
                  <a:pt x="12576" y="11375"/>
                </a:cubicBezTo>
                <a:cubicBezTo>
                  <a:pt x="12743" y="11175"/>
                  <a:pt x="12876" y="10941"/>
                  <a:pt x="13043" y="10741"/>
                </a:cubicBezTo>
                <a:cubicBezTo>
                  <a:pt x="13076" y="10675"/>
                  <a:pt x="13110" y="10608"/>
                  <a:pt x="13143" y="10541"/>
                </a:cubicBezTo>
                <a:cubicBezTo>
                  <a:pt x="13210" y="10441"/>
                  <a:pt x="13243" y="10341"/>
                  <a:pt x="13310" y="10241"/>
                </a:cubicBezTo>
                <a:cubicBezTo>
                  <a:pt x="13343" y="10208"/>
                  <a:pt x="13343" y="10141"/>
                  <a:pt x="13377" y="10074"/>
                </a:cubicBezTo>
                <a:cubicBezTo>
                  <a:pt x="13443" y="9974"/>
                  <a:pt x="13477" y="9874"/>
                  <a:pt x="13510" y="9774"/>
                </a:cubicBezTo>
                <a:cubicBezTo>
                  <a:pt x="13577" y="9674"/>
                  <a:pt x="13610" y="9574"/>
                  <a:pt x="13643" y="9440"/>
                </a:cubicBezTo>
                <a:cubicBezTo>
                  <a:pt x="13710" y="9240"/>
                  <a:pt x="13777" y="9007"/>
                  <a:pt x="13844" y="8807"/>
                </a:cubicBezTo>
                <a:cubicBezTo>
                  <a:pt x="13877" y="8673"/>
                  <a:pt x="13910" y="8573"/>
                  <a:pt x="13944" y="8440"/>
                </a:cubicBezTo>
                <a:cubicBezTo>
                  <a:pt x="13944" y="8340"/>
                  <a:pt x="13977" y="8206"/>
                  <a:pt x="13977" y="8106"/>
                </a:cubicBezTo>
                <a:cubicBezTo>
                  <a:pt x="14010" y="7973"/>
                  <a:pt x="14010" y="7873"/>
                  <a:pt x="14044" y="7739"/>
                </a:cubicBezTo>
                <a:cubicBezTo>
                  <a:pt x="14077" y="7506"/>
                  <a:pt x="14077" y="7272"/>
                  <a:pt x="14077" y="7039"/>
                </a:cubicBezTo>
                <a:cubicBezTo>
                  <a:pt x="14077" y="6805"/>
                  <a:pt x="14077" y="6538"/>
                  <a:pt x="14044" y="6305"/>
                </a:cubicBezTo>
                <a:cubicBezTo>
                  <a:pt x="14010" y="6205"/>
                  <a:pt x="14010" y="6071"/>
                  <a:pt x="13977" y="5971"/>
                </a:cubicBezTo>
                <a:cubicBezTo>
                  <a:pt x="13977" y="5838"/>
                  <a:pt x="13944" y="5738"/>
                  <a:pt x="13944" y="5604"/>
                </a:cubicBezTo>
                <a:cubicBezTo>
                  <a:pt x="13910" y="5504"/>
                  <a:pt x="13877" y="5404"/>
                  <a:pt x="13844" y="5271"/>
                </a:cubicBezTo>
                <a:cubicBezTo>
                  <a:pt x="13777" y="5037"/>
                  <a:pt x="13710" y="4837"/>
                  <a:pt x="13643" y="4604"/>
                </a:cubicBezTo>
                <a:lnTo>
                  <a:pt x="13577" y="4437"/>
                </a:lnTo>
                <a:cubicBezTo>
                  <a:pt x="13510" y="4303"/>
                  <a:pt x="13443" y="4137"/>
                  <a:pt x="13377" y="3970"/>
                </a:cubicBezTo>
                <a:cubicBezTo>
                  <a:pt x="13343" y="3936"/>
                  <a:pt x="13343" y="3870"/>
                  <a:pt x="13310" y="3836"/>
                </a:cubicBezTo>
                <a:cubicBezTo>
                  <a:pt x="13243" y="3736"/>
                  <a:pt x="13210" y="3636"/>
                  <a:pt x="13143" y="3536"/>
                </a:cubicBezTo>
                <a:cubicBezTo>
                  <a:pt x="12976" y="3236"/>
                  <a:pt x="12776" y="2936"/>
                  <a:pt x="12576" y="2669"/>
                </a:cubicBezTo>
                <a:cubicBezTo>
                  <a:pt x="12476" y="2535"/>
                  <a:pt x="12376" y="2402"/>
                  <a:pt x="12242" y="2302"/>
                </a:cubicBezTo>
                <a:cubicBezTo>
                  <a:pt x="12176" y="2202"/>
                  <a:pt x="12109" y="2135"/>
                  <a:pt x="12009" y="2035"/>
                </a:cubicBezTo>
                <a:cubicBezTo>
                  <a:pt x="11942" y="1968"/>
                  <a:pt x="11842" y="1902"/>
                  <a:pt x="11775" y="1802"/>
                </a:cubicBezTo>
                <a:cubicBezTo>
                  <a:pt x="11609" y="1668"/>
                  <a:pt x="11442" y="1535"/>
                  <a:pt x="11275" y="1401"/>
                </a:cubicBezTo>
                <a:cubicBezTo>
                  <a:pt x="11042" y="1234"/>
                  <a:pt x="10808" y="1068"/>
                  <a:pt x="10541" y="934"/>
                </a:cubicBezTo>
                <a:cubicBezTo>
                  <a:pt x="10441" y="868"/>
                  <a:pt x="10341" y="801"/>
                  <a:pt x="10241" y="767"/>
                </a:cubicBezTo>
                <a:cubicBezTo>
                  <a:pt x="10208" y="734"/>
                  <a:pt x="10141" y="701"/>
                  <a:pt x="10108" y="667"/>
                </a:cubicBezTo>
                <a:cubicBezTo>
                  <a:pt x="10041" y="667"/>
                  <a:pt x="9974" y="634"/>
                  <a:pt x="9941" y="601"/>
                </a:cubicBezTo>
                <a:cubicBezTo>
                  <a:pt x="9907" y="601"/>
                  <a:pt x="9874" y="567"/>
                  <a:pt x="9874" y="567"/>
                </a:cubicBezTo>
                <a:cubicBezTo>
                  <a:pt x="9774" y="534"/>
                  <a:pt x="9707" y="501"/>
                  <a:pt x="9607" y="467"/>
                </a:cubicBezTo>
                <a:cubicBezTo>
                  <a:pt x="9541" y="434"/>
                  <a:pt x="9440" y="401"/>
                  <a:pt x="9340" y="367"/>
                </a:cubicBezTo>
                <a:lnTo>
                  <a:pt x="9307" y="367"/>
                </a:lnTo>
                <a:cubicBezTo>
                  <a:pt x="9074" y="267"/>
                  <a:pt x="8873" y="234"/>
                  <a:pt x="8640" y="167"/>
                </a:cubicBezTo>
                <a:cubicBezTo>
                  <a:pt x="8573" y="167"/>
                  <a:pt x="8506" y="134"/>
                  <a:pt x="8440" y="134"/>
                </a:cubicBezTo>
                <a:cubicBezTo>
                  <a:pt x="8406" y="100"/>
                  <a:pt x="8340" y="100"/>
                  <a:pt x="8306" y="100"/>
                </a:cubicBezTo>
                <a:cubicBezTo>
                  <a:pt x="7939" y="34"/>
                  <a:pt x="7539" y="0"/>
                  <a:pt x="71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7"/>
          <p:cNvSpPr/>
          <p:nvPr/>
        </p:nvSpPr>
        <p:spPr>
          <a:xfrm>
            <a:off x="7040634" y="1131897"/>
            <a:ext cx="1805214" cy="3677784"/>
          </a:xfrm>
          <a:custGeom>
            <a:rect b="b" l="l" r="r" t="t"/>
            <a:pathLst>
              <a:path extrusionOk="0" h="217556" w="164185">
                <a:moveTo>
                  <a:pt x="164184" y="67682"/>
                </a:moveTo>
                <a:lnTo>
                  <a:pt x="164184" y="217556"/>
                </a:lnTo>
                <a:lnTo>
                  <a:pt x="0" y="217556"/>
                </a:lnTo>
                <a:lnTo>
                  <a:pt x="0" y="67682"/>
                </a:lnTo>
                <a:lnTo>
                  <a:pt x="82159" y="0"/>
                </a:lnTo>
                <a:close/>
                <a:moveTo>
                  <a:pt x="149441" y="74754"/>
                </a:moveTo>
                <a:lnTo>
                  <a:pt x="82159" y="20382"/>
                </a:lnTo>
                <a:lnTo>
                  <a:pt x="14744" y="74754"/>
                </a:lnTo>
                <a:lnTo>
                  <a:pt x="14744" y="203913"/>
                </a:lnTo>
                <a:lnTo>
                  <a:pt x="149441" y="20391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7"/>
          <p:cNvSpPr txBox="1"/>
          <p:nvPr/>
        </p:nvSpPr>
        <p:spPr>
          <a:xfrm>
            <a:off x="5081925" y="2361375"/>
            <a:ext cx="1862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BeautifulSoup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17"/>
          <p:cNvSpPr txBox="1"/>
          <p:nvPr/>
        </p:nvSpPr>
        <p:spPr>
          <a:xfrm>
            <a:off x="3109376" y="2824625"/>
            <a:ext cx="3774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From selenium import webdriver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(incl. WebDriverWait, By, expected_conditions)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17"/>
          <p:cNvSpPr txBox="1"/>
          <p:nvPr/>
        </p:nvSpPr>
        <p:spPr>
          <a:xfrm>
            <a:off x="5317799" y="3132425"/>
            <a:ext cx="1565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requests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17"/>
          <p:cNvSpPr txBox="1"/>
          <p:nvPr/>
        </p:nvSpPr>
        <p:spPr>
          <a:xfrm>
            <a:off x="5549156" y="3517956"/>
            <a:ext cx="1334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json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17"/>
          <p:cNvSpPr txBox="1"/>
          <p:nvPr/>
        </p:nvSpPr>
        <p:spPr>
          <a:xfrm>
            <a:off x="5604500" y="3888650"/>
            <a:ext cx="1279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pandas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17"/>
          <p:cNvSpPr txBox="1"/>
          <p:nvPr/>
        </p:nvSpPr>
        <p:spPr>
          <a:xfrm>
            <a:off x="4835999" y="4266750"/>
            <a:ext cx="2047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matplotlib.pyplot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17"/>
          <p:cNvSpPr/>
          <p:nvPr/>
        </p:nvSpPr>
        <p:spPr>
          <a:xfrm>
            <a:off x="7200900" y="3105175"/>
            <a:ext cx="1477560" cy="776375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rgbClr val="FD876C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8"/>
          <p:cNvSpPr/>
          <p:nvPr/>
        </p:nvSpPr>
        <p:spPr>
          <a:xfrm flipH="1">
            <a:off x="732900" y="3634200"/>
            <a:ext cx="7678200" cy="10107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8"/>
          <p:cNvSpPr/>
          <p:nvPr/>
        </p:nvSpPr>
        <p:spPr>
          <a:xfrm flipH="1">
            <a:off x="732900" y="1159375"/>
            <a:ext cx="7678200" cy="23952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8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PREPROCESSING  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20" name="Google Shape;19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58" y="1815752"/>
            <a:ext cx="6202289" cy="24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18"/>
          <p:cNvPicPr preferRelativeResize="0"/>
          <p:nvPr/>
        </p:nvPicPr>
        <p:blipFill rotWithShape="1">
          <a:blip r:embed="rId4">
            <a:alphaModFix/>
          </a:blip>
          <a:srcRect b="24874" l="0" r="0" t="0"/>
          <a:stretch/>
        </p:blipFill>
        <p:spPr>
          <a:xfrm>
            <a:off x="1037576" y="2056424"/>
            <a:ext cx="6185258" cy="126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438" y="4086372"/>
            <a:ext cx="5761871" cy="240672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18"/>
          <p:cNvSpPr txBox="1"/>
          <p:nvPr/>
        </p:nvSpPr>
        <p:spPr>
          <a:xfrm>
            <a:off x="732900" y="1234625"/>
            <a:ext cx="7678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64949"/>
              </a:buClr>
              <a:buSzPts val="1700"/>
              <a:buFont typeface="Muli"/>
              <a:buAutoNum type="arabicPeriod"/>
            </a:pPr>
            <a:r>
              <a:rPr b="1" lang="zh-TW" sz="17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Convert data type from string to Datetime/integer format</a:t>
            </a:r>
            <a:endParaRPr b="1" sz="17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4" name="Google Shape;1924;p18"/>
          <p:cNvSpPr txBox="1"/>
          <p:nvPr/>
        </p:nvSpPr>
        <p:spPr>
          <a:xfrm>
            <a:off x="732900" y="3630775"/>
            <a:ext cx="7678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2.	Create a new column to compare price per square feet</a:t>
            </a:r>
            <a:endParaRPr b="1" sz="17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9"/>
          <p:cNvSpPr/>
          <p:nvPr/>
        </p:nvSpPr>
        <p:spPr>
          <a:xfrm flipH="1">
            <a:off x="732900" y="3937800"/>
            <a:ext cx="7678200" cy="10338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9"/>
          <p:cNvSpPr/>
          <p:nvPr/>
        </p:nvSpPr>
        <p:spPr>
          <a:xfrm flipH="1">
            <a:off x="732900" y="1112975"/>
            <a:ext cx="7678200" cy="27609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9"/>
          <p:cNvSpPr txBox="1"/>
          <p:nvPr>
            <p:ph idx="429496729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PREPROCESSING 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33" name="Google Shape;1933;p19"/>
          <p:cNvPicPr preferRelativeResize="0"/>
          <p:nvPr/>
        </p:nvPicPr>
        <p:blipFill rotWithShape="1">
          <a:blip r:embed="rId3">
            <a:alphaModFix/>
          </a:blip>
          <a:srcRect b="0" l="518" r="12998" t="0"/>
          <a:stretch/>
        </p:blipFill>
        <p:spPr>
          <a:xfrm>
            <a:off x="1132225" y="1463800"/>
            <a:ext cx="4711074" cy="7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225" y="2210700"/>
            <a:ext cx="5678251" cy="1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425" y="4303400"/>
            <a:ext cx="541853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6" name="Google Shape;1936;p19"/>
          <p:cNvSpPr txBox="1"/>
          <p:nvPr/>
        </p:nvSpPr>
        <p:spPr>
          <a:xfrm>
            <a:off x="732900" y="1060725"/>
            <a:ext cx="7678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3.	Leverage Gov. API to create a new column ‘Estate’ to filter by districts</a:t>
            </a:r>
            <a:endParaRPr b="1" sz="15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7" name="Google Shape;1937;p19"/>
          <p:cNvSpPr txBox="1"/>
          <p:nvPr/>
        </p:nvSpPr>
        <p:spPr>
          <a:xfrm>
            <a:off x="732900" y="3893325"/>
            <a:ext cx="7678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4.	Combine cleaned datasets from different websites</a:t>
            </a:r>
            <a:r>
              <a:rPr b="1" lang="zh-TW" sz="15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endParaRPr b="1" sz="15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20"/>
          <p:cNvSpPr txBox="1"/>
          <p:nvPr>
            <p:ph idx="4294967295" type="title"/>
          </p:nvPr>
        </p:nvSpPr>
        <p:spPr>
          <a:xfrm>
            <a:off x="299125" y="385025"/>
            <a:ext cx="433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 - </a:t>
            </a:r>
            <a:r>
              <a:rPr lang="zh-TW" sz="2166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by 18 districts</a:t>
            </a:r>
            <a:endParaRPr sz="2166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44" name="Google Shape;19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63" y="2512150"/>
            <a:ext cx="8324474" cy="24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20"/>
          <p:cNvSpPr txBox="1"/>
          <p:nvPr/>
        </p:nvSpPr>
        <p:spPr>
          <a:xfrm>
            <a:off x="3857825" y="385025"/>
            <a:ext cx="54279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Most of the districts with Rent/ft2 above avg. are in HK Island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64949"/>
                </a:solidFill>
                <a:highlight>
                  <a:schemeClr val="lt1"/>
                </a:highlight>
              </a:rPr>
              <a:t>○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They also dragged up the overall avg. amount 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64949"/>
                </a:solidFill>
                <a:latin typeface="Muli"/>
                <a:ea typeface="Muli"/>
                <a:cs typeface="Muli"/>
                <a:sym typeface="Muli"/>
              </a:rPr>
              <a:t>     (due to their high price and large volume of trade)</a:t>
            </a:r>
            <a:endParaRPr sz="1200">
              <a:solidFill>
                <a:srgbClr val="06494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46" name="Google Shape;1946;p20"/>
          <p:cNvGrpSpPr/>
          <p:nvPr/>
        </p:nvGrpSpPr>
        <p:grpSpPr>
          <a:xfrm flipH="1">
            <a:off x="699711" y="1088513"/>
            <a:ext cx="2236289" cy="1159426"/>
            <a:chOff x="5498456" y="-3037628"/>
            <a:chExt cx="1616400" cy="1907264"/>
          </a:xfrm>
        </p:grpSpPr>
        <p:sp>
          <p:nvSpPr>
            <p:cNvPr id="1947" name="Google Shape;1947;p20"/>
            <p:cNvSpPr/>
            <p:nvPr/>
          </p:nvSpPr>
          <p:spPr>
            <a:xfrm>
              <a:off x="5498456" y="-3037628"/>
              <a:ext cx="1616400" cy="13530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latin typeface="Muli"/>
                  <a:ea typeface="Muli"/>
                  <a:cs typeface="Muli"/>
                  <a:sym typeface="Muli"/>
                </a:rPr>
                <a:t>Central &amp; Western</a:t>
              </a:r>
              <a:r>
                <a:rPr lang="zh-TW" sz="1200">
                  <a:latin typeface="Muli"/>
                  <a:ea typeface="Muli"/>
                  <a:cs typeface="Muli"/>
                  <a:sym typeface="Muli"/>
                </a:rPr>
                <a:t> has the </a:t>
              </a:r>
              <a:r>
                <a:rPr lang="zh-TW" sz="1200" u="sng">
                  <a:latin typeface="Muli"/>
                  <a:ea typeface="Muli"/>
                  <a:cs typeface="Muli"/>
                  <a:sym typeface="Muli"/>
                </a:rPr>
                <a:t>highest</a:t>
              </a:r>
              <a:r>
                <a:rPr lang="zh-TW" sz="1200">
                  <a:latin typeface="Muli"/>
                  <a:ea typeface="Muli"/>
                  <a:cs typeface="Muli"/>
                  <a:sym typeface="Muli"/>
                </a:rPr>
                <a:t> rent per sqft ($48.62)</a:t>
              </a:r>
              <a:endParaRPr sz="1500"/>
            </a:p>
          </p:txBody>
        </p:sp>
        <p:sp>
          <p:nvSpPr>
            <p:cNvPr id="1948" name="Google Shape;1948;p20"/>
            <p:cNvSpPr/>
            <p:nvPr/>
          </p:nvSpPr>
          <p:spPr>
            <a:xfrm rot="10800000">
              <a:off x="6360505" y="-1684464"/>
              <a:ext cx="534300" cy="5541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20"/>
          <p:cNvGrpSpPr/>
          <p:nvPr/>
        </p:nvGrpSpPr>
        <p:grpSpPr>
          <a:xfrm flipH="1">
            <a:off x="5967786" y="1417188"/>
            <a:ext cx="2236289" cy="1493711"/>
            <a:chOff x="5498456" y="-3037628"/>
            <a:chExt cx="1616400" cy="2457166"/>
          </a:xfrm>
        </p:grpSpPr>
        <p:sp>
          <p:nvSpPr>
            <p:cNvPr id="1950" name="Google Shape;1950;p20"/>
            <p:cNvSpPr/>
            <p:nvPr/>
          </p:nvSpPr>
          <p:spPr>
            <a:xfrm>
              <a:off x="5498456" y="-3037628"/>
              <a:ext cx="1616400" cy="1353000"/>
            </a:xfrm>
            <a:prstGeom prst="rect">
              <a:avLst/>
            </a:pr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300">
                  <a:latin typeface="Muli"/>
                  <a:ea typeface="Muli"/>
                  <a:cs typeface="Muli"/>
                  <a:sym typeface="Muli"/>
                </a:rPr>
                <a:t>Mean</a:t>
              </a:r>
              <a:r>
                <a:rPr lang="zh-TW" sz="1300">
                  <a:latin typeface="Muli"/>
                  <a:ea typeface="Muli"/>
                  <a:cs typeface="Muli"/>
                  <a:sym typeface="Muli"/>
                </a:rPr>
                <a:t> rent per sqft across district: </a:t>
              </a:r>
              <a:r>
                <a:rPr lang="zh-TW" sz="1300" u="sng">
                  <a:latin typeface="Muli"/>
                  <a:ea typeface="Muli"/>
                  <a:cs typeface="Muli"/>
                  <a:sym typeface="Muli"/>
                </a:rPr>
                <a:t>$36.93</a:t>
              </a: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 rot="10800000">
              <a:off x="6360506" y="-1684462"/>
              <a:ext cx="534300" cy="1104000"/>
            </a:xfrm>
            <a:prstGeom prst="rtTriangle">
              <a:avLst/>
            </a:pr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0"/>
          <p:cNvGrpSpPr/>
          <p:nvPr/>
        </p:nvGrpSpPr>
        <p:grpSpPr>
          <a:xfrm>
            <a:off x="1758903" y="1384263"/>
            <a:ext cx="3759172" cy="1742501"/>
            <a:chOff x="1758903" y="1384263"/>
            <a:chExt cx="3759172" cy="1742501"/>
          </a:xfrm>
        </p:grpSpPr>
        <p:sp>
          <p:nvSpPr>
            <p:cNvPr id="1953" name="Google Shape;1953;p20"/>
            <p:cNvSpPr/>
            <p:nvPr/>
          </p:nvSpPr>
          <p:spPr>
            <a:xfrm flipH="1" rot="-1185185">
              <a:off x="1732766" y="2323197"/>
              <a:ext cx="2821073" cy="336743"/>
            </a:xfrm>
            <a:prstGeom prst="rtTriangle">
              <a:avLst/>
            </a:pr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 flipH="1">
              <a:off x="3281786" y="1384263"/>
              <a:ext cx="2236289" cy="822489"/>
            </a:xfrm>
            <a:prstGeom prst="rect">
              <a:avLst/>
            </a:pr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latin typeface="Muli"/>
                  <a:ea typeface="Muli"/>
                  <a:cs typeface="Muli"/>
                  <a:sym typeface="Muli"/>
                </a:rPr>
                <a:t>Islands</a:t>
              </a:r>
              <a:r>
                <a:rPr lang="zh-TW" sz="1200">
                  <a:latin typeface="Muli"/>
                  <a:ea typeface="Muli"/>
                  <a:cs typeface="Muli"/>
                  <a:sym typeface="Muli"/>
                </a:rPr>
                <a:t> has the </a:t>
              </a:r>
              <a:r>
                <a:rPr lang="zh-TW" sz="1200" u="sng">
                  <a:latin typeface="Muli"/>
                  <a:ea typeface="Muli"/>
                  <a:cs typeface="Muli"/>
                  <a:sym typeface="Muli"/>
                </a:rPr>
                <a:t>lowest</a:t>
              </a:r>
              <a:r>
                <a:rPr lang="zh-TW" sz="1200">
                  <a:latin typeface="Muli"/>
                  <a:ea typeface="Muli"/>
                  <a:cs typeface="Muli"/>
                  <a:sym typeface="Muli"/>
                </a:rPr>
                <a:t> rent per sqft ($27.69)</a:t>
              </a:r>
              <a:endParaRPr sz="1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400" y="922825"/>
            <a:ext cx="7047921" cy="419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2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1"/>
          <p:cNvSpPr txBox="1"/>
          <p:nvPr>
            <p:ph idx="4294967295" type="title"/>
          </p:nvPr>
        </p:nvSpPr>
        <p:spPr>
          <a:xfrm>
            <a:off x="299125" y="145925"/>
            <a:ext cx="8830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-</a:t>
            </a:r>
            <a:endParaRPr sz="2500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5">
                <a:solidFill>
                  <a:srgbClr val="06494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by location (more granular)</a:t>
            </a:r>
            <a:endParaRPr sz="2055">
              <a:solidFill>
                <a:srgbClr val="06494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62" name="Google Shape;1962;p21"/>
          <p:cNvSpPr/>
          <p:nvPr/>
        </p:nvSpPr>
        <p:spPr>
          <a:xfrm rot="5400000">
            <a:off x="4636800" y="2795425"/>
            <a:ext cx="3628800" cy="50400"/>
          </a:xfrm>
          <a:prstGeom prst="rect">
            <a:avLst/>
          </a:prstGeom>
          <a:noFill/>
          <a:ln cap="flat" cmpd="sng" w="9525">
            <a:solidFill>
              <a:srgbClr val="C01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21"/>
          <p:cNvSpPr/>
          <p:nvPr/>
        </p:nvSpPr>
        <p:spPr>
          <a:xfrm rot="5400000">
            <a:off x="3964450" y="2955600"/>
            <a:ext cx="3217200" cy="49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4" name="Google Shape;1964;p21"/>
          <p:cNvPicPr preferRelativeResize="0"/>
          <p:nvPr/>
        </p:nvPicPr>
        <p:blipFill rotWithShape="1">
          <a:blip r:embed="rId4">
            <a:alphaModFix/>
          </a:blip>
          <a:srcRect b="0" l="0" r="0" t="22504"/>
          <a:stretch/>
        </p:blipFill>
        <p:spPr>
          <a:xfrm>
            <a:off x="76213" y="3789475"/>
            <a:ext cx="1983225" cy="922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5" name="Google Shape;1965;p21"/>
          <p:cNvGrpSpPr/>
          <p:nvPr/>
        </p:nvGrpSpPr>
        <p:grpSpPr>
          <a:xfrm flipH="1">
            <a:off x="6520861" y="145925"/>
            <a:ext cx="2236289" cy="982825"/>
            <a:chOff x="5498456" y="-3037628"/>
            <a:chExt cx="1616400" cy="1616754"/>
          </a:xfrm>
        </p:grpSpPr>
        <p:sp>
          <p:nvSpPr>
            <p:cNvPr id="1966" name="Google Shape;1966;p21"/>
            <p:cNvSpPr/>
            <p:nvPr/>
          </p:nvSpPr>
          <p:spPr>
            <a:xfrm>
              <a:off x="5498456" y="-3037628"/>
              <a:ext cx="1616400" cy="1353000"/>
            </a:xfrm>
            <a:prstGeom prst="rect">
              <a:avLst/>
            </a:pr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latin typeface="Muli"/>
                  <a:ea typeface="Muli"/>
                  <a:cs typeface="Muli"/>
                  <a:sym typeface="Muli"/>
                </a:rPr>
                <a:t>Shek Tong Tsui</a:t>
              </a:r>
              <a:r>
                <a:rPr lang="zh-TW" sz="1200">
                  <a:latin typeface="Muli"/>
                  <a:ea typeface="Muli"/>
                  <a:cs typeface="Muli"/>
                  <a:sym typeface="Muli"/>
                </a:rPr>
                <a:t> has the </a:t>
              </a:r>
              <a:r>
                <a:rPr lang="zh-TW" sz="1200" u="sng">
                  <a:latin typeface="Muli"/>
                  <a:ea typeface="Muli"/>
                  <a:cs typeface="Muli"/>
                  <a:sym typeface="Muli"/>
                </a:rPr>
                <a:t>highest</a:t>
              </a:r>
              <a:r>
                <a:rPr lang="zh-TW" sz="1200">
                  <a:latin typeface="Muli"/>
                  <a:ea typeface="Muli"/>
                  <a:cs typeface="Muli"/>
                  <a:sym typeface="Muli"/>
                </a:rPr>
                <a:t> rent per sqft ($61.14)</a:t>
              </a:r>
              <a:endParaRPr sz="1600"/>
            </a:p>
          </p:txBody>
        </p:sp>
        <p:sp>
          <p:nvSpPr>
            <p:cNvPr id="1967" name="Google Shape;1967;p21"/>
            <p:cNvSpPr/>
            <p:nvPr/>
          </p:nvSpPr>
          <p:spPr>
            <a:xfrm rot="10800000">
              <a:off x="6360469" y="-1684574"/>
              <a:ext cx="609600" cy="263700"/>
            </a:xfrm>
            <a:prstGeom prst="rtTriangle">
              <a:avLst/>
            </a:pr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21"/>
          <p:cNvGrpSpPr/>
          <p:nvPr/>
        </p:nvGrpSpPr>
        <p:grpSpPr>
          <a:xfrm flipH="1">
            <a:off x="83291" y="1423575"/>
            <a:ext cx="1983109" cy="1162648"/>
            <a:chOff x="5498456" y="-3037608"/>
            <a:chExt cx="1433400" cy="1912565"/>
          </a:xfrm>
        </p:grpSpPr>
        <p:sp>
          <p:nvSpPr>
            <p:cNvPr id="1969" name="Google Shape;1969;p21"/>
            <p:cNvSpPr/>
            <p:nvPr/>
          </p:nvSpPr>
          <p:spPr>
            <a:xfrm>
              <a:off x="5498456" y="-3037608"/>
              <a:ext cx="1433400" cy="1353000"/>
            </a:xfrm>
            <a:prstGeom prst="rect">
              <a:avLst/>
            </a:pr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300">
                  <a:latin typeface="Muli"/>
                  <a:ea typeface="Muli"/>
                  <a:cs typeface="Muli"/>
                  <a:sym typeface="Muli"/>
                </a:rPr>
                <a:t>Mean</a:t>
              </a:r>
              <a:r>
                <a:rPr lang="zh-TW" sz="1300">
                  <a:latin typeface="Muli"/>
                  <a:ea typeface="Muli"/>
                  <a:cs typeface="Muli"/>
                  <a:sym typeface="Muli"/>
                </a:rPr>
                <a:t> rent per sqft across district: </a:t>
              </a:r>
              <a:r>
                <a:rPr lang="zh-TW" sz="1300" u="sng">
                  <a:latin typeface="Muli"/>
                  <a:ea typeface="Muli"/>
                  <a:cs typeface="Muli"/>
                  <a:sym typeface="Muli"/>
                </a:rPr>
                <a:t>$36.93</a:t>
              </a: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 rot="5400000">
              <a:off x="5610107" y="-1689792"/>
              <a:ext cx="644400" cy="485100"/>
            </a:xfrm>
            <a:prstGeom prst="rtTriangle">
              <a:avLst/>
            </a:pr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21"/>
          <p:cNvGrpSpPr/>
          <p:nvPr/>
        </p:nvGrpSpPr>
        <p:grpSpPr>
          <a:xfrm flipH="1">
            <a:off x="3903486" y="133813"/>
            <a:ext cx="2236289" cy="1159437"/>
            <a:chOff x="5498456" y="-3037628"/>
            <a:chExt cx="1616400" cy="1907283"/>
          </a:xfrm>
        </p:grpSpPr>
        <p:sp>
          <p:nvSpPr>
            <p:cNvPr id="1972" name="Google Shape;1972;p21"/>
            <p:cNvSpPr/>
            <p:nvPr/>
          </p:nvSpPr>
          <p:spPr>
            <a:xfrm>
              <a:off x="5498456" y="-3037628"/>
              <a:ext cx="1616400" cy="13530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100">
                  <a:latin typeface="Muli"/>
                  <a:ea typeface="Muli"/>
                  <a:cs typeface="Muli"/>
                  <a:sym typeface="Muli"/>
                </a:rPr>
                <a:t>Ping Shan</a:t>
              </a:r>
              <a:r>
                <a:rPr lang="zh-TW" sz="1100">
                  <a:latin typeface="Muli"/>
                  <a:ea typeface="Muli"/>
                  <a:cs typeface="Muli"/>
                  <a:sym typeface="Muli"/>
                </a:rPr>
                <a:t> has the </a:t>
              </a:r>
              <a:r>
                <a:rPr lang="zh-TW" sz="1100" u="sng">
                  <a:latin typeface="Muli"/>
                  <a:ea typeface="Muli"/>
                  <a:cs typeface="Muli"/>
                  <a:sym typeface="Muli"/>
                </a:rPr>
                <a:t>lowest</a:t>
              </a:r>
              <a:r>
                <a:rPr lang="zh-TW" sz="1100">
                  <a:latin typeface="Muli"/>
                  <a:ea typeface="Muli"/>
                  <a:cs typeface="Muli"/>
                  <a:sym typeface="Muli"/>
                </a:rPr>
                <a:t> rent per sqft ($22.44)</a:t>
              </a:r>
              <a:endParaRPr sz="1500"/>
            </a:p>
          </p:txBody>
        </p:sp>
        <p:sp>
          <p:nvSpPr>
            <p:cNvPr id="1973" name="Google Shape;1973;p21"/>
            <p:cNvSpPr/>
            <p:nvPr/>
          </p:nvSpPr>
          <p:spPr>
            <a:xfrm flipH="1" rot="10800000">
              <a:off x="5976965" y="-1684445"/>
              <a:ext cx="383400" cy="5541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