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33C8D-F3DE-4E13-91FC-482DE6F7D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A50796-D0EB-46D7-A4C2-CFCD6E4B1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9C765-C941-4A97-828B-3E1991E7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8700E5-D5C9-4C20-B335-E4CA8589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44E94-1D85-4CF4-AF89-8B4BDF35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19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DA83B-A760-4838-809B-DDD533E3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342BA7-17C6-4628-B133-478EB39EB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B358FF-1C49-4E18-8C49-EA9DC5E2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2C90F-5889-48AA-AF02-52064070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2824B-FCBA-4C85-9295-DB89DD57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1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C62A8A-3EDF-490A-A203-FC9DE9D49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C92F3F-681A-4DBD-B3F7-4E0FD436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42C40B-D1A7-4D68-8AFC-8CA628A3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93D84-F3A8-4D09-90F1-1B55E750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FB3B1-8BA1-4396-BEC4-E6472D76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0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AAD01-65E3-4C67-8409-DED29329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AA262-053A-4F7C-B3E7-BE93850E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FE029-2E35-40CA-A2F8-3204F58B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1A1C9-9336-44FB-BC29-12715117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509166-4EBE-4448-934B-349F0FBB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32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13008-0D3A-4EBC-B02C-032E90AE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34D29F-E3C2-48F0-82EA-441F6332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01E86D-928C-44E5-8916-6E4323E7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CC818-1825-485B-82CE-3015801D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0CC195-EA99-4BC8-818C-D36D9AB1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28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CBD9C-289D-4691-9939-325C1DBC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63C7B6-CE32-460F-BA05-D2693A246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DB1323-1B4A-4BFB-8C3F-D3F6904E0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195BB-4221-4DF5-A73B-4376A4BA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A7A8AC-EE8A-4639-AC08-FD9B36E6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84BEA8-C976-40CA-A910-4056E6A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6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8367A-9D01-4FD0-97E1-8F44AEB4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C91889-E6CC-428D-935B-256B9BBB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DDE45E-E2A5-4158-B8C6-90658FEA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A74DA9-6AC0-42DF-BB56-2CD46261E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FB32D8-D967-4383-82EB-1F3139ED8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A23D81-A34F-4293-A1AC-F470B05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C2BF53-0C35-4B95-AF41-442BEF32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BFB8A3-59E3-40D6-A0F0-D3D09082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8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F8E5D-7F13-4545-81A5-4CF8318F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7C62C7-7976-49D7-A3B9-5BDAF970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8A0986-E1E5-435D-8BC2-4E911A56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0A8E07-F2FC-4D81-99FC-7709783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80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DE8C-AE95-4530-96A2-967A0D69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AB94AA-2A07-44F2-835A-B3342C81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543E35-6703-4680-9E9E-4A291B35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2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E946D-86BE-4232-B38D-252BC4A5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C69114-EC6F-4136-A70A-BAB70E5E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97BBF9-0263-4F55-BE29-00CBBD6D4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42F6C5-5AF0-4C9A-984B-351E9C9B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7F977-259D-45B2-9D27-A860AC4E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ABCCED-4E55-4E45-B0C0-46B1FE57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816FD-2ADA-4C5D-9AAB-3655698D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22E756-47E3-4642-9BEE-D8E513410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52E802-AD45-43BD-AC25-8E0E3461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A042BA-1504-4786-B7D4-9C7D4C72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DAD4DB-2652-41C8-8862-49EC238F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7BE53-8FCE-4825-A1C9-2DD01354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19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7767D5-A7A3-4485-B44A-6D618926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C25703-E909-43A4-B9F8-5F3D382E2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586457-9CA4-4636-8C7A-BA8F78AD5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ED0F-DAAA-4407-9964-7BB35EE507A6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9D551-300D-4F7F-8312-43D6FB326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D04AC5-43BF-4C24-9F1E-0C9BBF16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C172-6C81-4239-9049-0E8F9000F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6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92E3D-800F-49DA-8EDF-AB2535F17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FB26FC-E7E0-433C-818D-47308BD88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醫資三</a:t>
            </a:r>
            <a:r>
              <a:rPr lang="en-US" altLang="zh-TW" dirty="0"/>
              <a:t>410570267</a:t>
            </a:r>
            <a:r>
              <a:rPr lang="zh-TW" altLang="en-US" dirty="0"/>
              <a:t>游立宇</a:t>
            </a:r>
          </a:p>
        </p:txBody>
      </p:sp>
    </p:spTree>
    <p:extLst>
      <p:ext uri="{BB962C8B-B14F-4D97-AF65-F5344CB8AC3E}">
        <p14:creationId xmlns:p14="http://schemas.microsoft.com/office/powerpoint/2010/main" val="257621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按完成就安裝成功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5AF61B-9F37-4160-96D0-4E3E8886C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2257975"/>
            <a:ext cx="6525536" cy="3486637"/>
          </a:xfrm>
        </p:spPr>
      </p:pic>
    </p:spTree>
    <p:extLst>
      <p:ext uri="{BB962C8B-B14F-4D97-AF65-F5344CB8AC3E}">
        <p14:creationId xmlns:p14="http://schemas.microsoft.com/office/powerpoint/2010/main" val="35060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啟動虛擬機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B0A252-73DB-4FF3-8607-93B53DBFC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2134133"/>
            <a:ext cx="6516009" cy="3734321"/>
          </a:xfrm>
        </p:spPr>
      </p:pic>
    </p:spTree>
    <p:extLst>
      <p:ext uri="{BB962C8B-B14F-4D97-AF65-F5344CB8AC3E}">
        <p14:creationId xmlns:p14="http://schemas.microsoft.com/office/powerpoint/2010/main" val="83235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Ubuntu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6F14BA-7BCC-4EFF-AC7B-324DCA348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96" y="1825625"/>
            <a:ext cx="5978807" cy="4351338"/>
          </a:xfrm>
        </p:spPr>
      </p:pic>
    </p:spTree>
    <p:extLst>
      <p:ext uri="{BB962C8B-B14F-4D97-AF65-F5344CB8AC3E}">
        <p14:creationId xmlns:p14="http://schemas.microsoft.com/office/powerpoint/2010/main" val="203798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完成安裝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C32C7C-3294-4F45-A049-2DCC6934C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11" y="1825625"/>
            <a:ext cx="7762977" cy="4351338"/>
          </a:xfrm>
        </p:spPr>
      </p:pic>
    </p:spTree>
    <p:extLst>
      <p:ext uri="{BB962C8B-B14F-4D97-AF65-F5344CB8AC3E}">
        <p14:creationId xmlns:p14="http://schemas.microsoft.com/office/powerpoint/2010/main" val="150544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546DA-2569-48BC-9CC9-D25C7D88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6600" dirty="0"/>
              <a:t>END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5480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UBUNTU 22.04 </a:t>
            </a:r>
            <a:r>
              <a:rPr lang="zh-TW" altLang="en-US" dirty="0"/>
              <a:t> 桌面版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D9B004C-248E-42A2-9D0A-B1622516C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35" y="1825624"/>
            <a:ext cx="8607530" cy="4537075"/>
          </a:xfrm>
        </p:spPr>
      </p:pic>
    </p:spTree>
    <p:extLst>
      <p:ext uri="{BB962C8B-B14F-4D97-AF65-F5344CB8AC3E}">
        <p14:creationId xmlns:p14="http://schemas.microsoft.com/office/powerpoint/2010/main" val="64348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Virtual Box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38B8C71-77C7-40DC-92E7-36289190D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7" y="1825625"/>
            <a:ext cx="8968406" cy="4351338"/>
          </a:xfrm>
        </p:spPr>
      </p:pic>
    </p:spTree>
    <p:extLst>
      <p:ext uri="{BB962C8B-B14F-4D97-AF65-F5344CB8AC3E}">
        <p14:creationId xmlns:p14="http://schemas.microsoft.com/office/powerpoint/2010/main" val="40119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C1605-A72B-48C2-9B37-2D86A217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開始安裝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CABC01-4034-4B1D-92CB-7F6DDAF91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25" y="1825625"/>
            <a:ext cx="6112350" cy="4351338"/>
          </a:xfrm>
        </p:spPr>
      </p:pic>
    </p:spTree>
    <p:extLst>
      <p:ext uri="{BB962C8B-B14F-4D97-AF65-F5344CB8AC3E}">
        <p14:creationId xmlns:p14="http://schemas.microsoft.com/office/powerpoint/2010/main" val="348482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執行安裝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D25878-B045-4C8C-A43D-570BCA65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71" y="1825625"/>
            <a:ext cx="6075257" cy="4351338"/>
          </a:xfrm>
        </p:spPr>
      </p:pic>
    </p:spTree>
    <p:extLst>
      <p:ext uri="{BB962C8B-B14F-4D97-AF65-F5344CB8AC3E}">
        <p14:creationId xmlns:p14="http://schemas.microsoft.com/office/powerpoint/2010/main" val="121032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完成安裝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9E8A2BB-AF8E-4ABF-8E0D-85BE5CD4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86" y="1825625"/>
            <a:ext cx="6399027" cy="4351338"/>
          </a:xfrm>
        </p:spPr>
      </p:pic>
    </p:spTree>
    <p:extLst>
      <p:ext uri="{BB962C8B-B14F-4D97-AF65-F5344CB8AC3E}">
        <p14:creationId xmlns:p14="http://schemas.microsoft.com/office/powerpoint/2010/main" val="153184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USB</a:t>
            </a:r>
            <a:r>
              <a:rPr lang="zh-TW" altLang="en-US" dirty="0"/>
              <a:t>中的</a:t>
            </a:r>
            <a:r>
              <a:rPr lang="en-US" altLang="zh-TW" dirty="0"/>
              <a:t>ISO</a:t>
            </a:r>
            <a:r>
              <a:rPr lang="zh-TW" altLang="en-US" dirty="0"/>
              <a:t>檔載入</a:t>
            </a:r>
            <a:r>
              <a:rPr lang="en-US" altLang="zh-TW" dirty="0"/>
              <a:t>Virtual Box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8E32BB-8AF0-4E6D-A48A-054AB62A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2219870"/>
            <a:ext cx="6554115" cy="3562847"/>
          </a:xfrm>
        </p:spPr>
      </p:pic>
    </p:spTree>
    <p:extLst>
      <p:ext uri="{BB962C8B-B14F-4D97-AF65-F5344CB8AC3E}">
        <p14:creationId xmlns:p14="http://schemas.microsoft.com/office/powerpoint/2010/main" val="103851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調整數值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83B1DEA-3ADB-4271-83F2-018693A08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64" y="2405612"/>
            <a:ext cx="6525536" cy="3496163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B6A0B73-7B96-414F-A414-85E10B24E340}"/>
              </a:ext>
            </a:extLst>
          </p:cNvPr>
          <p:cNvSpPr txBox="1"/>
          <p:nvPr/>
        </p:nvSpPr>
        <p:spPr>
          <a:xfrm>
            <a:off x="746744" y="2405612"/>
            <a:ext cx="273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基礎記憶體數值改為</a:t>
            </a:r>
            <a:r>
              <a:rPr lang="en-US" altLang="zh-TW" dirty="0"/>
              <a:t>4096</a:t>
            </a:r>
          </a:p>
          <a:p>
            <a:endParaRPr lang="en-US" altLang="zh-TW" dirty="0"/>
          </a:p>
          <a:p>
            <a:r>
              <a:rPr lang="zh-TW" altLang="en-US" dirty="0"/>
              <a:t>處理器數值改為</a:t>
            </a:r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67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1F46-56AA-4CE9-BC8F-C2B4DF4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設定虛擬硬碟大小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DB6C66-3A7B-4294-BD32-75D85939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2238923"/>
            <a:ext cx="6544588" cy="3524742"/>
          </a:xfrm>
        </p:spPr>
      </p:pic>
    </p:spTree>
    <p:extLst>
      <p:ext uri="{BB962C8B-B14F-4D97-AF65-F5344CB8AC3E}">
        <p14:creationId xmlns:p14="http://schemas.microsoft.com/office/powerpoint/2010/main" val="28160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59</Words>
  <Application>Microsoft Office PowerPoint</Application>
  <PresentationFormat>寬螢幕</PresentationFormat>
  <Paragraphs>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UBUNTU安裝</vt:lpstr>
      <vt:lpstr>下載UBUNTU 22.04  桌面版</vt:lpstr>
      <vt:lpstr>下載Virtual Box</vt:lpstr>
      <vt:lpstr>開始安裝</vt:lpstr>
      <vt:lpstr>執行安裝</vt:lpstr>
      <vt:lpstr>完成安裝</vt:lpstr>
      <vt:lpstr>將USB中的ISO檔載入Virtual Box</vt:lpstr>
      <vt:lpstr>調整數值</vt:lpstr>
      <vt:lpstr>設定虛擬硬碟大小</vt:lpstr>
      <vt:lpstr>按完成就安裝成功</vt:lpstr>
      <vt:lpstr>啟動虛擬機</vt:lpstr>
      <vt:lpstr>Install Ubuntu</vt:lpstr>
      <vt:lpstr>完成安裝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UBUNTU安裝</dc:title>
  <dc:creator>User</dc:creator>
  <cp:lastModifiedBy>User</cp:lastModifiedBy>
  <cp:revision>4</cp:revision>
  <dcterms:created xsi:type="dcterms:W3CDTF">2023-09-20T01:55:25Z</dcterms:created>
  <dcterms:modified xsi:type="dcterms:W3CDTF">2023-09-20T02:11:09Z</dcterms:modified>
</cp:coreProperties>
</file>