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1.xml"/><Relationship Id="rId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1FB77A3-1035-4087-A100-C722C9B477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>
            <a:extLst>
              <a:ext uri="{FF2B5EF4-FFF2-40B4-BE49-F238E27FC236}">
                <a16:creationId xmlns:a16="http://schemas.microsoft.com/office/drawing/2014/main" id="{F3E7F187-2D83-49FF-B523-9F5B588E68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CC66AB9-301B-445A-A2B7-E3BE691A6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5E975-FF61-4E33-9F34-8F32DC651E4A}" type="datetimeFigureOut">
              <a:rPr kumimoji="1" lang="ja-JP" altLang="en-US" smtClean="0"/>
              <a:t>2017/12/1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392F3AF-5CD1-4345-9010-11354B0DC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2E87184-1AAA-42DE-9B5C-F0F46FA96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8D2EF-0B74-463C-A501-B5909E398D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3839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B4CED54-2169-482B-B442-17D7BE45F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D6BF812-3301-4C6A-980F-C1AFEA31AD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180022E-4DC0-450C-BCB9-5A16DA208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5E975-FF61-4E33-9F34-8F32DC651E4A}" type="datetimeFigureOut">
              <a:rPr kumimoji="1" lang="ja-JP" altLang="en-US" smtClean="0"/>
              <a:t>2017/12/1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B86AD86-5B07-4E2C-901D-9A2D66805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EB6A539-8683-44AE-8A11-7E564C3C5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8D2EF-0B74-463C-A501-B5909E398D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0097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D4FD24A-5E20-4EE9-9805-07989D5511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0F8DBA6-8838-4FBA-A2BB-94F2820873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86F05C9-0775-4984-A32B-A41F04420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5E975-FF61-4E33-9F34-8F32DC651E4A}" type="datetimeFigureOut">
              <a:rPr kumimoji="1" lang="ja-JP" altLang="en-US" smtClean="0"/>
              <a:t>2017/12/1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64AB1BA-4E92-40C6-A79C-5A5238C83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F723245-AE3D-4C39-8CDF-1FF8A3EE2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8D2EF-0B74-463C-A501-B5909E398D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33080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872B-7991-4A00-95ED-06D285747B9C}" type="datetimeFigureOut">
              <a:rPr lang="en-CA" smtClean="0"/>
              <a:t>2017-12-01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48EE2-66F7-4731-B353-FA6C1656F0D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393879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872B-7991-4A00-95ED-06D285747B9C}" type="datetimeFigureOut">
              <a:rPr lang="en-CA" smtClean="0"/>
              <a:t>2017-12-01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48EE2-66F7-4731-B353-FA6C1656F0D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284067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872B-7991-4A00-95ED-06D285747B9C}" type="datetimeFigureOut">
              <a:rPr lang="en-CA" smtClean="0"/>
              <a:t>2017-12-01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48EE2-66F7-4731-B353-FA6C1656F0D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471969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872B-7991-4A00-95ED-06D285747B9C}" type="datetimeFigureOut">
              <a:rPr lang="en-CA" smtClean="0"/>
              <a:t>2017-12-01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48EE2-66F7-4731-B353-FA6C1656F0D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216537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872B-7991-4A00-95ED-06D285747B9C}" type="datetimeFigureOut">
              <a:rPr lang="en-CA" smtClean="0"/>
              <a:t>2017-12-01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48EE2-66F7-4731-B353-FA6C1656F0D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599252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872B-7991-4A00-95ED-06D285747B9C}" type="datetimeFigureOut">
              <a:rPr lang="en-CA" smtClean="0"/>
              <a:t>2017-12-01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48EE2-66F7-4731-B353-FA6C1656F0D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3957713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872B-7991-4A00-95ED-06D285747B9C}" type="datetimeFigureOut">
              <a:rPr lang="en-CA" smtClean="0"/>
              <a:t>2017-12-01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48EE2-66F7-4731-B353-FA6C1656F0D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290833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872B-7991-4A00-95ED-06D285747B9C}" type="datetimeFigureOut">
              <a:rPr lang="en-CA" smtClean="0"/>
              <a:t>2017-12-01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48EE2-66F7-4731-B353-FA6C1656F0D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11530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FCE03F5-DC2F-4D9B-AFA3-FEBCE0BCB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FCF1211-D03D-4E46-AEB6-FE00E46F50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223D72D-9442-4E46-AE6C-ACE337402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5E975-FF61-4E33-9F34-8F32DC651E4A}" type="datetimeFigureOut">
              <a:rPr kumimoji="1" lang="ja-JP" altLang="en-US" smtClean="0"/>
              <a:t>2017/12/1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CAA03BE-5936-4196-93DD-2DE02660E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9942A83-C3C1-4AF2-8726-B11486A3E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8D2EF-0B74-463C-A501-B5909E398D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401952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872B-7991-4A00-95ED-06D285747B9C}" type="datetimeFigureOut">
              <a:rPr lang="en-CA" smtClean="0"/>
              <a:t>2017-12-01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48EE2-66F7-4731-B353-FA6C1656F0D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7787430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872B-7991-4A00-95ED-06D285747B9C}" type="datetimeFigureOut">
              <a:rPr lang="en-CA" smtClean="0"/>
              <a:t>2017-12-01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48EE2-66F7-4731-B353-FA6C1656F0D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7465583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872B-7991-4A00-95ED-06D285747B9C}" type="datetimeFigureOut">
              <a:rPr lang="en-CA" smtClean="0"/>
              <a:t>2017-12-01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48EE2-66F7-4731-B353-FA6C1656F0D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18597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03AC633-3BA4-45C9-A361-C96BC9F1C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7E33A4F-5FEB-431A-9F74-D2A14C960F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E99DDA0-4869-4C7B-99F9-21E2730E5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5E975-FF61-4E33-9F34-8F32DC651E4A}" type="datetimeFigureOut">
              <a:rPr kumimoji="1" lang="ja-JP" altLang="en-US" smtClean="0"/>
              <a:t>2017/12/1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A86C7F5-375B-4B2C-AD36-16A36BB99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200DD09-0FEE-4723-B899-CC92F3212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8D2EF-0B74-463C-A501-B5909E398D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642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87FC136-E30D-4F95-9FB4-B3977D673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827F93C-CA7F-44FB-9A81-1AB271C34B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2A44EF3-6C9D-4F0F-B48C-909E080190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6EC709A-5298-4364-982D-F647CA28A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5E975-FF61-4E33-9F34-8F32DC651E4A}" type="datetimeFigureOut">
              <a:rPr kumimoji="1" lang="ja-JP" altLang="en-US" smtClean="0"/>
              <a:t>2017/12/1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A441F7E-E548-451F-9ADD-560AD5063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2666E5F-33BA-45EF-AAD6-ACED295E0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8D2EF-0B74-463C-A501-B5909E398D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7404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E2D7D97-795C-4FD8-AF0E-2641F27F0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C0157FD-9158-499E-9B64-237DCDFDC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714F07D-D1E8-4D32-9CCA-CB535F3CED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C70F913-D55A-4D96-A50E-67ADFDFEF4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C5CD4B5E-79BB-4A3E-A541-5FFBBD1123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821E1C9E-6CB7-4D7B-B89E-1CFDC121F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5E975-FF61-4E33-9F34-8F32DC651E4A}" type="datetimeFigureOut">
              <a:rPr kumimoji="1" lang="ja-JP" altLang="en-US" smtClean="0"/>
              <a:t>2017/12/1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CA3FB42F-C019-4813-8BBD-C910E8CC9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70493926-15DA-4EA2-866F-1ED42AD6C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8D2EF-0B74-463C-A501-B5909E398D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5748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8CDFC0B-17A2-4827-9861-11E293687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2DA9482-1C93-4D29-807C-C050A0965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5E975-FF61-4E33-9F34-8F32DC651E4A}" type="datetimeFigureOut">
              <a:rPr kumimoji="1" lang="ja-JP" altLang="en-US" smtClean="0"/>
              <a:t>2017/12/1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FF89A82-0641-4325-98AC-73B6E3CAD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EDE65F0-978B-421D-BAB3-314DC973C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8D2EF-0B74-463C-A501-B5909E398D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1709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446A5966-40B5-4EAF-8262-E25FC8F78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5E975-FF61-4E33-9F34-8F32DC651E4A}" type="datetimeFigureOut">
              <a:rPr kumimoji="1" lang="ja-JP" altLang="en-US" smtClean="0"/>
              <a:t>2017/12/1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DF955CB-5680-492F-B4B5-0070B35FD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8FA3649-2117-49F6-ADC1-88B693A0B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8D2EF-0B74-463C-A501-B5909E398D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6246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56E1A18-8A63-4EA0-8BF2-783CB4412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062A81D-9150-48E3-8D4F-060A5EF43F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E291692-8CB9-4C21-9F45-48DFBEB803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CF64222-BE6F-4241-A0B0-76C857653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5E975-FF61-4E33-9F34-8F32DC651E4A}" type="datetimeFigureOut">
              <a:rPr kumimoji="1" lang="ja-JP" altLang="en-US" smtClean="0"/>
              <a:t>2017/12/1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87868D9-2A40-4DBE-BD0A-D5CDC0894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EAB23DB-3471-4A50-9F67-80CE09A45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8D2EF-0B74-463C-A501-B5909E398D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1954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C2D3C81-18F7-4CA7-9238-307DA5B72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76D2FEA-4D73-4C8D-ABD9-1F356D0B38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C13E7E0-73D4-42AA-A6E6-B4C5BD32B2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0832B2C-CD33-4902-B287-00D88E13A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5E975-FF61-4E33-9F34-8F32DC651E4A}" type="datetimeFigureOut">
              <a:rPr kumimoji="1" lang="ja-JP" altLang="en-US" smtClean="0"/>
              <a:t>2017/12/1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41F2331-C409-41A1-B3D7-1C4C5F469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269E423-3DF5-4913-95CF-8E4CB4633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8D2EF-0B74-463C-A501-B5909E398D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9330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BD85AC1F-D239-4FCE-8021-52499F5AE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941CE0A-523A-41DD-8A32-A466DC18DE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CDF403E-1E6B-4E4A-9CFA-7460B142E5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E5E975-FF61-4E33-9F34-8F32DC651E4A}" type="datetimeFigureOut">
              <a:rPr kumimoji="1" lang="ja-JP" altLang="en-US" smtClean="0"/>
              <a:t>2017/12/1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0AD2EBA-4A58-4FB7-91E8-250F7EB231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F5F7247-AF4D-4C80-BEFD-724A94D5CD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18D2EF-0B74-463C-A501-B5909E398D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5881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D5872B-7991-4A00-95ED-06D285747B9C}" type="datetimeFigureOut">
              <a:rPr lang="en-CA" smtClean="0"/>
              <a:t>2017-12-01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C48EE2-66F7-4731-B353-FA6C1656F0D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16624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36">
            <a:extLst>
              <a:ext uri="{FF2B5EF4-FFF2-40B4-BE49-F238E27FC236}">
                <a16:creationId xmlns:a16="http://schemas.microsoft.com/office/drawing/2014/main" id="{45F1FB8A-BA3B-4BEB-95E7-CEE25BB7E06C}"/>
              </a:ext>
            </a:extLst>
          </p:cNvPr>
          <p:cNvSpPr/>
          <p:nvPr/>
        </p:nvSpPr>
        <p:spPr>
          <a:xfrm>
            <a:off x="1253637" y="825744"/>
            <a:ext cx="7839075" cy="4952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7" name="Rectangle 36">
            <a:extLst>
              <a:ext uri="{FF2B5EF4-FFF2-40B4-BE49-F238E27FC236}">
                <a16:creationId xmlns:a16="http://schemas.microsoft.com/office/drawing/2014/main" id="{CA006308-F2AD-4A7C-A481-E3C844EA10EE}"/>
              </a:ext>
            </a:extLst>
          </p:cNvPr>
          <p:cNvSpPr/>
          <p:nvPr/>
        </p:nvSpPr>
        <p:spPr>
          <a:xfrm>
            <a:off x="1768377" y="4071758"/>
            <a:ext cx="6733786" cy="125174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Rectangle 52">
            <a:extLst>
              <a:ext uri="{FF2B5EF4-FFF2-40B4-BE49-F238E27FC236}">
                <a16:creationId xmlns:a16="http://schemas.microsoft.com/office/drawing/2014/main" id="{F1525D20-F574-4F44-8807-36DB130EF8AE}"/>
              </a:ext>
            </a:extLst>
          </p:cNvPr>
          <p:cNvSpPr/>
          <p:nvPr/>
        </p:nvSpPr>
        <p:spPr>
          <a:xfrm>
            <a:off x="4619200" y="1202779"/>
            <a:ext cx="654345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main</a:t>
            </a:r>
          </a:p>
        </p:txBody>
      </p:sp>
      <p:sp>
        <p:nvSpPr>
          <p:cNvPr id="27" name="Rectangle 52">
            <a:extLst>
              <a:ext uri="{FF2B5EF4-FFF2-40B4-BE49-F238E27FC236}">
                <a16:creationId xmlns:a16="http://schemas.microsoft.com/office/drawing/2014/main" id="{6360654B-1EE4-4DBD-8AEA-51D50CBE70D5}"/>
              </a:ext>
            </a:extLst>
          </p:cNvPr>
          <p:cNvSpPr/>
          <p:nvPr/>
        </p:nvSpPr>
        <p:spPr>
          <a:xfrm flipH="1">
            <a:off x="4665686" y="2160403"/>
            <a:ext cx="561372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App</a:t>
            </a:r>
          </a:p>
        </p:txBody>
      </p:sp>
      <p:sp>
        <p:nvSpPr>
          <p:cNvPr id="28" name="Rectangle 52">
            <a:extLst>
              <a:ext uri="{FF2B5EF4-FFF2-40B4-BE49-F238E27FC236}">
                <a16:creationId xmlns:a16="http://schemas.microsoft.com/office/drawing/2014/main" id="{368FC456-E04D-4C38-BF3E-F27BBB766057}"/>
              </a:ext>
            </a:extLst>
          </p:cNvPr>
          <p:cNvSpPr/>
          <p:nvPr/>
        </p:nvSpPr>
        <p:spPr>
          <a:xfrm>
            <a:off x="3079338" y="3198628"/>
            <a:ext cx="123790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CameraCtrl</a:t>
            </a: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ectangle 52">
            <a:extLst>
              <a:ext uri="{FF2B5EF4-FFF2-40B4-BE49-F238E27FC236}">
                <a16:creationId xmlns:a16="http://schemas.microsoft.com/office/drawing/2014/main" id="{D89A1A42-4248-400A-9DE3-81655390AE3B}"/>
              </a:ext>
            </a:extLst>
          </p:cNvPr>
          <p:cNvSpPr/>
          <p:nvPr/>
        </p:nvSpPr>
        <p:spPr>
          <a:xfrm>
            <a:off x="4559791" y="3198628"/>
            <a:ext cx="133453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PlaybackCtrl</a:t>
            </a: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Rectangle 52">
            <a:extLst>
              <a:ext uri="{FF2B5EF4-FFF2-40B4-BE49-F238E27FC236}">
                <a16:creationId xmlns:a16="http://schemas.microsoft.com/office/drawing/2014/main" id="{3FBE06BE-97A2-40F6-971B-4E5CBCACFC73}"/>
              </a:ext>
            </a:extLst>
          </p:cNvPr>
          <p:cNvSpPr/>
          <p:nvPr/>
        </p:nvSpPr>
        <p:spPr>
          <a:xfrm>
            <a:off x="2156343" y="4549571"/>
            <a:ext cx="1168974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DdCamera</a:t>
            </a: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Rectangle 52">
            <a:extLst>
              <a:ext uri="{FF2B5EF4-FFF2-40B4-BE49-F238E27FC236}">
                <a16:creationId xmlns:a16="http://schemas.microsoft.com/office/drawing/2014/main" id="{70E93F96-2794-4FB6-B8BD-4AAB0AC4FBA0}"/>
              </a:ext>
            </a:extLst>
          </p:cNvPr>
          <p:cNvSpPr/>
          <p:nvPr/>
        </p:nvSpPr>
        <p:spPr>
          <a:xfrm>
            <a:off x="4317241" y="4553431"/>
            <a:ext cx="1361271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DdIli9341Spi</a:t>
            </a:r>
          </a:p>
        </p:txBody>
      </p:sp>
      <p:sp>
        <p:nvSpPr>
          <p:cNvPr id="32" name="Rectangle 52">
            <a:extLst>
              <a:ext uri="{FF2B5EF4-FFF2-40B4-BE49-F238E27FC236}">
                <a16:creationId xmlns:a16="http://schemas.microsoft.com/office/drawing/2014/main" id="{8E90F087-6DC5-4219-BC7C-5909F5DA7438}"/>
              </a:ext>
            </a:extLst>
          </p:cNvPr>
          <p:cNvSpPr/>
          <p:nvPr/>
        </p:nvSpPr>
        <p:spPr>
          <a:xfrm>
            <a:off x="6415459" y="4550541"/>
            <a:ext cx="1700016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DdTpTsc2046Spi</a:t>
            </a:r>
          </a:p>
        </p:txBody>
      </p:sp>
      <p:cxnSp>
        <p:nvCxnSpPr>
          <p:cNvPr id="57" name="直線矢印コネクタ 56">
            <a:extLst>
              <a:ext uri="{FF2B5EF4-FFF2-40B4-BE49-F238E27FC236}">
                <a16:creationId xmlns:a16="http://schemas.microsoft.com/office/drawing/2014/main" id="{C05DEC4F-9CF8-426B-B133-F5E77F097017}"/>
              </a:ext>
            </a:extLst>
          </p:cNvPr>
          <p:cNvCxnSpPr>
            <a:cxnSpLocks/>
            <a:stCxn id="27" idx="0"/>
            <a:endCxn id="26" idx="2"/>
          </p:cNvCxnSpPr>
          <p:nvPr/>
        </p:nvCxnSpPr>
        <p:spPr>
          <a:xfrm flipV="1">
            <a:off x="4946372" y="1572111"/>
            <a:ext cx="1" cy="588292"/>
          </a:xfrm>
          <a:prstGeom prst="straightConnector1">
            <a:avLst/>
          </a:prstGeom>
          <a:ln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553E694A-3B89-403E-AD0A-11BC2B697DEA}"/>
              </a:ext>
            </a:extLst>
          </p:cNvPr>
          <p:cNvCxnSpPr>
            <a:cxnSpLocks/>
            <a:stCxn id="28" idx="0"/>
            <a:endCxn id="27" idx="2"/>
          </p:cNvCxnSpPr>
          <p:nvPr/>
        </p:nvCxnSpPr>
        <p:spPr>
          <a:xfrm flipV="1">
            <a:off x="3698290" y="2529735"/>
            <a:ext cx="1248082" cy="668893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矢印コネクタ 62">
            <a:extLst>
              <a:ext uri="{FF2B5EF4-FFF2-40B4-BE49-F238E27FC236}">
                <a16:creationId xmlns:a16="http://schemas.microsoft.com/office/drawing/2014/main" id="{CAFFE07E-DEA0-4B26-A566-EE0B1CC13AB6}"/>
              </a:ext>
            </a:extLst>
          </p:cNvPr>
          <p:cNvCxnSpPr>
            <a:cxnSpLocks/>
            <a:stCxn id="29" idx="0"/>
            <a:endCxn id="27" idx="2"/>
          </p:cNvCxnSpPr>
          <p:nvPr/>
        </p:nvCxnSpPr>
        <p:spPr>
          <a:xfrm flipH="1" flipV="1">
            <a:off x="4946372" y="2529735"/>
            <a:ext cx="280686" cy="668893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矢印コネクタ 66">
            <a:extLst>
              <a:ext uri="{FF2B5EF4-FFF2-40B4-BE49-F238E27FC236}">
                <a16:creationId xmlns:a16="http://schemas.microsoft.com/office/drawing/2014/main" id="{E2DB6850-E2FF-45C9-9B83-62CE3F830CFC}"/>
              </a:ext>
            </a:extLst>
          </p:cNvPr>
          <p:cNvCxnSpPr>
            <a:cxnSpLocks/>
            <a:stCxn id="30" idx="0"/>
            <a:endCxn id="28" idx="2"/>
          </p:cNvCxnSpPr>
          <p:nvPr/>
        </p:nvCxnSpPr>
        <p:spPr>
          <a:xfrm flipV="1">
            <a:off x="2740830" y="3567960"/>
            <a:ext cx="957460" cy="981611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矢印コネクタ 69">
            <a:extLst>
              <a:ext uri="{FF2B5EF4-FFF2-40B4-BE49-F238E27FC236}">
                <a16:creationId xmlns:a16="http://schemas.microsoft.com/office/drawing/2014/main" id="{F3255750-3C12-4332-97BD-3E7DF1FB3E63}"/>
              </a:ext>
            </a:extLst>
          </p:cNvPr>
          <p:cNvCxnSpPr>
            <a:cxnSpLocks/>
            <a:stCxn id="31" idx="0"/>
            <a:endCxn id="29" idx="2"/>
          </p:cNvCxnSpPr>
          <p:nvPr/>
        </p:nvCxnSpPr>
        <p:spPr>
          <a:xfrm flipV="1">
            <a:off x="4997877" y="3567960"/>
            <a:ext cx="229181" cy="985471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矢印コネクタ 72">
            <a:extLst>
              <a:ext uri="{FF2B5EF4-FFF2-40B4-BE49-F238E27FC236}">
                <a16:creationId xmlns:a16="http://schemas.microsoft.com/office/drawing/2014/main" id="{D97C7FF9-4CDB-44B5-B8D7-4F63DE17EF76}"/>
              </a:ext>
            </a:extLst>
          </p:cNvPr>
          <p:cNvCxnSpPr>
            <a:cxnSpLocks/>
            <a:stCxn id="32" idx="0"/>
            <a:endCxn id="27" idx="1"/>
          </p:cNvCxnSpPr>
          <p:nvPr/>
        </p:nvCxnSpPr>
        <p:spPr>
          <a:xfrm flipH="1" flipV="1">
            <a:off x="5227058" y="2345069"/>
            <a:ext cx="2038409" cy="2205472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矢印コネクタ 75">
            <a:extLst>
              <a:ext uri="{FF2B5EF4-FFF2-40B4-BE49-F238E27FC236}">
                <a16:creationId xmlns:a16="http://schemas.microsoft.com/office/drawing/2014/main" id="{75B7FAC2-E316-4416-91F1-984808EC4AFE}"/>
              </a:ext>
            </a:extLst>
          </p:cNvPr>
          <p:cNvCxnSpPr>
            <a:cxnSpLocks/>
            <a:stCxn id="31" idx="0"/>
            <a:endCxn id="28" idx="2"/>
          </p:cNvCxnSpPr>
          <p:nvPr/>
        </p:nvCxnSpPr>
        <p:spPr>
          <a:xfrm flipH="1" flipV="1">
            <a:off x="3698290" y="3567960"/>
            <a:ext cx="1299587" cy="985471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ひし形 81">
            <a:extLst>
              <a:ext uri="{FF2B5EF4-FFF2-40B4-BE49-F238E27FC236}">
                <a16:creationId xmlns:a16="http://schemas.microsoft.com/office/drawing/2014/main" id="{F8607C16-E8D9-42C3-9795-5100795DC25F}"/>
              </a:ext>
            </a:extLst>
          </p:cNvPr>
          <p:cNvSpPr/>
          <p:nvPr/>
        </p:nvSpPr>
        <p:spPr>
          <a:xfrm>
            <a:off x="4875882" y="2488913"/>
            <a:ext cx="153255" cy="153255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2" name="Rectangle 51">
            <a:extLst>
              <a:ext uri="{FF2B5EF4-FFF2-40B4-BE49-F238E27FC236}">
                <a16:creationId xmlns:a16="http://schemas.microsoft.com/office/drawing/2014/main" id="{5DD9637C-14C1-4C7F-B744-A19000FCC768}"/>
              </a:ext>
            </a:extLst>
          </p:cNvPr>
          <p:cNvSpPr/>
          <p:nvPr/>
        </p:nvSpPr>
        <p:spPr>
          <a:xfrm>
            <a:off x="6573812" y="5219434"/>
            <a:ext cx="20119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Device Drivers</a:t>
            </a:r>
            <a:endParaRPr kumimoji="0" lang="en-CA" sz="24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3" name="Rectangle 58">
            <a:extLst>
              <a:ext uri="{FF2B5EF4-FFF2-40B4-BE49-F238E27FC236}">
                <a16:creationId xmlns:a16="http://schemas.microsoft.com/office/drawing/2014/main" id="{820BB797-F6B8-4759-9EE7-B9966B0556E5}"/>
              </a:ext>
            </a:extLst>
          </p:cNvPr>
          <p:cNvSpPr/>
          <p:nvPr/>
        </p:nvSpPr>
        <p:spPr>
          <a:xfrm>
            <a:off x="10299581" y="1276468"/>
            <a:ext cx="540000" cy="540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0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LCD</a:t>
            </a: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94" name="直線コネクタ 93">
            <a:extLst>
              <a:ext uri="{FF2B5EF4-FFF2-40B4-BE49-F238E27FC236}">
                <a16:creationId xmlns:a16="http://schemas.microsoft.com/office/drawing/2014/main" id="{7488C411-E136-4EE4-A58B-C1A2A238A592}"/>
              </a:ext>
            </a:extLst>
          </p:cNvPr>
          <p:cNvCxnSpPr>
            <a:cxnSpLocks/>
          </p:cNvCxnSpPr>
          <p:nvPr/>
        </p:nvCxnSpPr>
        <p:spPr>
          <a:xfrm flipH="1">
            <a:off x="9092712" y="1720820"/>
            <a:ext cx="12096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19">
            <a:extLst>
              <a:ext uri="{FF2B5EF4-FFF2-40B4-BE49-F238E27FC236}">
                <a16:creationId xmlns:a16="http://schemas.microsoft.com/office/drawing/2014/main" id="{D127223A-60DC-4286-8450-5F7D8EAC797C}"/>
              </a:ext>
            </a:extLst>
          </p:cNvPr>
          <p:cNvSpPr/>
          <p:nvPr/>
        </p:nvSpPr>
        <p:spPr>
          <a:xfrm>
            <a:off x="7807187" y="1242807"/>
            <a:ext cx="128394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400" dirty="0"/>
              <a:t>/dev/spidev0.0</a:t>
            </a:r>
          </a:p>
        </p:txBody>
      </p:sp>
      <p:sp>
        <p:nvSpPr>
          <p:cNvPr id="96" name="Rectangle 51">
            <a:extLst>
              <a:ext uri="{FF2B5EF4-FFF2-40B4-BE49-F238E27FC236}">
                <a16:creationId xmlns:a16="http://schemas.microsoft.com/office/drawing/2014/main" id="{36DC7433-49E8-49E2-A70A-C2BD2DE9ADA3}"/>
              </a:ext>
            </a:extLst>
          </p:cNvPr>
          <p:cNvSpPr/>
          <p:nvPr/>
        </p:nvSpPr>
        <p:spPr>
          <a:xfrm>
            <a:off x="7192902" y="5739750"/>
            <a:ext cx="20617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Raspberry Pi</a:t>
            </a:r>
            <a:endParaRPr kumimoji="0" lang="en-CA" sz="28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7" name="Rectangle 19">
            <a:extLst>
              <a:ext uri="{FF2B5EF4-FFF2-40B4-BE49-F238E27FC236}">
                <a16:creationId xmlns:a16="http://schemas.microsoft.com/office/drawing/2014/main" id="{1B0CF219-2DA0-4823-A543-C1A8D18C8831}"/>
              </a:ext>
            </a:extLst>
          </p:cNvPr>
          <p:cNvSpPr/>
          <p:nvPr/>
        </p:nvSpPr>
        <p:spPr>
          <a:xfrm>
            <a:off x="7309279" y="1587468"/>
            <a:ext cx="182441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400" dirty="0"/>
              <a:t>/sys/class/</a:t>
            </a:r>
            <a:r>
              <a:rPr lang="en-US" altLang="ja-JP" sz="1400" dirty="0" err="1"/>
              <a:t>gpio</a:t>
            </a:r>
            <a:r>
              <a:rPr lang="en-US" altLang="ja-JP" sz="1400" dirty="0"/>
              <a:t>/gpio26</a:t>
            </a:r>
          </a:p>
        </p:txBody>
      </p:sp>
      <p:sp>
        <p:nvSpPr>
          <p:cNvPr id="98" name="Rectangle 19">
            <a:extLst>
              <a:ext uri="{FF2B5EF4-FFF2-40B4-BE49-F238E27FC236}">
                <a16:creationId xmlns:a16="http://schemas.microsoft.com/office/drawing/2014/main" id="{E9A509CF-8567-48EC-8FFF-E3237CB60518}"/>
              </a:ext>
            </a:extLst>
          </p:cNvPr>
          <p:cNvSpPr/>
          <p:nvPr/>
        </p:nvSpPr>
        <p:spPr>
          <a:xfrm>
            <a:off x="9919855" y="1481431"/>
            <a:ext cx="39145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400" dirty="0"/>
              <a:t>DC</a:t>
            </a:r>
          </a:p>
        </p:txBody>
      </p:sp>
      <p:sp>
        <p:nvSpPr>
          <p:cNvPr id="99" name="Rectangle 19">
            <a:extLst>
              <a:ext uri="{FF2B5EF4-FFF2-40B4-BE49-F238E27FC236}">
                <a16:creationId xmlns:a16="http://schemas.microsoft.com/office/drawing/2014/main" id="{2855DB8F-A592-43B1-A2E4-F468367C36F2}"/>
              </a:ext>
            </a:extLst>
          </p:cNvPr>
          <p:cNvSpPr/>
          <p:nvPr/>
        </p:nvSpPr>
        <p:spPr>
          <a:xfrm>
            <a:off x="9390864" y="891535"/>
            <a:ext cx="99257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400" dirty="0"/>
              <a:t>SCK/MISO/</a:t>
            </a:r>
          </a:p>
          <a:p>
            <a:r>
              <a:rPr lang="en-US" altLang="ja-JP" sz="1400" dirty="0"/>
              <a:t>MOSI/CS</a:t>
            </a:r>
          </a:p>
        </p:txBody>
      </p:sp>
      <p:cxnSp>
        <p:nvCxnSpPr>
          <p:cNvPr id="100" name="直線コネクタ 99">
            <a:extLst>
              <a:ext uri="{FF2B5EF4-FFF2-40B4-BE49-F238E27FC236}">
                <a16:creationId xmlns:a16="http://schemas.microsoft.com/office/drawing/2014/main" id="{650366C8-8C9B-469B-A71B-0686C6583ECE}"/>
              </a:ext>
            </a:extLst>
          </p:cNvPr>
          <p:cNvCxnSpPr>
            <a:cxnSpLocks/>
          </p:cNvCxnSpPr>
          <p:nvPr/>
        </p:nvCxnSpPr>
        <p:spPr>
          <a:xfrm flipH="1">
            <a:off x="9092712" y="1377371"/>
            <a:ext cx="12096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58">
            <a:extLst>
              <a:ext uri="{FF2B5EF4-FFF2-40B4-BE49-F238E27FC236}">
                <a16:creationId xmlns:a16="http://schemas.microsoft.com/office/drawing/2014/main" id="{3EA8EF19-61CA-46FB-9AD0-6172E518DA18}"/>
              </a:ext>
            </a:extLst>
          </p:cNvPr>
          <p:cNvSpPr/>
          <p:nvPr/>
        </p:nvSpPr>
        <p:spPr>
          <a:xfrm>
            <a:off x="10311308" y="2394068"/>
            <a:ext cx="540000" cy="540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0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TP</a:t>
            </a: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2" name="直線コネクタ 101">
            <a:extLst>
              <a:ext uri="{FF2B5EF4-FFF2-40B4-BE49-F238E27FC236}">
                <a16:creationId xmlns:a16="http://schemas.microsoft.com/office/drawing/2014/main" id="{4AAA2E69-7D87-4DE6-BAB1-92DE55EBCD8B}"/>
              </a:ext>
            </a:extLst>
          </p:cNvPr>
          <p:cNvCxnSpPr>
            <a:cxnSpLocks/>
          </p:cNvCxnSpPr>
          <p:nvPr/>
        </p:nvCxnSpPr>
        <p:spPr>
          <a:xfrm flipH="1">
            <a:off x="9104440" y="2815646"/>
            <a:ext cx="12096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9">
            <a:extLst>
              <a:ext uri="{FF2B5EF4-FFF2-40B4-BE49-F238E27FC236}">
                <a16:creationId xmlns:a16="http://schemas.microsoft.com/office/drawing/2014/main" id="{D5D26EF4-638C-479A-AD4F-AE20CE73C671}"/>
              </a:ext>
            </a:extLst>
          </p:cNvPr>
          <p:cNvSpPr/>
          <p:nvPr/>
        </p:nvSpPr>
        <p:spPr>
          <a:xfrm>
            <a:off x="7818915" y="2337633"/>
            <a:ext cx="128394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400" dirty="0"/>
              <a:t>/dev/spidev0.1</a:t>
            </a:r>
          </a:p>
        </p:txBody>
      </p:sp>
      <p:sp>
        <p:nvSpPr>
          <p:cNvPr id="104" name="Rectangle 19">
            <a:extLst>
              <a:ext uri="{FF2B5EF4-FFF2-40B4-BE49-F238E27FC236}">
                <a16:creationId xmlns:a16="http://schemas.microsoft.com/office/drawing/2014/main" id="{050871E0-5C90-4254-AB79-7B70BA6A9AA7}"/>
              </a:ext>
            </a:extLst>
          </p:cNvPr>
          <p:cNvSpPr/>
          <p:nvPr/>
        </p:nvSpPr>
        <p:spPr>
          <a:xfrm>
            <a:off x="7321007" y="2682294"/>
            <a:ext cx="182441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400" dirty="0"/>
              <a:t>/sys/class/</a:t>
            </a:r>
            <a:r>
              <a:rPr lang="en-US" altLang="ja-JP" sz="1400" dirty="0" err="1"/>
              <a:t>gpio</a:t>
            </a:r>
            <a:r>
              <a:rPr lang="en-US" altLang="ja-JP" sz="1400" dirty="0"/>
              <a:t>/gpio19</a:t>
            </a:r>
          </a:p>
        </p:txBody>
      </p:sp>
      <p:sp>
        <p:nvSpPr>
          <p:cNvPr id="105" name="Rectangle 19">
            <a:extLst>
              <a:ext uri="{FF2B5EF4-FFF2-40B4-BE49-F238E27FC236}">
                <a16:creationId xmlns:a16="http://schemas.microsoft.com/office/drawing/2014/main" id="{6E0F9619-BD7B-4095-95BF-45BCD2C75946}"/>
              </a:ext>
            </a:extLst>
          </p:cNvPr>
          <p:cNvSpPr/>
          <p:nvPr/>
        </p:nvSpPr>
        <p:spPr>
          <a:xfrm>
            <a:off x="9931583" y="2576257"/>
            <a:ext cx="44582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400" dirty="0"/>
              <a:t>IRQ</a:t>
            </a:r>
          </a:p>
        </p:txBody>
      </p:sp>
      <p:sp>
        <p:nvSpPr>
          <p:cNvPr id="106" name="Rectangle 19">
            <a:extLst>
              <a:ext uri="{FF2B5EF4-FFF2-40B4-BE49-F238E27FC236}">
                <a16:creationId xmlns:a16="http://schemas.microsoft.com/office/drawing/2014/main" id="{C4304688-896A-4890-9538-C41B380822E1}"/>
              </a:ext>
            </a:extLst>
          </p:cNvPr>
          <p:cNvSpPr/>
          <p:nvPr/>
        </p:nvSpPr>
        <p:spPr>
          <a:xfrm>
            <a:off x="9402592" y="1986361"/>
            <a:ext cx="99257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400" dirty="0"/>
              <a:t>SCK/MISO/</a:t>
            </a:r>
          </a:p>
          <a:p>
            <a:r>
              <a:rPr lang="en-US" altLang="ja-JP" sz="1400" dirty="0"/>
              <a:t>MOSI/CS</a:t>
            </a:r>
          </a:p>
        </p:txBody>
      </p:sp>
      <p:cxnSp>
        <p:nvCxnSpPr>
          <p:cNvPr id="107" name="直線コネクタ 106">
            <a:extLst>
              <a:ext uri="{FF2B5EF4-FFF2-40B4-BE49-F238E27FC236}">
                <a16:creationId xmlns:a16="http://schemas.microsoft.com/office/drawing/2014/main" id="{EE4D7370-45F3-4AD0-92B6-C35554443CB5}"/>
              </a:ext>
            </a:extLst>
          </p:cNvPr>
          <p:cNvCxnSpPr>
            <a:cxnSpLocks/>
          </p:cNvCxnSpPr>
          <p:nvPr/>
        </p:nvCxnSpPr>
        <p:spPr>
          <a:xfrm flipH="1">
            <a:off x="9104440" y="2472197"/>
            <a:ext cx="12096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 58">
            <a:extLst>
              <a:ext uri="{FF2B5EF4-FFF2-40B4-BE49-F238E27FC236}">
                <a16:creationId xmlns:a16="http://schemas.microsoft.com/office/drawing/2014/main" id="{8D5DDC26-0FD9-49C9-8999-AD1F61F64258}"/>
              </a:ext>
            </a:extLst>
          </p:cNvPr>
          <p:cNvSpPr/>
          <p:nvPr/>
        </p:nvSpPr>
        <p:spPr>
          <a:xfrm>
            <a:off x="10293153" y="3490369"/>
            <a:ext cx="904478" cy="540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0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Camera</a:t>
            </a: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1" name="Rectangle 19">
            <a:extLst>
              <a:ext uri="{FF2B5EF4-FFF2-40B4-BE49-F238E27FC236}">
                <a16:creationId xmlns:a16="http://schemas.microsoft.com/office/drawing/2014/main" id="{400A6097-A426-46BE-BB11-8AA05C33589A}"/>
              </a:ext>
            </a:extLst>
          </p:cNvPr>
          <p:cNvSpPr/>
          <p:nvPr/>
        </p:nvSpPr>
        <p:spPr>
          <a:xfrm>
            <a:off x="7981734" y="3567284"/>
            <a:ext cx="108145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400" dirty="0"/>
              <a:t>/dev/video0</a:t>
            </a:r>
          </a:p>
        </p:txBody>
      </p:sp>
      <p:sp>
        <p:nvSpPr>
          <p:cNvPr id="115" name="Rectangle 19">
            <a:extLst>
              <a:ext uri="{FF2B5EF4-FFF2-40B4-BE49-F238E27FC236}">
                <a16:creationId xmlns:a16="http://schemas.microsoft.com/office/drawing/2014/main" id="{CCD89A8F-3909-4293-9F4E-CD989CAE11D5}"/>
              </a:ext>
            </a:extLst>
          </p:cNvPr>
          <p:cNvSpPr/>
          <p:nvPr/>
        </p:nvSpPr>
        <p:spPr>
          <a:xfrm>
            <a:off x="9877657" y="3450780"/>
            <a:ext cx="4074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400" dirty="0"/>
              <a:t>CSI</a:t>
            </a:r>
          </a:p>
        </p:txBody>
      </p:sp>
      <p:cxnSp>
        <p:nvCxnSpPr>
          <p:cNvPr id="116" name="直線コネクタ 115">
            <a:extLst>
              <a:ext uri="{FF2B5EF4-FFF2-40B4-BE49-F238E27FC236}">
                <a16:creationId xmlns:a16="http://schemas.microsoft.com/office/drawing/2014/main" id="{F2DC2973-2899-4FE7-9ADE-70D43016AD05}"/>
              </a:ext>
            </a:extLst>
          </p:cNvPr>
          <p:cNvCxnSpPr>
            <a:cxnSpLocks/>
          </p:cNvCxnSpPr>
          <p:nvPr/>
        </p:nvCxnSpPr>
        <p:spPr>
          <a:xfrm flipH="1">
            <a:off x="9086284" y="3701848"/>
            <a:ext cx="12096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40942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59</Words>
  <Application>Microsoft Office PowerPoint</Application>
  <PresentationFormat>ワイド画面</PresentationFormat>
  <Paragraphs>24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1</vt:i4>
      </vt:variant>
    </vt:vector>
  </HeadingPairs>
  <TitlesOfParts>
    <vt:vector size="9" baseType="lpstr">
      <vt:lpstr>ＭＳ Ｐゴシック</vt:lpstr>
      <vt:lpstr>游ゴシック</vt:lpstr>
      <vt:lpstr>游ゴシック Light</vt:lpstr>
      <vt:lpstr>Arial</vt:lpstr>
      <vt:lpstr>Calibri</vt:lpstr>
      <vt:lpstr>Calibri Light</vt:lpstr>
      <vt:lpstr>Office テーマ</vt:lpstr>
      <vt:lpstr>Office Theme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tak</dc:creator>
  <cp:lastModifiedBy>tak</cp:lastModifiedBy>
  <cp:revision>24</cp:revision>
  <dcterms:created xsi:type="dcterms:W3CDTF">2017-11-20T08:05:45Z</dcterms:created>
  <dcterms:modified xsi:type="dcterms:W3CDTF">2017-12-01T14:13:45Z</dcterms:modified>
</cp:coreProperties>
</file>