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B77A3-1035-4087-A100-C722C9B4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3E7F187-2D83-49FF-B523-9F5B588E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6AB9-301B-445A-A2B7-E3BE691A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2F3AF-5CD1-4345-9010-11354B0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87184-1AAA-42DE-9B5C-F0F46FA9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ED54-2169-482B-B442-17D7BE4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F812-3301-4C6A-980F-C1AFEA31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0022E-4DC0-450C-BCB9-5A16DA2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6AD86-5B07-4E2C-901D-9A2D6680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6A539-8683-44AE-8A11-7E564C3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FD24A-5E20-4EE9-9805-07989D55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8DBA6-8838-4FBA-A2BB-94F28208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F05C9-0775-4984-A32B-A41F0442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B1BA-4E92-40C6-A79C-5A5238C8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23245-AE3D-4C39-8CDF-1FF8A3EE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0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8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9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65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2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7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83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5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E03F5-DC2F-4D9B-AFA3-FEBCE0BC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F1211-D03D-4E46-AEB6-FE00E46F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3D72D-9442-4E46-AE6C-ACE3374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A03BE-5936-4196-93DD-2DE0266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42A83-C3C1-4AF2-8726-B11486A3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7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65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C633-3BA4-45C9-A361-C96BC9F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33A4F-5FEB-431A-9F74-D2A14C96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9DDA0-4869-4C7B-99F9-21E2730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6C7F5-375B-4B2C-AD36-16A36BB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0DD09-0FEE-4723-B899-CC92F32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FC136-E30D-4F95-9FB4-B3977D67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7F93C-CA7F-44FB-9A81-1AB271C34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4EF3-6C9D-4F0F-B48C-909E0801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C709A-5298-4364-982D-F647CA28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41F7E-E548-451F-9ADD-560AD506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66E5F-33BA-45EF-AAD6-ACED295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D7D97-795C-4FD8-AF0E-2641F27F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157FD-9158-499E-9B64-237DCDFD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4F07D-D1E8-4D32-9CCA-CB535F3C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0F913-D55A-4D96-A50E-67ADFDFE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CD4B5E-79BB-4A3E-A541-5FFBBD11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1E1C9E-6CB7-4D7B-B89E-1CFDC12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FB42F-C019-4813-8BBD-C910E8C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493926-15DA-4EA2-866F-1ED42AD6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DFC0B-17A2-4827-9861-11E29368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DA9482-1C93-4D29-807C-C050A09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89A82-0641-4325-98AC-73B6E3C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DE65F0-978B-421D-BAB3-314DC973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6A5966-40B5-4EAF-8262-E25FC8F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F955CB-5680-492F-B4B5-0070B35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A3649-2117-49F6-ADC1-88B693A0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E1A18-8A63-4EA0-8BF2-783CB441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2A81D-9150-48E3-8D4F-060A5EF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91692-8CB9-4C21-9F45-48DFBEB8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64222-BE6F-4241-A0B0-76C8576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7868D9-2A40-4DBE-BD0A-D5CDC0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B23DB-3471-4A50-9F67-80CE09A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3C81-18F7-4CA7-9238-307DA5B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6D2FEA-4D73-4C8D-ABD9-1F356D0B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3E7E0-73D4-42AA-A6E6-B4C5BD32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32B2C-CD33-4902-B287-00D88E1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2331-C409-41A1-B3D7-1C4C5F4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9E423-3DF5-4913-95CF-8E4CB46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5AC1F-D239-4FCE-8021-52499F5A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CE0A-523A-41DD-8A32-A466DC18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F403E-1E6B-4E4A-9CFA-7460B142E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E975-FF61-4E33-9F34-8F32DC651E4A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2EBA-4A58-4FB7-91E8-250F7EB2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F7247-AF4D-4C80-BEFD-724A94D5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2017-12-02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36">
            <a:extLst>
              <a:ext uri="{FF2B5EF4-FFF2-40B4-BE49-F238E27FC236}">
                <a16:creationId xmlns:a16="http://schemas.microsoft.com/office/drawing/2014/main" id="{45F1FB8A-BA3B-4BEB-95E7-CEE25BB7E06C}"/>
              </a:ext>
            </a:extLst>
          </p:cNvPr>
          <p:cNvSpPr/>
          <p:nvPr/>
        </p:nvSpPr>
        <p:spPr>
          <a:xfrm>
            <a:off x="1253637" y="825744"/>
            <a:ext cx="7839075" cy="4952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CA006308-F2AD-4A7C-A481-E3C844EA10EE}"/>
              </a:ext>
            </a:extLst>
          </p:cNvPr>
          <p:cNvSpPr/>
          <p:nvPr/>
        </p:nvSpPr>
        <p:spPr>
          <a:xfrm>
            <a:off x="1768377" y="4071758"/>
            <a:ext cx="6733786" cy="1251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F1525D20-F574-4F44-8807-36DB130EF8AE}"/>
              </a:ext>
            </a:extLst>
          </p:cNvPr>
          <p:cNvSpPr/>
          <p:nvPr/>
        </p:nvSpPr>
        <p:spPr>
          <a:xfrm>
            <a:off x="3718741" y="1165169"/>
            <a:ext cx="6543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6360654B-1EE4-4DBD-8AEA-51D50CBE70D5}"/>
              </a:ext>
            </a:extLst>
          </p:cNvPr>
          <p:cNvSpPr/>
          <p:nvPr/>
        </p:nvSpPr>
        <p:spPr>
          <a:xfrm flipH="1">
            <a:off x="3765227" y="2122793"/>
            <a:ext cx="5613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</a:p>
        </p:txBody>
      </p:sp>
      <p:sp>
        <p:nvSpPr>
          <p:cNvPr id="28" name="Rectangle 52">
            <a:extLst>
              <a:ext uri="{FF2B5EF4-FFF2-40B4-BE49-F238E27FC236}">
                <a16:creationId xmlns:a16="http://schemas.microsoft.com/office/drawing/2014/main" id="{368FC456-E04D-4C38-BF3E-F27BBB766057}"/>
              </a:ext>
            </a:extLst>
          </p:cNvPr>
          <p:cNvSpPr/>
          <p:nvPr/>
        </p:nvSpPr>
        <p:spPr>
          <a:xfrm>
            <a:off x="2178879" y="3161018"/>
            <a:ext cx="123790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CameraCtrl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52">
            <a:extLst>
              <a:ext uri="{FF2B5EF4-FFF2-40B4-BE49-F238E27FC236}">
                <a16:creationId xmlns:a16="http://schemas.microsoft.com/office/drawing/2014/main" id="{D89A1A42-4248-400A-9DE3-81655390AE3B}"/>
              </a:ext>
            </a:extLst>
          </p:cNvPr>
          <p:cNvSpPr/>
          <p:nvPr/>
        </p:nvSpPr>
        <p:spPr>
          <a:xfrm>
            <a:off x="3659332" y="3161018"/>
            <a:ext cx="13345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PlaybackCtrl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52">
            <a:extLst>
              <a:ext uri="{FF2B5EF4-FFF2-40B4-BE49-F238E27FC236}">
                <a16:creationId xmlns:a16="http://schemas.microsoft.com/office/drawing/2014/main" id="{3FBE06BE-97A2-40F6-971B-4E5CBCACFC73}"/>
              </a:ext>
            </a:extLst>
          </p:cNvPr>
          <p:cNvSpPr/>
          <p:nvPr/>
        </p:nvSpPr>
        <p:spPr>
          <a:xfrm>
            <a:off x="2156343" y="4549571"/>
            <a:ext cx="11689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DdCamera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52">
            <a:extLst>
              <a:ext uri="{FF2B5EF4-FFF2-40B4-BE49-F238E27FC236}">
                <a16:creationId xmlns:a16="http://schemas.microsoft.com/office/drawing/2014/main" id="{70E93F96-2794-4FB6-B8BD-4AAB0AC4FBA0}"/>
              </a:ext>
            </a:extLst>
          </p:cNvPr>
          <p:cNvSpPr/>
          <p:nvPr/>
        </p:nvSpPr>
        <p:spPr>
          <a:xfrm>
            <a:off x="4317241" y="4553431"/>
            <a:ext cx="1361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DdIli9341Spi</a:t>
            </a: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8E90F087-6DC5-4219-BC7C-5909F5DA7438}"/>
              </a:ext>
            </a:extLst>
          </p:cNvPr>
          <p:cNvSpPr/>
          <p:nvPr/>
        </p:nvSpPr>
        <p:spPr>
          <a:xfrm>
            <a:off x="6415459" y="4550541"/>
            <a:ext cx="17000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DdTpTsc2046Spi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05DEC4F-9CF8-426B-B133-F5E77F097017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4045913" y="1534501"/>
            <a:ext cx="1" cy="58829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53E694A-3B89-403E-AD0A-11BC2B697DEA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2797831" y="2492125"/>
            <a:ext cx="1248082" cy="6688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CAFFE07E-DEA0-4B26-A566-EE0B1CC13AB6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4045913" y="2492125"/>
            <a:ext cx="280686" cy="6688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2DB6850-E2FF-45C9-9B83-62CE3F830CFC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V="1">
            <a:off x="2740830" y="3530350"/>
            <a:ext cx="57001" cy="10192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3255750-3C12-4332-97BD-3E7DF1FB3E63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H="1" flipV="1">
            <a:off x="4326599" y="3530350"/>
            <a:ext cx="671278" cy="10230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D97C7FF9-4CDB-44B5-B8D7-4F63DE17EF76}"/>
              </a:ext>
            </a:extLst>
          </p:cNvPr>
          <p:cNvCxnSpPr>
            <a:cxnSpLocks/>
            <a:endCxn id="27" idx="1"/>
          </p:cNvCxnSpPr>
          <p:nvPr/>
        </p:nvCxnSpPr>
        <p:spPr>
          <a:xfrm flipH="1" flipV="1">
            <a:off x="4326599" y="2307459"/>
            <a:ext cx="2136858" cy="22421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75B7FAC2-E316-4416-91F1-984808EC4AFE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H="1" flipV="1">
            <a:off x="2797831" y="3530350"/>
            <a:ext cx="2200046" cy="10230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ひし形 81">
            <a:extLst>
              <a:ext uri="{FF2B5EF4-FFF2-40B4-BE49-F238E27FC236}">
                <a16:creationId xmlns:a16="http://schemas.microsoft.com/office/drawing/2014/main" id="{F8607C16-E8D9-42C3-9795-5100795DC25F}"/>
              </a:ext>
            </a:extLst>
          </p:cNvPr>
          <p:cNvSpPr/>
          <p:nvPr/>
        </p:nvSpPr>
        <p:spPr>
          <a:xfrm>
            <a:off x="3975423" y="2451303"/>
            <a:ext cx="153255" cy="15325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Rectangle 51">
            <a:extLst>
              <a:ext uri="{FF2B5EF4-FFF2-40B4-BE49-F238E27FC236}">
                <a16:creationId xmlns:a16="http://schemas.microsoft.com/office/drawing/2014/main" id="{5DD9637C-14C1-4C7F-B744-A19000FCC768}"/>
              </a:ext>
            </a:extLst>
          </p:cNvPr>
          <p:cNvSpPr/>
          <p:nvPr/>
        </p:nvSpPr>
        <p:spPr>
          <a:xfrm>
            <a:off x="6573812" y="5219434"/>
            <a:ext cx="2011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Drivers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58">
            <a:extLst>
              <a:ext uri="{FF2B5EF4-FFF2-40B4-BE49-F238E27FC236}">
                <a16:creationId xmlns:a16="http://schemas.microsoft.com/office/drawing/2014/main" id="{820BB797-F6B8-4759-9EE7-B9966B0556E5}"/>
              </a:ext>
            </a:extLst>
          </p:cNvPr>
          <p:cNvSpPr/>
          <p:nvPr/>
        </p:nvSpPr>
        <p:spPr>
          <a:xfrm>
            <a:off x="10299581" y="1276468"/>
            <a:ext cx="54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LCD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488C411-E136-4EE4-A58B-C1A2A238A592}"/>
              </a:ext>
            </a:extLst>
          </p:cNvPr>
          <p:cNvCxnSpPr>
            <a:cxnSpLocks/>
          </p:cNvCxnSpPr>
          <p:nvPr/>
        </p:nvCxnSpPr>
        <p:spPr>
          <a:xfrm flipH="1">
            <a:off x="9092712" y="1720820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9">
            <a:extLst>
              <a:ext uri="{FF2B5EF4-FFF2-40B4-BE49-F238E27FC236}">
                <a16:creationId xmlns:a16="http://schemas.microsoft.com/office/drawing/2014/main" id="{D127223A-60DC-4286-8450-5F7D8EAC797C}"/>
              </a:ext>
            </a:extLst>
          </p:cNvPr>
          <p:cNvSpPr/>
          <p:nvPr/>
        </p:nvSpPr>
        <p:spPr>
          <a:xfrm>
            <a:off x="7817516" y="1242807"/>
            <a:ext cx="1283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/dev/spidev0.0</a:t>
            </a:r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36DC7433-49E8-49E2-A70A-C2BD2DE9ADA3}"/>
              </a:ext>
            </a:extLst>
          </p:cNvPr>
          <p:cNvSpPr/>
          <p:nvPr/>
        </p:nvSpPr>
        <p:spPr>
          <a:xfrm>
            <a:off x="7192902" y="5739750"/>
            <a:ext cx="2061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</a:t>
            </a:r>
            <a:endParaRPr kumimoji="0" lang="en-CA" sz="28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19">
            <a:extLst>
              <a:ext uri="{FF2B5EF4-FFF2-40B4-BE49-F238E27FC236}">
                <a16:creationId xmlns:a16="http://schemas.microsoft.com/office/drawing/2014/main" id="{1B0CF219-2DA0-4823-A543-C1A8D18C8831}"/>
              </a:ext>
            </a:extLst>
          </p:cNvPr>
          <p:cNvSpPr/>
          <p:nvPr/>
        </p:nvSpPr>
        <p:spPr>
          <a:xfrm>
            <a:off x="7277047" y="1587468"/>
            <a:ext cx="182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/sys/class/</a:t>
            </a:r>
            <a:r>
              <a:rPr lang="en-US" altLang="ja-JP" sz="1400" dirty="0" err="1"/>
              <a:t>gpio</a:t>
            </a:r>
            <a:r>
              <a:rPr lang="en-US" altLang="ja-JP" sz="1400" dirty="0"/>
              <a:t>/gpio26</a:t>
            </a:r>
          </a:p>
        </p:txBody>
      </p:sp>
      <p:sp>
        <p:nvSpPr>
          <p:cNvPr id="98" name="Rectangle 19">
            <a:extLst>
              <a:ext uri="{FF2B5EF4-FFF2-40B4-BE49-F238E27FC236}">
                <a16:creationId xmlns:a16="http://schemas.microsoft.com/office/drawing/2014/main" id="{E9A509CF-8567-48EC-8FFF-E3237CB60518}"/>
              </a:ext>
            </a:extLst>
          </p:cNvPr>
          <p:cNvSpPr/>
          <p:nvPr/>
        </p:nvSpPr>
        <p:spPr>
          <a:xfrm>
            <a:off x="9919855" y="1481431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DC</a:t>
            </a:r>
          </a:p>
        </p:txBody>
      </p:sp>
      <p:sp>
        <p:nvSpPr>
          <p:cNvPr id="99" name="Rectangle 19">
            <a:extLst>
              <a:ext uri="{FF2B5EF4-FFF2-40B4-BE49-F238E27FC236}">
                <a16:creationId xmlns:a16="http://schemas.microsoft.com/office/drawing/2014/main" id="{2855DB8F-A592-43B1-A2E4-F468367C36F2}"/>
              </a:ext>
            </a:extLst>
          </p:cNvPr>
          <p:cNvSpPr/>
          <p:nvPr/>
        </p:nvSpPr>
        <p:spPr>
          <a:xfrm>
            <a:off x="9390864" y="891535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SCK/MISO/</a:t>
            </a:r>
          </a:p>
          <a:p>
            <a:r>
              <a:rPr lang="en-US" altLang="ja-JP" sz="1400" dirty="0"/>
              <a:t>MOSI/CS</a:t>
            </a: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50366C8-8C9B-469B-A71B-0686C6583ECE}"/>
              </a:ext>
            </a:extLst>
          </p:cNvPr>
          <p:cNvCxnSpPr>
            <a:cxnSpLocks/>
          </p:cNvCxnSpPr>
          <p:nvPr/>
        </p:nvCxnSpPr>
        <p:spPr>
          <a:xfrm flipH="1">
            <a:off x="9092712" y="1377371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58">
            <a:extLst>
              <a:ext uri="{FF2B5EF4-FFF2-40B4-BE49-F238E27FC236}">
                <a16:creationId xmlns:a16="http://schemas.microsoft.com/office/drawing/2014/main" id="{3EA8EF19-61CA-46FB-9AD0-6172E518DA18}"/>
              </a:ext>
            </a:extLst>
          </p:cNvPr>
          <p:cNvSpPr/>
          <p:nvPr/>
        </p:nvSpPr>
        <p:spPr>
          <a:xfrm>
            <a:off x="10311308" y="2394068"/>
            <a:ext cx="54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4AAA2E69-7D87-4DE6-BAB1-92DE55EBCD8B}"/>
              </a:ext>
            </a:extLst>
          </p:cNvPr>
          <p:cNvCxnSpPr>
            <a:cxnSpLocks/>
          </p:cNvCxnSpPr>
          <p:nvPr/>
        </p:nvCxnSpPr>
        <p:spPr>
          <a:xfrm flipH="1">
            <a:off x="9104440" y="2815646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9">
            <a:extLst>
              <a:ext uri="{FF2B5EF4-FFF2-40B4-BE49-F238E27FC236}">
                <a16:creationId xmlns:a16="http://schemas.microsoft.com/office/drawing/2014/main" id="{D5D26EF4-638C-479A-AD4F-AE20CE73C671}"/>
              </a:ext>
            </a:extLst>
          </p:cNvPr>
          <p:cNvSpPr/>
          <p:nvPr/>
        </p:nvSpPr>
        <p:spPr>
          <a:xfrm>
            <a:off x="7817516" y="2337633"/>
            <a:ext cx="1283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/dev/spidev0.1</a:t>
            </a:r>
          </a:p>
        </p:txBody>
      </p:sp>
      <p:sp>
        <p:nvSpPr>
          <p:cNvPr id="104" name="Rectangle 19">
            <a:extLst>
              <a:ext uri="{FF2B5EF4-FFF2-40B4-BE49-F238E27FC236}">
                <a16:creationId xmlns:a16="http://schemas.microsoft.com/office/drawing/2014/main" id="{050871E0-5C90-4254-AB79-7B70BA6A9AA7}"/>
              </a:ext>
            </a:extLst>
          </p:cNvPr>
          <p:cNvSpPr/>
          <p:nvPr/>
        </p:nvSpPr>
        <p:spPr>
          <a:xfrm>
            <a:off x="7277047" y="2682294"/>
            <a:ext cx="182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/sys/class/</a:t>
            </a:r>
            <a:r>
              <a:rPr lang="en-US" altLang="ja-JP" sz="1400" dirty="0" err="1"/>
              <a:t>gpio</a:t>
            </a:r>
            <a:r>
              <a:rPr lang="en-US" altLang="ja-JP" sz="1400" dirty="0"/>
              <a:t>/gpio19</a:t>
            </a:r>
          </a:p>
        </p:txBody>
      </p:sp>
      <p:sp>
        <p:nvSpPr>
          <p:cNvPr id="105" name="Rectangle 19">
            <a:extLst>
              <a:ext uri="{FF2B5EF4-FFF2-40B4-BE49-F238E27FC236}">
                <a16:creationId xmlns:a16="http://schemas.microsoft.com/office/drawing/2014/main" id="{6E0F9619-BD7B-4095-95BF-45BCD2C75946}"/>
              </a:ext>
            </a:extLst>
          </p:cNvPr>
          <p:cNvSpPr/>
          <p:nvPr/>
        </p:nvSpPr>
        <p:spPr>
          <a:xfrm>
            <a:off x="9931583" y="2576257"/>
            <a:ext cx="445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IRQ</a:t>
            </a:r>
          </a:p>
        </p:txBody>
      </p:sp>
      <p:sp>
        <p:nvSpPr>
          <p:cNvPr id="106" name="Rectangle 19">
            <a:extLst>
              <a:ext uri="{FF2B5EF4-FFF2-40B4-BE49-F238E27FC236}">
                <a16:creationId xmlns:a16="http://schemas.microsoft.com/office/drawing/2014/main" id="{C4304688-896A-4890-9538-C41B380822E1}"/>
              </a:ext>
            </a:extLst>
          </p:cNvPr>
          <p:cNvSpPr/>
          <p:nvPr/>
        </p:nvSpPr>
        <p:spPr>
          <a:xfrm>
            <a:off x="9402592" y="1986361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SCK/MISO/</a:t>
            </a:r>
          </a:p>
          <a:p>
            <a:r>
              <a:rPr lang="en-US" altLang="ja-JP" sz="1400" dirty="0"/>
              <a:t>MOSI/CS</a:t>
            </a: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E4D7370-45F3-4AD0-92B6-C35554443CB5}"/>
              </a:ext>
            </a:extLst>
          </p:cNvPr>
          <p:cNvCxnSpPr>
            <a:cxnSpLocks/>
          </p:cNvCxnSpPr>
          <p:nvPr/>
        </p:nvCxnSpPr>
        <p:spPr>
          <a:xfrm flipH="1">
            <a:off x="9104440" y="2472197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58">
            <a:extLst>
              <a:ext uri="{FF2B5EF4-FFF2-40B4-BE49-F238E27FC236}">
                <a16:creationId xmlns:a16="http://schemas.microsoft.com/office/drawing/2014/main" id="{8D5DDC26-0FD9-49C9-8999-AD1F61F64258}"/>
              </a:ext>
            </a:extLst>
          </p:cNvPr>
          <p:cNvSpPr/>
          <p:nvPr/>
        </p:nvSpPr>
        <p:spPr>
          <a:xfrm>
            <a:off x="10293153" y="3490369"/>
            <a:ext cx="904478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9">
            <a:extLst>
              <a:ext uri="{FF2B5EF4-FFF2-40B4-BE49-F238E27FC236}">
                <a16:creationId xmlns:a16="http://schemas.microsoft.com/office/drawing/2014/main" id="{400A6097-A426-46BE-BB11-8AA05C33589A}"/>
              </a:ext>
            </a:extLst>
          </p:cNvPr>
          <p:cNvSpPr/>
          <p:nvPr/>
        </p:nvSpPr>
        <p:spPr>
          <a:xfrm>
            <a:off x="8020007" y="3567284"/>
            <a:ext cx="1081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/dev/video0</a:t>
            </a:r>
          </a:p>
        </p:txBody>
      </p:sp>
      <p:sp>
        <p:nvSpPr>
          <p:cNvPr id="115" name="Rectangle 19">
            <a:extLst>
              <a:ext uri="{FF2B5EF4-FFF2-40B4-BE49-F238E27FC236}">
                <a16:creationId xmlns:a16="http://schemas.microsoft.com/office/drawing/2014/main" id="{CCD89A8F-3909-4293-9F4E-CD989CAE11D5}"/>
              </a:ext>
            </a:extLst>
          </p:cNvPr>
          <p:cNvSpPr/>
          <p:nvPr/>
        </p:nvSpPr>
        <p:spPr>
          <a:xfrm>
            <a:off x="9877657" y="3450780"/>
            <a:ext cx="407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CSI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F2DC2973-2899-4FE7-9ADE-70D43016AD05}"/>
              </a:ext>
            </a:extLst>
          </p:cNvPr>
          <p:cNvCxnSpPr>
            <a:cxnSpLocks/>
          </p:cNvCxnSpPr>
          <p:nvPr/>
        </p:nvCxnSpPr>
        <p:spPr>
          <a:xfrm flipH="1">
            <a:off x="9086284" y="3701848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24937E-749E-4FC6-918A-B18A602B8BF3}"/>
              </a:ext>
            </a:extLst>
          </p:cNvPr>
          <p:cNvSpPr/>
          <p:nvPr/>
        </p:nvSpPr>
        <p:spPr>
          <a:xfrm>
            <a:off x="7213751" y="1165169"/>
            <a:ext cx="1815665" cy="270989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折線 8">
            <a:extLst>
              <a:ext uri="{FF2B5EF4-FFF2-40B4-BE49-F238E27FC236}">
                <a16:creationId xmlns:a16="http://schemas.microsoft.com/office/drawing/2014/main" id="{3F6469E3-F233-40F8-84A8-3555A78D9AF7}"/>
              </a:ext>
            </a:extLst>
          </p:cNvPr>
          <p:cNvSpPr/>
          <p:nvPr/>
        </p:nvSpPr>
        <p:spPr>
          <a:xfrm>
            <a:off x="6471469" y="2509582"/>
            <a:ext cx="659255" cy="14959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21BF788E-DC14-4FC1-AE35-9F19D095D41D}"/>
              </a:ext>
            </a:extLst>
          </p:cNvPr>
          <p:cNvSpPr/>
          <p:nvPr/>
        </p:nvSpPr>
        <p:spPr>
          <a:xfrm>
            <a:off x="5746021" y="1648260"/>
            <a:ext cx="128342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System calls to</a:t>
            </a:r>
          </a:p>
          <a:p>
            <a:r>
              <a:rPr lang="en-US" altLang="ja-JP" sz="1400" dirty="0"/>
              <a:t>access devices:</a:t>
            </a:r>
          </a:p>
          <a:p>
            <a:r>
              <a:rPr lang="en-US" altLang="ja-JP" sz="1400" dirty="0"/>
              <a:t> - open</a:t>
            </a:r>
          </a:p>
          <a:p>
            <a:r>
              <a:rPr lang="en-US" altLang="ja-JP" sz="1400" dirty="0"/>
              <a:t> - close</a:t>
            </a:r>
          </a:p>
          <a:p>
            <a:r>
              <a:rPr lang="en-US" altLang="ja-JP" sz="1400" dirty="0"/>
              <a:t> - read</a:t>
            </a:r>
          </a:p>
          <a:p>
            <a:r>
              <a:rPr lang="en-US" altLang="ja-JP" sz="1400" dirty="0"/>
              <a:t> - write</a:t>
            </a:r>
          </a:p>
          <a:p>
            <a:r>
              <a:rPr lang="en-US" altLang="ja-JP" sz="1400" dirty="0"/>
              <a:t> - </a:t>
            </a:r>
            <a:r>
              <a:rPr lang="en-US" altLang="ja-JP" sz="1400" dirty="0" err="1"/>
              <a:t>ioctl</a:t>
            </a:r>
            <a:endParaRPr lang="en-US" altLang="ja-JP" sz="1400" dirty="0"/>
          </a:p>
          <a:p>
            <a:r>
              <a:rPr lang="en-US" altLang="ja-JP" sz="1400" dirty="0"/>
              <a:t> - select</a:t>
            </a:r>
          </a:p>
        </p:txBody>
      </p:sp>
    </p:spTree>
    <p:extLst>
      <p:ext uri="{BB962C8B-B14F-4D97-AF65-F5344CB8AC3E}">
        <p14:creationId xmlns:p14="http://schemas.microsoft.com/office/powerpoint/2010/main" val="192409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83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</dc:creator>
  <cp:lastModifiedBy>tak</cp:lastModifiedBy>
  <cp:revision>27</cp:revision>
  <dcterms:created xsi:type="dcterms:W3CDTF">2017-11-20T08:05:45Z</dcterms:created>
  <dcterms:modified xsi:type="dcterms:W3CDTF">2017-12-01T15:29:13Z</dcterms:modified>
</cp:coreProperties>
</file>