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5c0de9f1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5c0de9f1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5c0de9f1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5c0de9f1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5c0de9f1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5c0de9f1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5c0de9f1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5c0de9f1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5c0de9f1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5c0de9f1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5c0de9f1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5c0de9f1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CodingForFun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By:Benny Li, Jeff Guan, Kenneth Byun, Carson Mooc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Main system</a:t>
            </a:r>
            <a:endParaRPr/>
          </a:p>
        </p:txBody>
      </p:sp>
      <p:sp>
        <p:nvSpPr>
          <p:cNvPr id="74" name="Google Shape;74;p14"/>
          <p:cNvSpPr txBox="1"/>
          <p:nvPr>
            <p:ph idx="1" type="body"/>
          </p:nvPr>
        </p:nvSpPr>
        <p:spPr>
          <a:xfrm>
            <a:off x="471900" y="1919075"/>
            <a:ext cx="3864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uml diagram depicts the gameplay loop of the game, which loops indefinitely until the user has won the game based off the status.</a:t>
            </a:r>
            <a:endParaRPr/>
          </a:p>
        </p:txBody>
      </p:sp>
      <p:pic>
        <p:nvPicPr>
          <p:cNvPr id="75" name="Google Shape;75;p14"/>
          <p:cNvPicPr preferRelativeResize="0"/>
          <p:nvPr/>
        </p:nvPicPr>
        <p:blipFill>
          <a:blip r:embed="rId3">
            <a:alphaModFix/>
          </a:blip>
          <a:stretch>
            <a:fillRect/>
          </a:stretch>
        </p:blipFill>
        <p:spPr>
          <a:xfrm>
            <a:off x="4465301" y="884975"/>
            <a:ext cx="3617376" cy="3744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random generated choices</a:t>
            </a:r>
            <a:endParaRPr/>
          </a:p>
        </p:txBody>
      </p:sp>
      <p:sp>
        <p:nvSpPr>
          <p:cNvPr id="81" name="Google Shape;81;p15"/>
          <p:cNvSpPr txBox="1"/>
          <p:nvPr>
            <p:ph idx="1" type="body"/>
          </p:nvPr>
        </p:nvSpPr>
        <p:spPr>
          <a:xfrm>
            <a:off x="471900" y="1919075"/>
            <a:ext cx="33024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a randomly generated system, it changes the options that </a:t>
            </a:r>
            <a:r>
              <a:rPr lang="en"/>
              <a:t>the</a:t>
            </a:r>
            <a:r>
              <a:rPr lang="en"/>
              <a:t> user is able to choose in game.</a:t>
            </a:r>
            <a:endParaRPr/>
          </a:p>
        </p:txBody>
      </p:sp>
      <p:pic>
        <p:nvPicPr>
          <p:cNvPr id="82" name="Google Shape;82;p15"/>
          <p:cNvPicPr preferRelativeResize="0"/>
          <p:nvPr/>
        </p:nvPicPr>
        <p:blipFill>
          <a:blip r:embed="rId3">
            <a:alphaModFix/>
          </a:blip>
          <a:stretch>
            <a:fillRect/>
          </a:stretch>
        </p:blipFill>
        <p:spPr>
          <a:xfrm>
            <a:off x="3828300" y="1867225"/>
            <a:ext cx="4491574" cy="3027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input </a:t>
            </a:r>
            <a:r>
              <a:rPr lang="en"/>
              <a:t>decisions</a:t>
            </a:r>
            <a:endParaRPr/>
          </a:p>
        </p:txBody>
      </p:sp>
      <p:sp>
        <p:nvSpPr>
          <p:cNvPr id="88" name="Google Shape;88;p16"/>
          <p:cNvSpPr txBox="1"/>
          <p:nvPr>
            <p:ph idx="1" type="body"/>
          </p:nvPr>
        </p:nvSpPr>
        <p:spPr>
          <a:xfrm>
            <a:off x="471900" y="1919075"/>
            <a:ext cx="36576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the user is prompted to input their decision, based on the input the function associated with the input is called and then checked whether or not the user can continue playing the game or not.</a:t>
            </a:r>
            <a:endParaRPr/>
          </a:p>
        </p:txBody>
      </p:sp>
      <p:pic>
        <p:nvPicPr>
          <p:cNvPr id="89" name="Google Shape;89;p16"/>
          <p:cNvPicPr preferRelativeResize="0"/>
          <p:nvPr/>
        </p:nvPicPr>
        <p:blipFill>
          <a:blip r:embed="rId3">
            <a:alphaModFix/>
          </a:blip>
          <a:stretch>
            <a:fillRect/>
          </a:stretch>
        </p:blipFill>
        <p:spPr>
          <a:xfrm>
            <a:off x="4970050" y="295175"/>
            <a:ext cx="3612676" cy="4553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 (All)</a:t>
            </a:r>
            <a:endParaRPr/>
          </a:p>
        </p:txBody>
      </p:sp>
      <p:sp>
        <p:nvSpPr>
          <p:cNvPr id="95" name="Google Shape;95;p17"/>
          <p:cNvSpPr txBox="1"/>
          <p:nvPr>
            <p:ph idx="1" type="body"/>
          </p:nvPr>
        </p:nvSpPr>
        <p:spPr>
          <a:xfrm>
            <a:off x="471900" y="1919075"/>
            <a:ext cx="50640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a choice has been made, the respective function is called which then analyzes the user’s situation at the current state of the game. It then changes the player’s status according to the function being called, and the game continues.</a:t>
            </a:r>
            <a:endParaRPr/>
          </a:p>
        </p:txBody>
      </p:sp>
      <p:pic>
        <p:nvPicPr>
          <p:cNvPr id="96" name="Google Shape;96;p17"/>
          <p:cNvPicPr preferRelativeResize="0"/>
          <p:nvPr/>
        </p:nvPicPr>
        <p:blipFill>
          <a:blip r:embed="rId3">
            <a:alphaModFix/>
          </a:blip>
          <a:stretch>
            <a:fillRect/>
          </a:stretch>
        </p:blipFill>
        <p:spPr>
          <a:xfrm>
            <a:off x="5614027" y="1245050"/>
            <a:ext cx="1931100" cy="352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 </a:t>
            </a:r>
            <a:r>
              <a:rPr lang="en"/>
              <a:t>initialized</a:t>
            </a:r>
            <a:endParaRPr/>
          </a:p>
        </p:txBody>
      </p:sp>
      <p:sp>
        <p:nvSpPr>
          <p:cNvPr id="102" name="Google Shape;102;p18"/>
          <p:cNvSpPr txBox="1"/>
          <p:nvPr>
            <p:ph idx="1" type="body"/>
          </p:nvPr>
        </p:nvSpPr>
        <p:spPr>
          <a:xfrm>
            <a:off x="471900" y="1919075"/>
            <a:ext cx="49455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the called function based on the user’s input confronts an enemy, the enemy class is initialized so that the user is able attack/flee. When either of the two options are chosen, the </a:t>
            </a:r>
            <a:r>
              <a:rPr lang="en"/>
              <a:t>player status is updated to reflect the current state of the game and continue thereon. </a:t>
            </a:r>
            <a:endParaRPr/>
          </a:p>
        </p:txBody>
      </p:sp>
      <p:pic>
        <p:nvPicPr>
          <p:cNvPr id="103" name="Google Shape;103;p18"/>
          <p:cNvPicPr preferRelativeResize="0"/>
          <p:nvPr/>
        </p:nvPicPr>
        <p:blipFill>
          <a:blip r:embed="rId3">
            <a:alphaModFix/>
          </a:blip>
          <a:stretch>
            <a:fillRect/>
          </a:stretch>
        </p:blipFill>
        <p:spPr>
          <a:xfrm>
            <a:off x="5506501" y="485538"/>
            <a:ext cx="2899600" cy="4172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Classes</a:t>
            </a:r>
            <a:endParaRPr/>
          </a:p>
        </p:txBody>
      </p:sp>
      <p:sp>
        <p:nvSpPr>
          <p:cNvPr id="109" name="Google Shape;109;p19"/>
          <p:cNvSpPr txBox="1"/>
          <p:nvPr>
            <p:ph idx="1" type="body"/>
          </p:nvPr>
        </p:nvSpPr>
        <p:spPr>
          <a:xfrm>
            <a:off x="471900" y="1919075"/>
            <a:ext cx="39537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outlines all the classes (and subclasses) used in the program with all private, protected, and public members of each class.</a:t>
            </a:r>
            <a:endParaRPr/>
          </a:p>
        </p:txBody>
      </p:sp>
      <p:pic>
        <p:nvPicPr>
          <p:cNvPr id="110" name="Google Shape;110;p19"/>
          <p:cNvPicPr preferRelativeResize="0"/>
          <p:nvPr/>
        </p:nvPicPr>
        <p:blipFill>
          <a:blip r:embed="rId3">
            <a:alphaModFix/>
          </a:blip>
          <a:stretch>
            <a:fillRect/>
          </a:stretch>
        </p:blipFill>
        <p:spPr>
          <a:xfrm>
            <a:off x="4464599" y="752063"/>
            <a:ext cx="4070224" cy="363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