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67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12ADD-9F37-4144-AAEC-FC72AA26901C}" v="90" dt="2021-01-11T14:43:43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ירדן" userId="9f36afe93cadfc14" providerId="LiveId" clId="{2B312ADD-9F37-4144-AAEC-FC72AA26901C}"/>
    <pc:docChg chg="undo custSel mod addSld delSld modSld sldOrd">
      <pc:chgData name="ירדן" userId="9f36afe93cadfc14" providerId="LiveId" clId="{2B312ADD-9F37-4144-AAEC-FC72AA26901C}" dt="2021-01-12T16:48:39.753" v="5805" actId="20577"/>
      <pc:docMkLst>
        <pc:docMk/>
      </pc:docMkLst>
      <pc:sldChg chg="addSp delSp modSp mod">
        <pc:chgData name="ירדן" userId="9f36afe93cadfc14" providerId="LiveId" clId="{2B312ADD-9F37-4144-AAEC-FC72AA26901C}" dt="2021-01-12T16:15:01.955" v="5772" actId="20577"/>
        <pc:sldMkLst>
          <pc:docMk/>
          <pc:sldMk cId="1732193024" sldId="257"/>
        </pc:sldMkLst>
        <pc:spChg chg="mod">
          <ac:chgData name="ירדן" userId="9f36afe93cadfc14" providerId="LiveId" clId="{2B312ADD-9F37-4144-AAEC-FC72AA26901C}" dt="2021-01-11T14:55:26.169" v="5266"/>
          <ac:spMkLst>
            <pc:docMk/>
            <pc:sldMk cId="1732193024" sldId="257"/>
            <ac:spMk id="2" creationId="{95E29AF0-A431-4F22-AC40-CDFCE4318FED}"/>
          </ac:spMkLst>
        </pc:spChg>
        <pc:spChg chg="del mod">
          <ac:chgData name="ירדן" userId="9f36afe93cadfc14" providerId="LiveId" clId="{2B312ADD-9F37-4144-AAEC-FC72AA26901C}" dt="2021-01-06T08:14:18.480" v="954" actId="478"/>
          <ac:spMkLst>
            <pc:docMk/>
            <pc:sldMk cId="1732193024" sldId="257"/>
            <ac:spMk id="3" creationId="{7BD3E260-9D1D-498B-9751-6FD683B1DD95}"/>
          </ac:spMkLst>
        </pc:spChg>
        <pc:spChg chg="add mod">
          <ac:chgData name="ירדן" userId="9f36afe93cadfc14" providerId="LiveId" clId="{2B312ADD-9F37-4144-AAEC-FC72AA26901C}" dt="2021-01-12T16:15:01.955" v="5772" actId="20577"/>
          <ac:spMkLst>
            <pc:docMk/>
            <pc:sldMk cId="1732193024" sldId="257"/>
            <ac:spMk id="4" creationId="{C31276D8-349D-43D9-98DD-CC96912927AE}"/>
          </ac:spMkLst>
        </pc:spChg>
        <pc:spChg chg="add del mod">
          <ac:chgData name="ירדן" userId="9f36afe93cadfc14" providerId="LiveId" clId="{2B312ADD-9F37-4144-AAEC-FC72AA26901C}" dt="2021-01-06T08:14:21.706" v="955" actId="478"/>
          <ac:spMkLst>
            <pc:docMk/>
            <pc:sldMk cId="1732193024" sldId="257"/>
            <ac:spMk id="7" creationId="{AF53E87B-31D3-43A7-A989-A321AB77F4A7}"/>
          </ac:spMkLst>
        </pc:spChg>
        <pc:picChg chg="add del mod">
          <ac:chgData name="ירדן" userId="9f36afe93cadfc14" providerId="LiveId" clId="{2B312ADD-9F37-4144-AAEC-FC72AA26901C}" dt="2021-01-10T09:05:03.960" v="1042"/>
          <ac:picMkLst>
            <pc:docMk/>
            <pc:sldMk cId="1732193024" sldId="257"/>
            <ac:picMk id="6" creationId="{5220338D-0618-4826-AF6F-C2A79B4D54B7}"/>
          </ac:picMkLst>
        </pc:picChg>
      </pc:sldChg>
      <pc:sldChg chg="addSp delSp modSp mod setBg">
        <pc:chgData name="ירדן" userId="9f36afe93cadfc14" providerId="LiveId" clId="{2B312ADD-9F37-4144-AAEC-FC72AA26901C}" dt="2021-01-10T09:02:44.297" v="1033" actId="404"/>
        <pc:sldMkLst>
          <pc:docMk/>
          <pc:sldMk cId="338282169" sldId="258"/>
        </pc:sldMkLst>
        <pc:spChg chg="mod">
          <ac:chgData name="ירדן" userId="9f36afe93cadfc14" providerId="LiveId" clId="{2B312ADD-9F37-4144-AAEC-FC72AA26901C}" dt="2021-01-06T08:31:20.989" v="1021" actId="26606"/>
          <ac:spMkLst>
            <pc:docMk/>
            <pc:sldMk cId="338282169" sldId="258"/>
            <ac:spMk id="2" creationId="{95E29AF0-A431-4F22-AC40-CDFCE4318FED}"/>
          </ac:spMkLst>
        </pc:spChg>
        <pc:spChg chg="mod">
          <ac:chgData name="ירדן" userId="9f36afe93cadfc14" providerId="LiveId" clId="{2B312ADD-9F37-4144-AAEC-FC72AA26901C}" dt="2021-01-10T09:02:44.297" v="1033" actId="404"/>
          <ac:spMkLst>
            <pc:docMk/>
            <pc:sldMk cId="338282169" sldId="258"/>
            <ac:spMk id="4" creationId="{14C5E6A9-4CAE-4B99-877F-B0ACE1F2C1E8}"/>
          </ac:spMkLst>
        </pc:spChg>
        <pc:grpChg chg="add del">
          <ac:chgData name="ירדן" userId="9f36afe93cadfc14" providerId="LiveId" clId="{2B312ADD-9F37-4144-AAEC-FC72AA26901C}" dt="2021-01-06T08:31:20.989" v="1021" actId="26606"/>
          <ac:grpSpMkLst>
            <pc:docMk/>
            <pc:sldMk cId="338282169" sldId="258"/>
            <ac:grpSpMk id="13" creationId="{30B85FB2-B686-4546-B01D-17A122BACAF4}"/>
          </ac:grpSpMkLst>
        </pc:grpChg>
        <pc:picChg chg="mod">
          <ac:chgData name="ירדן" userId="9f36afe93cadfc14" providerId="LiveId" clId="{2B312ADD-9F37-4144-AAEC-FC72AA26901C}" dt="2021-01-06T08:31:20.989" v="1021" actId="26606"/>
          <ac:picMkLst>
            <pc:docMk/>
            <pc:sldMk cId="338282169" sldId="258"/>
            <ac:picMk id="5" creationId="{5A8C4DA0-6C0A-49BC-A1CA-27B04BE907D8}"/>
          </ac:picMkLst>
        </pc:picChg>
        <pc:picChg chg="add mod ord">
          <ac:chgData name="ירדן" userId="9f36afe93cadfc14" providerId="LiveId" clId="{2B312ADD-9F37-4144-AAEC-FC72AA26901C}" dt="2021-01-06T08:31:20.989" v="1021" actId="26606"/>
          <ac:picMkLst>
            <pc:docMk/>
            <pc:sldMk cId="338282169" sldId="258"/>
            <ac:picMk id="6" creationId="{2F88F19F-2613-4ED2-8724-2054277868D5}"/>
          </ac:picMkLst>
        </pc:picChg>
        <pc:picChg chg="add del">
          <ac:chgData name="ירדן" userId="9f36afe93cadfc14" providerId="LiveId" clId="{2B312ADD-9F37-4144-AAEC-FC72AA26901C}" dt="2021-01-06T08:31:20.989" v="1021" actId="26606"/>
          <ac:picMkLst>
            <pc:docMk/>
            <pc:sldMk cId="338282169" sldId="258"/>
            <ac:picMk id="11" creationId="{FD3BFD04-77D1-4FB5-A159-35084E2C6149}"/>
          </ac:picMkLst>
        </pc:picChg>
        <pc:picChg chg="add del mod">
          <ac:chgData name="ירדן" userId="9f36afe93cadfc14" providerId="LiveId" clId="{2B312ADD-9F37-4144-AAEC-FC72AA26901C}" dt="2021-01-06T08:25:23.032" v="974" actId="21"/>
          <ac:picMkLst>
            <pc:docMk/>
            <pc:sldMk cId="338282169" sldId="258"/>
            <ac:picMk id="3074" creationId="{E465CF55-B501-4C21-9824-BEC88D83D4A2}"/>
          </ac:picMkLst>
        </pc:picChg>
      </pc:sldChg>
      <pc:sldChg chg="addSp delSp modSp mod">
        <pc:chgData name="ירדן" userId="9f36afe93cadfc14" providerId="LiveId" clId="{2B312ADD-9F37-4144-AAEC-FC72AA26901C}" dt="2021-01-12T16:48:39.753" v="5805" actId="20577"/>
        <pc:sldMkLst>
          <pc:docMk/>
          <pc:sldMk cId="4189800593" sldId="259"/>
        </pc:sldMkLst>
        <pc:spChg chg="mod">
          <ac:chgData name="ירדן" userId="9f36afe93cadfc14" providerId="LiveId" clId="{2B312ADD-9F37-4144-AAEC-FC72AA26901C}" dt="2021-01-11T14:55:58.768" v="5273" actId="1076"/>
          <ac:spMkLst>
            <pc:docMk/>
            <pc:sldMk cId="4189800593" sldId="259"/>
            <ac:spMk id="2" creationId="{95E29AF0-A431-4F22-AC40-CDFCE4318FED}"/>
          </ac:spMkLst>
        </pc:spChg>
        <pc:spChg chg="add mod">
          <ac:chgData name="ירדן" userId="9f36afe93cadfc14" providerId="LiveId" clId="{2B312ADD-9F37-4144-AAEC-FC72AA26901C}" dt="2021-01-12T16:48:39.753" v="5805" actId="20577"/>
          <ac:spMkLst>
            <pc:docMk/>
            <pc:sldMk cId="4189800593" sldId="259"/>
            <ac:spMk id="3" creationId="{E886A1BB-CF02-4AD6-B915-B8CB2135EFCE}"/>
          </ac:spMkLst>
        </pc:spChg>
        <pc:spChg chg="add del mod">
          <ac:chgData name="ירדן" userId="9f36afe93cadfc14" providerId="LiveId" clId="{2B312ADD-9F37-4144-AAEC-FC72AA26901C}" dt="2021-01-11T14:27:21.083" v="5163" actId="478"/>
          <ac:spMkLst>
            <pc:docMk/>
            <pc:sldMk cId="4189800593" sldId="259"/>
            <ac:spMk id="4" creationId="{7626DCD7-32C8-4324-BAAD-A11CE3C324A3}"/>
          </ac:spMkLst>
        </pc:spChg>
        <pc:picChg chg="add del mod">
          <ac:chgData name="ירדן" userId="9f36afe93cadfc14" providerId="LiveId" clId="{2B312ADD-9F37-4144-AAEC-FC72AA26901C}" dt="2021-01-05T20:14:04.509" v="875" actId="478"/>
          <ac:picMkLst>
            <pc:docMk/>
            <pc:sldMk cId="4189800593" sldId="259"/>
            <ac:picMk id="4" creationId="{34EC5B4B-F309-4AD7-8613-C0F0ECB61825}"/>
          </ac:picMkLst>
        </pc:picChg>
        <pc:picChg chg="add mod">
          <ac:chgData name="ירדן" userId="9f36afe93cadfc14" providerId="LiveId" clId="{2B312ADD-9F37-4144-AAEC-FC72AA26901C}" dt="2021-01-11T14:56:21.256" v="5280" actId="14100"/>
          <ac:picMkLst>
            <pc:docMk/>
            <pc:sldMk cId="4189800593" sldId="259"/>
            <ac:picMk id="6" creationId="{0DFC9D09-22F5-4E49-882A-DDA29BB91F7F}"/>
          </ac:picMkLst>
        </pc:picChg>
        <pc:picChg chg="add del mod">
          <ac:chgData name="ירדן" userId="9f36afe93cadfc14" providerId="LiveId" clId="{2B312ADD-9F37-4144-AAEC-FC72AA26901C}" dt="2021-01-05T20:18:57.789" v="880" actId="478"/>
          <ac:picMkLst>
            <pc:docMk/>
            <pc:sldMk cId="4189800593" sldId="259"/>
            <ac:picMk id="1026" creationId="{D20EDE29-B203-4CAD-98FD-2C13B00D7E32}"/>
          </ac:picMkLst>
        </pc:picChg>
      </pc:sldChg>
      <pc:sldChg chg="addSp delSp modSp mod setBg">
        <pc:chgData name="ירדן" userId="9f36afe93cadfc14" providerId="LiveId" clId="{2B312ADD-9F37-4144-AAEC-FC72AA26901C}" dt="2021-01-11T16:39:32.583" v="5330" actId="20577"/>
        <pc:sldMkLst>
          <pc:docMk/>
          <pc:sldMk cId="1272139557" sldId="260"/>
        </pc:sldMkLst>
        <pc:spChg chg="mod">
          <ac:chgData name="ירדן" userId="9f36afe93cadfc14" providerId="LiveId" clId="{2B312ADD-9F37-4144-AAEC-FC72AA26901C}" dt="2021-01-10T09:05:46.314" v="1049" actId="26606"/>
          <ac:spMkLst>
            <pc:docMk/>
            <pc:sldMk cId="1272139557" sldId="260"/>
            <ac:spMk id="2" creationId="{95E29AF0-A431-4F22-AC40-CDFCE4318FED}"/>
          </ac:spMkLst>
        </pc:spChg>
        <pc:spChg chg="add mod">
          <ac:chgData name="ירדן" userId="9f36afe93cadfc14" providerId="LiveId" clId="{2B312ADD-9F37-4144-AAEC-FC72AA26901C}" dt="2021-01-11T16:39:32.583" v="5330" actId="20577"/>
          <ac:spMkLst>
            <pc:docMk/>
            <pc:sldMk cId="1272139557" sldId="260"/>
            <ac:spMk id="3" creationId="{E5EEA768-EDFF-4973-A544-90A7F80A71B9}"/>
          </ac:spMkLst>
        </pc:spChg>
        <pc:grpChg chg="add del">
          <ac:chgData name="ירדן" userId="9f36afe93cadfc14" providerId="LiveId" clId="{2B312ADD-9F37-4144-AAEC-FC72AA26901C}" dt="2021-01-10T09:05:15.084" v="1045" actId="26606"/>
          <ac:grpSpMkLst>
            <pc:docMk/>
            <pc:sldMk cId="1272139557" sldId="260"/>
            <ac:grpSpMk id="73" creationId="{A8F3053C-AA2D-43E7-9127-59111DE0E06D}"/>
          </ac:grpSpMkLst>
        </pc:grpChg>
        <pc:grpChg chg="add del">
          <ac:chgData name="ירדן" userId="9f36afe93cadfc14" providerId="LiveId" clId="{2B312ADD-9F37-4144-AAEC-FC72AA26901C}" dt="2021-01-10T09:05:15.084" v="1045" actId="26606"/>
          <ac:grpSpMkLst>
            <pc:docMk/>
            <pc:sldMk cId="1272139557" sldId="260"/>
            <ac:grpSpMk id="114" creationId="{4CB5CC6F-11C1-4C07-87C0-F043993E89EC}"/>
          </ac:grpSpMkLst>
        </pc:grpChg>
        <pc:grpChg chg="add del">
          <ac:chgData name="ירדן" userId="9f36afe93cadfc14" providerId="LiveId" clId="{2B312ADD-9F37-4144-AAEC-FC72AA26901C}" dt="2021-01-10T09:05:15.084" v="1045" actId="26606"/>
          <ac:grpSpMkLst>
            <pc:docMk/>
            <pc:sldMk cId="1272139557" sldId="260"/>
            <ac:grpSpMk id="118" creationId="{C6C16BE5-8A9A-432D-8A61-230FA03816DB}"/>
          </ac:grpSpMkLst>
        </pc:grpChg>
        <pc:grpChg chg="add del">
          <ac:chgData name="ירדן" userId="9f36afe93cadfc14" providerId="LiveId" clId="{2B312ADD-9F37-4144-AAEC-FC72AA26901C}" dt="2021-01-10T09:05:34.095" v="1047" actId="26606"/>
          <ac:grpSpMkLst>
            <pc:docMk/>
            <pc:sldMk cId="1272139557" sldId="260"/>
            <ac:grpSpMk id="2053" creationId="{A8F3053C-AA2D-43E7-9127-59111DE0E06D}"/>
          </ac:grpSpMkLst>
        </pc:grpChg>
        <pc:grpChg chg="add del">
          <ac:chgData name="ירדן" userId="9f36afe93cadfc14" providerId="LiveId" clId="{2B312ADD-9F37-4144-AAEC-FC72AA26901C}" dt="2021-01-10T09:05:46.314" v="1049" actId="26606"/>
          <ac:grpSpMkLst>
            <pc:docMk/>
            <pc:sldMk cId="1272139557" sldId="260"/>
            <ac:grpSpMk id="2055" creationId="{A8F3053C-AA2D-43E7-9127-59111DE0E06D}"/>
          </ac:grpSpMkLst>
        </pc:grpChg>
        <pc:picChg chg="mod ord">
          <ac:chgData name="ירדן" userId="9f36afe93cadfc14" providerId="LiveId" clId="{2B312ADD-9F37-4144-AAEC-FC72AA26901C}" dt="2021-01-10T09:05:46.314" v="1049" actId="26606"/>
          <ac:picMkLst>
            <pc:docMk/>
            <pc:sldMk cId="1272139557" sldId="260"/>
            <ac:picMk id="5" creationId="{5A8C4DA0-6C0A-49BC-A1CA-27B04BE907D8}"/>
          </ac:picMkLst>
        </pc:picChg>
        <pc:picChg chg="add del">
          <ac:chgData name="ירדן" userId="9f36afe93cadfc14" providerId="LiveId" clId="{2B312ADD-9F37-4144-AAEC-FC72AA26901C}" dt="2021-01-10T09:05:15.084" v="1045" actId="26606"/>
          <ac:picMkLst>
            <pc:docMk/>
            <pc:sldMk cId="1272139557" sldId="260"/>
            <ac:picMk id="71" creationId="{5ACD94DE-DE21-4A9D-8875-A1539BE216E8}"/>
          </ac:picMkLst>
        </pc:picChg>
        <pc:picChg chg="add del mod ord">
          <ac:chgData name="ירדן" userId="9f36afe93cadfc14" providerId="LiveId" clId="{2B312ADD-9F37-4144-AAEC-FC72AA26901C}" dt="2021-01-10T10:41:38.725" v="1880" actId="14100"/>
          <ac:picMkLst>
            <pc:docMk/>
            <pc:sldMk cId="1272139557" sldId="260"/>
            <ac:picMk id="2050" creationId="{CF5A7ADB-61D7-4D84-A86F-A0081105699B}"/>
          </ac:picMkLst>
        </pc:picChg>
        <pc:picChg chg="add del">
          <ac:chgData name="ירדן" userId="9f36afe93cadfc14" providerId="LiveId" clId="{2B312ADD-9F37-4144-AAEC-FC72AA26901C}" dt="2021-01-10T09:05:34.095" v="1047" actId="26606"/>
          <ac:picMkLst>
            <pc:docMk/>
            <pc:sldMk cId="1272139557" sldId="260"/>
            <ac:picMk id="2052" creationId="{5ACD94DE-DE21-4A9D-8875-A1539BE216E8}"/>
          </ac:picMkLst>
        </pc:picChg>
        <pc:picChg chg="add del">
          <ac:chgData name="ירדן" userId="9f36afe93cadfc14" providerId="LiveId" clId="{2B312ADD-9F37-4144-AAEC-FC72AA26901C}" dt="2021-01-10T09:05:46.314" v="1049" actId="26606"/>
          <ac:picMkLst>
            <pc:docMk/>
            <pc:sldMk cId="1272139557" sldId="260"/>
            <ac:picMk id="2054" creationId="{5ACD94DE-DE21-4A9D-8875-A1539BE216E8}"/>
          </ac:picMkLst>
        </pc:picChg>
        <pc:cxnChg chg="add del">
          <ac:chgData name="ירדן" userId="9f36afe93cadfc14" providerId="LiveId" clId="{2B312ADD-9F37-4144-AAEC-FC72AA26901C}" dt="2021-01-10T09:05:15.084" v="1045" actId="26606"/>
          <ac:cxnSpMkLst>
            <pc:docMk/>
            <pc:sldMk cId="1272139557" sldId="260"/>
            <ac:cxnSpMk id="174" creationId="{E104AA93-67FD-43AC-92F9-5840A89E43A1}"/>
          </ac:cxnSpMkLst>
        </pc:cxnChg>
        <pc:cxnChg chg="add del">
          <ac:chgData name="ירדן" userId="9f36afe93cadfc14" providerId="LiveId" clId="{2B312ADD-9F37-4144-AAEC-FC72AA26901C}" dt="2021-01-10T09:05:15.084" v="1045" actId="26606"/>
          <ac:cxnSpMkLst>
            <pc:docMk/>
            <pc:sldMk cId="1272139557" sldId="260"/>
            <ac:cxnSpMk id="176" creationId="{95AE1CAD-A877-4C0B-91F7-CA9C684C9455}"/>
          </ac:cxnSpMkLst>
        </pc:cxnChg>
      </pc:sldChg>
      <pc:sldChg chg="del">
        <pc:chgData name="ירדן" userId="9f36afe93cadfc14" providerId="LiveId" clId="{2B312ADD-9F37-4144-AAEC-FC72AA26901C}" dt="2021-01-05T19:58:19.078" v="645" actId="2696"/>
        <pc:sldMkLst>
          <pc:docMk/>
          <pc:sldMk cId="1707487763" sldId="261"/>
        </pc:sldMkLst>
      </pc:sldChg>
      <pc:sldChg chg="modSp mod ord">
        <pc:chgData name="ירדן" userId="9f36afe93cadfc14" providerId="LiveId" clId="{2B312ADD-9F37-4144-AAEC-FC72AA26901C}" dt="2021-01-10T09:48:28.391" v="1051" actId="14100"/>
        <pc:sldMkLst>
          <pc:docMk/>
          <pc:sldMk cId="2462814514" sldId="262"/>
        </pc:sldMkLst>
        <pc:picChg chg="mod">
          <ac:chgData name="ירדן" userId="9f36afe93cadfc14" providerId="LiveId" clId="{2B312ADD-9F37-4144-AAEC-FC72AA26901C}" dt="2021-01-10T09:48:28.391" v="1051" actId="14100"/>
          <ac:picMkLst>
            <pc:docMk/>
            <pc:sldMk cId="2462814514" sldId="262"/>
            <ac:picMk id="4" creationId="{92C76629-DC62-4DC2-B599-7ACB5F588B98}"/>
          </ac:picMkLst>
        </pc:picChg>
      </pc:sldChg>
      <pc:sldChg chg="ord">
        <pc:chgData name="ירדן" userId="9f36afe93cadfc14" providerId="LiveId" clId="{2B312ADD-9F37-4144-AAEC-FC72AA26901C}" dt="2021-01-05T19:58:00.170" v="644"/>
        <pc:sldMkLst>
          <pc:docMk/>
          <pc:sldMk cId="2197924025" sldId="263"/>
        </pc:sldMkLst>
      </pc:sldChg>
      <pc:sldChg chg="addSp delSp modSp mod setBg">
        <pc:chgData name="ירדן" userId="9f36afe93cadfc14" providerId="LiveId" clId="{2B312ADD-9F37-4144-AAEC-FC72AA26901C}" dt="2021-01-12T15:28:31.759" v="5419" actId="20577"/>
        <pc:sldMkLst>
          <pc:docMk/>
          <pc:sldMk cId="2689221561" sldId="264"/>
        </pc:sldMkLst>
        <pc:spChg chg="mod ord">
          <ac:chgData name="ירדן" userId="9f36afe93cadfc14" providerId="LiveId" clId="{2B312ADD-9F37-4144-AAEC-FC72AA26901C}" dt="2021-01-11T18:14:44.685" v="5365" actId="1076"/>
          <ac:spMkLst>
            <pc:docMk/>
            <pc:sldMk cId="2689221561" sldId="264"/>
            <ac:spMk id="2" creationId="{95E29AF0-A431-4F22-AC40-CDFCE4318FED}"/>
          </ac:spMkLst>
        </pc:spChg>
        <pc:spChg chg="add mod">
          <ac:chgData name="ירדן" userId="9f36afe93cadfc14" providerId="LiveId" clId="{2B312ADD-9F37-4144-AAEC-FC72AA26901C}" dt="2021-01-12T15:28:31.759" v="5419" actId="20577"/>
          <ac:spMkLst>
            <pc:docMk/>
            <pc:sldMk cId="2689221561" sldId="264"/>
            <ac:spMk id="3" creationId="{B29FF12A-D46D-499A-A3EE-6EC0962953F1}"/>
          </ac:spMkLst>
        </pc:spChg>
        <pc:grpChg chg="add del">
          <ac:chgData name="ירדן" userId="9f36afe93cadfc14" providerId="LiveId" clId="{2B312ADD-9F37-4144-AAEC-FC72AA26901C}" dt="2021-01-05T20:29:32.120" v="890" actId="26606"/>
          <ac:grpSpMkLst>
            <pc:docMk/>
            <pc:sldMk cId="2689221561" sldId="264"/>
            <ac:grpSpMk id="10" creationId="{316DCFC9-6877-407C-8170-608FCB8E35AE}"/>
          </ac:grpSpMkLst>
        </pc:grpChg>
        <pc:grpChg chg="add del">
          <ac:chgData name="ירדן" userId="9f36afe93cadfc14" providerId="LiveId" clId="{2B312ADD-9F37-4144-AAEC-FC72AA26901C}" dt="2021-01-05T20:29:32.120" v="890" actId="26606"/>
          <ac:grpSpMkLst>
            <pc:docMk/>
            <pc:sldMk cId="2689221561" sldId="264"/>
            <ac:grpSpMk id="14" creationId="{89353FE7-0D03-4AD2-8B8A-60A06F6BDA4C}"/>
          </ac:grpSpMkLst>
        </pc:grpChg>
        <pc:picChg chg="mod">
          <ac:chgData name="ירדן" userId="9f36afe93cadfc14" providerId="LiveId" clId="{2B312ADD-9F37-4144-AAEC-FC72AA26901C}" dt="2021-01-05T20:29:32.120" v="890" actId="26606"/>
          <ac:picMkLst>
            <pc:docMk/>
            <pc:sldMk cId="2689221561" sldId="264"/>
            <ac:picMk id="5" creationId="{5A8C4DA0-6C0A-49BC-A1CA-27B04BE907D8}"/>
          </ac:picMkLst>
        </pc:picChg>
        <pc:picChg chg="add mod">
          <ac:chgData name="ירדן" userId="9f36afe93cadfc14" providerId="LiveId" clId="{2B312ADD-9F37-4144-AAEC-FC72AA26901C}" dt="2021-01-10T11:39:35.759" v="2559" actId="14100"/>
          <ac:picMkLst>
            <pc:docMk/>
            <pc:sldMk cId="2689221561" sldId="264"/>
            <ac:picMk id="6" creationId="{45126778-D3D3-4CCE-9D0B-24BF5CB94393}"/>
          </ac:picMkLst>
        </pc:picChg>
      </pc:sldChg>
      <pc:sldChg chg="addSp modSp mod">
        <pc:chgData name="ירדן" userId="9f36afe93cadfc14" providerId="LiveId" clId="{2B312ADD-9F37-4144-AAEC-FC72AA26901C}" dt="2021-01-11T19:43:12.425" v="5410" actId="1076"/>
        <pc:sldMkLst>
          <pc:docMk/>
          <pc:sldMk cId="1565996235" sldId="265"/>
        </pc:sldMkLst>
        <pc:spChg chg="mod">
          <ac:chgData name="ירדן" userId="9f36afe93cadfc14" providerId="LiveId" clId="{2B312ADD-9F37-4144-AAEC-FC72AA26901C}" dt="2021-01-11T19:43:09.139" v="5409" actId="1076"/>
          <ac:spMkLst>
            <pc:docMk/>
            <pc:sldMk cId="1565996235" sldId="265"/>
            <ac:spMk id="2" creationId="{95E29AF0-A431-4F22-AC40-CDFCE4318FED}"/>
          </ac:spMkLst>
        </pc:spChg>
        <pc:spChg chg="add mod">
          <ac:chgData name="ירדן" userId="9f36afe93cadfc14" providerId="LiveId" clId="{2B312ADD-9F37-4144-AAEC-FC72AA26901C}" dt="2021-01-11T19:43:12.425" v="5410" actId="1076"/>
          <ac:spMkLst>
            <pc:docMk/>
            <pc:sldMk cId="1565996235" sldId="265"/>
            <ac:spMk id="3" creationId="{B93865F5-C15A-4C42-9DB7-CE3C485C24F8}"/>
          </ac:spMkLst>
        </pc:spChg>
        <pc:picChg chg="add mod">
          <ac:chgData name="ירדן" userId="9f36afe93cadfc14" providerId="LiveId" clId="{2B312ADD-9F37-4144-AAEC-FC72AA26901C}" dt="2021-01-11T14:24:29.975" v="5159" actId="14100"/>
          <ac:picMkLst>
            <pc:docMk/>
            <pc:sldMk cId="1565996235" sldId="265"/>
            <ac:picMk id="6" creationId="{9CD6A97A-3EF7-44DE-B76C-AC6EF91C3E75}"/>
          </ac:picMkLst>
        </pc:picChg>
      </pc:sldChg>
      <pc:sldChg chg="addSp delSp modSp mod delAnim modAnim">
        <pc:chgData name="ירדן" userId="9f36afe93cadfc14" providerId="LiveId" clId="{2B312ADD-9F37-4144-AAEC-FC72AA26901C}" dt="2021-01-11T13:00:02.955" v="4750"/>
        <pc:sldMkLst>
          <pc:docMk/>
          <pc:sldMk cId="107786323" sldId="266"/>
        </pc:sldMkLst>
        <pc:spChg chg="add del mod">
          <ac:chgData name="ירדן" userId="9f36afe93cadfc14" providerId="LiveId" clId="{2B312ADD-9F37-4144-AAEC-FC72AA26901C}" dt="2021-01-11T12:59:39.175" v="4747" actId="1076"/>
          <ac:spMkLst>
            <pc:docMk/>
            <pc:sldMk cId="107786323" sldId="266"/>
            <ac:spMk id="2" creationId="{95E29AF0-A431-4F22-AC40-CDFCE4318FED}"/>
          </ac:spMkLst>
        </pc:spChg>
        <pc:spChg chg="add del mod">
          <ac:chgData name="ירדן" userId="9f36afe93cadfc14" providerId="LiveId" clId="{2B312ADD-9F37-4144-AAEC-FC72AA26901C}" dt="2021-01-11T12:51:57.385" v="4715" actId="478"/>
          <ac:spMkLst>
            <pc:docMk/>
            <pc:sldMk cId="107786323" sldId="266"/>
            <ac:spMk id="3" creationId="{DB0B1BBC-E4A0-4E49-935F-B54CF8F6E5F7}"/>
          </ac:spMkLst>
        </pc:spChg>
        <pc:picChg chg="del">
          <ac:chgData name="ירדן" userId="9f36afe93cadfc14" providerId="LiveId" clId="{2B312ADD-9F37-4144-AAEC-FC72AA26901C}" dt="2021-01-05T18:40:49.857" v="50" actId="478"/>
          <ac:picMkLst>
            <pc:docMk/>
            <pc:sldMk cId="107786323" sldId="266"/>
            <ac:picMk id="3" creationId="{002F9A0D-2DDD-4E09-BE32-8861B382556E}"/>
          </ac:picMkLst>
        </pc:picChg>
        <pc:picChg chg="add del mod">
          <ac:chgData name="ירדן" userId="9f36afe93cadfc14" providerId="LiveId" clId="{2B312ADD-9F37-4144-AAEC-FC72AA26901C}" dt="2021-01-10T09:00:10.384" v="1024" actId="478"/>
          <ac:picMkLst>
            <pc:docMk/>
            <pc:sldMk cId="107786323" sldId="266"/>
            <ac:picMk id="3" creationId="{D8462D58-A12F-4765-AE5C-A064B643B82E}"/>
          </ac:picMkLst>
        </pc:picChg>
        <pc:picChg chg="add del mod">
          <ac:chgData name="ירדן" userId="9f36afe93cadfc14" providerId="LiveId" clId="{2B312ADD-9F37-4144-AAEC-FC72AA26901C}" dt="2021-01-10T09:02:10.346" v="1029" actId="478"/>
          <ac:picMkLst>
            <pc:docMk/>
            <pc:sldMk cId="107786323" sldId="266"/>
            <ac:picMk id="4" creationId="{E3C03524-DFFA-4D5A-967C-3E7E0DD9AA8B}"/>
          </ac:picMkLst>
        </pc:picChg>
        <pc:picChg chg="mod ord">
          <ac:chgData name="ירדן" userId="9f36afe93cadfc14" providerId="LiveId" clId="{2B312ADD-9F37-4144-AAEC-FC72AA26901C}" dt="2021-01-11T12:48:21.419" v="4709" actId="1076"/>
          <ac:picMkLst>
            <pc:docMk/>
            <pc:sldMk cId="107786323" sldId="266"/>
            <ac:picMk id="5" creationId="{5A8C4DA0-6C0A-49BC-A1CA-27B04BE907D8}"/>
          </ac:picMkLst>
        </pc:picChg>
        <pc:picChg chg="add del mod">
          <ac:chgData name="ירדן" userId="9f36afe93cadfc14" providerId="LiveId" clId="{2B312ADD-9F37-4144-AAEC-FC72AA26901C}" dt="2021-01-11T12:51:57.870" v="4716"/>
          <ac:picMkLst>
            <pc:docMk/>
            <pc:sldMk cId="107786323" sldId="266"/>
            <ac:picMk id="1026" creationId="{61909D47-B224-4507-A46A-2075FB60511D}"/>
          </ac:picMkLst>
        </pc:picChg>
        <pc:picChg chg="add mod">
          <ac:chgData name="ירדן" userId="9f36afe93cadfc14" providerId="LiveId" clId="{2B312ADD-9F37-4144-AAEC-FC72AA26901C}" dt="2021-01-11T12:57:55.774" v="4737" actId="1038"/>
          <ac:picMkLst>
            <pc:docMk/>
            <pc:sldMk cId="107786323" sldId="266"/>
            <ac:picMk id="1028" creationId="{46E581C0-29C5-4291-BDC8-39F639E44A9A}"/>
          </ac:picMkLst>
        </pc:picChg>
        <pc:picChg chg="add mod">
          <ac:chgData name="ירדן" userId="9f36afe93cadfc14" providerId="LiveId" clId="{2B312ADD-9F37-4144-AAEC-FC72AA26901C}" dt="2021-01-11T12:56:19.596" v="4732" actId="14100"/>
          <ac:picMkLst>
            <pc:docMk/>
            <pc:sldMk cId="107786323" sldId="266"/>
            <ac:picMk id="1030" creationId="{E4D8FBD0-21F6-45F1-8065-6E4FF5098031}"/>
          </ac:picMkLst>
        </pc:picChg>
        <pc:picChg chg="add mod">
          <ac:chgData name="ירדן" userId="9f36afe93cadfc14" providerId="LiveId" clId="{2B312ADD-9F37-4144-AAEC-FC72AA26901C}" dt="2021-01-11T12:59:05.326" v="4744" actId="1076"/>
          <ac:picMkLst>
            <pc:docMk/>
            <pc:sldMk cId="107786323" sldId="266"/>
            <ac:picMk id="1032" creationId="{B6B9C3C2-2809-4D85-B50C-BBD79D85AD6E}"/>
          </ac:picMkLst>
        </pc:picChg>
      </pc:sldChg>
      <pc:sldChg chg="addSp delSp modSp new mod ord setBg">
        <pc:chgData name="ירדן" userId="9f36afe93cadfc14" providerId="LiveId" clId="{2B312ADD-9F37-4144-AAEC-FC72AA26901C}" dt="2021-01-11T17:06:14.192" v="5359" actId="26606"/>
        <pc:sldMkLst>
          <pc:docMk/>
          <pc:sldMk cId="332428339" sldId="267"/>
        </pc:sldMkLst>
        <pc:spChg chg="del">
          <ac:chgData name="ירדן" userId="9f36afe93cadfc14" providerId="LiveId" clId="{2B312ADD-9F37-4144-AAEC-FC72AA26901C}" dt="2021-01-11T14:36:04.344" v="5173" actId="478"/>
          <ac:spMkLst>
            <pc:docMk/>
            <pc:sldMk cId="332428339" sldId="267"/>
            <ac:spMk id="2" creationId="{1FF5B784-1685-450D-A2F3-F1F035CDA86D}"/>
          </ac:spMkLst>
        </pc:spChg>
        <pc:spChg chg="del">
          <ac:chgData name="ירדן" userId="9f36afe93cadfc14" providerId="LiveId" clId="{2B312ADD-9F37-4144-AAEC-FC72AA26901C}" dt="2021-01-11T14:36:02.713" v="5172" actId="478"/>
          <ac:spMkLst>
            <pc:docMk/>
            <pc:sldMk cId="332428339" sldId="267"/>
            <ac:spMk id="3" creationId="{A4790600-130E-4A2C-B81C-99793730A890}"/>
          </ac:spMkLst>
        </pc:spChg>
        <pc:spChg chg="add del mod ord">
          <ac:chgData name="ירדן" userId="9f36afe93cadfc14" providerId="LiveId" clId="{2B312ADD-9F37-4144-AAEC-FC72AA26901C}" dt="2021-01-11T17:06:14.192" v="5359" actId="26606"/>
          <ac:spMkLst>
            <pc:docMk/>
            <pc:sldMk cId="332428339" sldId="267"/>
            <ac:spMk id="4" creationId="{6609A465-1C85-4391-8745-6BFE08C9923B}"/>
          </ac:spMkLst>
        </pc:spChg>
        <pc:spChg chg="add del">
          <ac:chgData name="ירדן" userId="9f36afe93cadfc14" providerId="LiveId" clId="{2B312ADD-9F37-4144-AAEC-FC72AA26901C}" dt="2021-01-11T14:49:24.852" v="5250" actId="26606"/>
          <ac:spMkLst>
            <pc:docMk/>
            <pc:sldMk cId="332428339" sldId="267"/>
            <ac:spMk id="99" creationId="{DFE88786-7EC9-4CF1-8553-2C3021944882}"/>
          </ac:spMkLst>
        </pc:spChg>
        <pc:spChg chg="add del">
          <ac:chgData name="ירדן" userId="9f36afe93cadfc14" providerId="LiveId" clId="{2B312ADD-9F37-4144-AAEC-FC72AA26901C}" dt="2021-01-11T14:49:26.928" v="5252" actId="26606"/>
          <ac:spMkLst>
            <pc:docMk/>
            <pc:sldMk cId="332428339" sldId="267"/>
            <ac:spMk id="165" creationId="{BC3E363D-4793-4E9B-88F5-58007346CFBE}"/>
          </ac:spMkLst>
        </pc:spChg>
        <pc:spChg chg="add del">
          <ac:chgData name="ירדן" userId="9f36afe93cadfc14" providerId="LiveId" clId="{2B312ADD-9F37-4144-AAEC-FC72AA26901C}" dt="2021-01-11T17:06:11.081" v="5356" actId="26606"/>
          <ac:spMkLst>
            <pc:docMk/>
            <pc:sldMk cId="332428339" sldId="267"/>
            <ac:spMk id="691" creationId="{8B3F5CD4-CBC8-4A22-9DCC-0420CA28A09F}"/>
          </ac:spMkLst>
        </pc:spChg>
        <pc:spChg chg="add">
          <ac:chgData name="ירדן" userId="9f36afe93cadfc14" providerId="LiveId" clId="{2B312ADD-9F37-4144-AAEC-FC72AA26901C}" dt="2021-01-11T17:06:14.192" v="5359" actId="26606"/>
          <ac:spMkLst>
            <pc:docMk/>
            <pc:sldMk cId="332428339" sldId="267"/>
            <ac:spMk id="729" creationId="{8B3F5CD4-CBC8-4A22-9DCC-0420CA28A09F}"/>
          </ac:spMkLst>
        </pc:spChg>
        <pc:grpChg chg="add del">
          <ac:chgData name="ירדן" userId="9f36afe93cadfc14" providerId="LiveId" clId="{2B312ADD-9F37-4144-AAEC-FC72AA26901C}" dt="2021-01-11T14:49:36.014" v="5256" actId="26606"/>
          <ac:grpSpMkLst>
            <pc:docMk/>
            <pc:sldMk cId="332428339" sldId="267"/>
            <ac:grpSpMk id="8" creationId="{8EC1EDC6-1B42-4FCD-BC53-B1D05BFF2E3F}"/>
          </ac:grpSpMkLst>
        </pc:grpChg>
        <pc:grpChg chg="add del">
          <ac:chgData name="ירדן" userId="9f36afe93cadfc14" providerId="LiveId" clId="{2B312ADD-9F37-4144-AAEC-FC72AA26901C}" dt="2021-01-11T14:50:36.998" v="5265" actId="26606"/>
          <ac:grpSpMkLst>
            <pc:docMk/>
            <pc:sldMk cId="332428339" sldId="267"/>
            <ac:grpSpMk id="11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4:44:00.776" v="5218" actId="26606"/>
          <ac:grpSpMkLst>
            <pc:docMk/>
            <pc:sldMk cId="332428339" sldId="267"/>
            <ac:grpSpMk id="12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4:49:20.990" v="5248" actId="26606"/>
          <ac:grpSpMkLst>
            <pc:docMk/>
            <pc:sldMk cId="332428339" sldId="267"/>
            <ac:grpSpMk id="58" creationId="{8EC1EDC6-1B42-4FCD-BC53-B1D05BFF2E3F}"/>
          </ac:grpSpMkLst>
        </pc:grpChg>
        <pc:grpChg chg="add del">
          <ac:chgData name="ירדן" userId="9f36afe93cadfc14" providerId="LiveId" clId="{2B312ADD-9F37-4144-AAEC-FC72AA26901C}" dt="2021-01-11T14:44:00.776" v="5218" actId="26606"/>
          <ac:grpSpMkLst>
            <pc:docMk/>
            <pc:sldMk cId="332428339" sldId="267"/>
            <ac:grpSpMk id="68" creationId="{1351B104-9B78-4A2B-B970-FA8ABE1CE12D}"/>
          </ac:grpSpMkLst>
        </pc:grpChg>
        <pc:grpChg chg="add del">
          <ac:chgData name="ירדן" userId="9f36afe93cadfc14" providerId="LiveId" clId="{2B312ADD-9F37-4144-AAEC-FC72AA26901C}" dt="2021-01-11T14:44:00.776" v="5218" actId="26606"/>
          <ac:grpSpMkLst>
            <pc:docMk/>
            <pc:sldMk cId="332428339" sldId="267"/>
            <ac:grpSpMk id="72" creationId="{D4116A08-770E-4DC3-AAB6-E3E8E6CEC832}"/>
          </ac:grpSpMkLst>
        </pc:grpChg>
        <pc:grpChg chg="add del">
          <ac:chgData name="ירדן" userId="9f36afe93cadfc14" providerId="LiveId" clId="{2B312ADD-9F37-4144-AAEC-FC72AA26901C}" dt="2021-01-11T14:49:24.852" v="5250" actId="26606"/>
          <ac:grpSpMkLst>
            <pc:docMk/>
            <pc:sldMk cId="332428339" sldId="267"/>
            <ac:grpSpMk id="102" creationId="{8EC1EDC6-1B42-4FCD-BC53-B1D05BFF2E3F}"/>
          </ac:grpSpMkLst>
        </pc:grpChg>
        <pc:grpChg chg="add del">
          <ac:chgData name="ירדן" userId="9f36afe93cadfc14" providerId="LiveId" clId="{2B312ADD-9F37-4144-AAEC-FC72AA26901C}" dt="2021-01-11T14:49:24.852" v="5250" actId="26606"/>
          <ac:grpSpMkLst>
            <pc:docMk/>
            <pc:sldMk cId="332428339" sldId="267"/>
            <ac:grpSpMk id="105" creationId="{AFCC34F2-8A34-4176-9DCF-3E14806B31C9}"/>
          </ac:grpSpMkLst>
        </pc:grpChg>
        <pc:grpChg chg="add del">
          <ac:chgData name="ירדן" userId="9f36afe93cadfc14" providerId="LiveId" clId="{2B312ADD-9F37-4144-AAEC-FC72AA26901C}" dt="2021-01-11T14:50:36.998" v="5265" actId="26606"/>
          <ac:grpSpMkLst>
            <pc:docMk/>
            <pc:sldMk cId="332428339" sldId="267"/>
            <ac:grpSpMk id="127" creationId="{1351B104-9B78-4A2B-B970-FA8ABE1CE12D}"/>
          </ac:grpSpMkLst>
        </pc:grpChg>
        <pc:grpChg chg="add del">
          <ac:chgData name="ירדן" userId="9f36afe93cadfc14" providerId="LiveId" clId="{2B312ADD-9F37-4144-AAEC-FC72AA26901C}" dt="2021-01-11T14:44:00.776" v="5218" actId="26606"/>
          <ac:grpSpMkLst>
            <pc:docMk/>
            <pc:sldMk cId="332428339" sldId="267"/>
            <ac:grpSpMk id="128" creationId="{77EB1C59-16D1-4C5E-9775-50CB40E022FE}"/>
          </ac:grpSpMkLst>
        </pc:grpChg>
        <pc:grpChg chg="add del">
          <ac:chgData name="ירדן" userId="9f36afe93cadfc14" providerId="LiveId" clId="{2B312ADD-9F37-4144-AAEC-FC72AA26901C}" dt="2021-01-11T14:50:36.998" v="5265" actId="26606"/>
          <ac:grpSpMkLst>
            <pc:docMk/>
            <pc:sldMk cId="332428339" sldId="267"/>
            <ac:grpSpMk id="139" creationId="{D4116A08-770E-4DC3-AAB6-E3E8E6CEC832}"/>
          </ac:grpSpMkLst>
        </pc:grpChg>
        <pc:grpChg chg="add del">
          <ac:chgData name="ירדן" userId="9f36afe93cadfc14" providerId="LiveId" clId="{2B312ADD-9F37-4144-AAEC-FC72AA26901C}" dt="2021-01-11T14:48:21.438" v="5242" actId="26606"/>
          <ac:grpSpMkLst>
            <pc:docMk/>
            <pc:sldMk cId="332428339" sldId="267"/>
            <ac:grpSpMk id="141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4:48:21.438" v="5242" actId="26606"/>
          <ac:grpSpMkLst>
            <pc:docMk/>
            <pc:sldMk cId="332428339" sldId="267"/>
            <ac:grpSpMk id="142" creationId="{316DCFC9-6877-407C-8170-608FCB8E35AE}"/>
          </ac:grpSpMkLst>
        </pc:grpChg>
        <pc:grpChg chg="add del">
          <ac:chgData name="ירדן" userId="9f36afe93cadfc14" providerId="LiveId" clId="{2B312ADD-9F37-4144-AAEC-FC72AA26901C}" dt="2021-01-11T14:48:21.438" v="5242" actId="26606"/>
          <ac:grpSpMkLst>
            <pc:docMk/>
            <pc:sldMk cId="332428339" sldId="267"/>
            <ac:grpSpMk id="144" creationId="{89353FE7-0D03-4AD2-8B8A-60A06F6BDA4C}"/>
          </ac:grpSpMkLst>
        </pc:grpChg>
        <pc:grpChg chg="add del">
          <ac:chgData name="ירדן" userId="9f36afe93cadfc14" providerId="LiveId" clId="{2B312ADD-9F37-4144-AAEC-FC72AA26901C}" dt="2021-01-11T14:44:22.898" v="5223" actId="26606"/>
          <ac:grpSpMkLst>
            <pc:docMk/>
            <pc:sldMk cId="332428339" sldId="267"/>
            <ac:grpSpMk id="151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4:50:36.998" v="5265" actId="26606"/>
          <ac:grpSpMkLst>
            <pc:docMk/>
            <pc:sldMk cId="332428339" sldId="267"/>
            <ac:grpSpMk id="152" creationId="{77EB1C59-16D1-4C5E-9775-50CB40E022FE}"/>
          </ac:grpSpMkLst>
        </pc:grpChg>
        <pc:grpChg chg="add del">
          <ac:chgData name="ירדן" userId="9f36afe93cadfc14" providerId="LiveId" clId="{2B312ADD-9F37-4144-AAEC-FC72AA26901C}" dt="2021-01-11T14:49:24.852" v="5250" actId="26606"/>
          <ac:grpSpMkLst>
            <pc:docMk/>
            <pc:sldMk cId="332428339" sldId="267"/>
            <ac:grpSpMk id="154" creationId="{6EBD291B-DF20-4DC7-B790-C0E2209CC840}"/>
          </ac:grpSpMkLst>
        </pc:grpChg>
        <pc:grpChg chg="add del">
          <ac:chgData name="ירדן" userId="9f36afe93cadfc14" providerId="LiveId" clId="{2B312ADD-9F37-4144-AAEC-FC72AA26901C}" dt="2021-01-11T14:50:35.181" v="5262" actId="26606"/>
          <ac:grpSpMkLst>
            <pc:docMk/>
            <pc:sldMk cId="332428339" sldId="267"/>
            <ac:grpSpMk id="159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4:49:26.928" v="5252" actId="26606"/>
          <ac:grpSpMkLst>
            <pc:docMk/>
            <pc:sldMk cId="332428339" sldId="267"/>
            <ac:grpSpMk id="161" creationId="{366C3164-AA9F-47E3-913A-4F002BC00F6E}"/>
          </ac:grpSpMkLst>
        </pc:grpChg>
        <pc:grpChg chg="add del">
          <ac:chgData name="ירדן" userId="9f36afe93cadfc14" providerId="LiveId" clId="{2B312ADD-9F37-4144-AAEC-FC72AA26901C}" dt="2021-01-11T14:49:35.265" v="5254" actId="26606"/>
          <ac:grpSpMkLst>
            <pc:docMk/>
            <pc:sldMk cId="332428339" sldId="267"/>
            <ac:grpSpMk id="169" creationId="{8EC1EDC6-1B42-4FCD-BC53-B1D05BFF2E3F}"/>
          </ac:grpSpMkLst>
        </pc:grpChg>
        <pc:grpChg chg="add del">
          <ac:chgData name="ירדן" userId="9f36afe93cadfc14" providerId="LiveId" clId="{2B312ADD-9F37-4144-AAEC-FC72AA26901C}" dt="2021-01-11T17:05:29.706" v="5340" actId="26606"/>
          <ac:grpSpMkLst>
            <pc:docMk/>
            <pc:sldMk cId="332428339" sldId="267"/>
            <ac:grpSpMk id="172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6:41:27.231" v="5336" actId="26606"/>
          <ac:grpSpMkLst>
            <pc:docMk/>
            <pc:sldMk cId="332428339" sldId="267"/>
            <ac:grpSpMk id="187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4:44:22.898" v="5223" actId="26606"/>
          <ac:grpSpMkLst>
            <pc:docMk/>
            <pc:sldMk cId="332428339" sldId="267"/>
            <ac:grpSpMk id="207" creationId="{096A8A5D-137F-4A8A-9811-F7A867F02E3F}"/>
          </ac:grpSpMkLst>
        </pc:grpChg>
        <pc:grpChg chg="add del">
          <ac:chgData name="ירדן" userId="9f36afe93cadfc14" providerId="LiveId" clId="{2B312ADD-9F37-4144-AAEC-FC72AA26901C}" dt="2021-01-11T14:44:22.898" v="5223" actId="26606"/>
          <ac:grpSpMkLst>
            <pc:docMk/>
            <pc:sldMk cId="332428339" sldId="267"/>
            <ac:grpSpMk id="211" creationId="{0FA686C7-6B08-416F-AEF3-C204079363A8}"/>
          </ac:grpSpMkLst>
        </pc:grpChg>
        <pc:grpChg chg="add del">
          <ac:chgData name="ירדן" userId="9f36afe93cadfc14" providerId="LiveId" clId="{2B312ADD-9F37-4144-AAEC-FC72AA26901C}" dt="2021-01-11T14:50:35.181" v="5262" actId="26606"/>
          <ac:grpSpMkLst>
            <pc:docMk/>
            <pc:sldMk cId="332428339" sldId="267"/>
            <ac:grpSpMk id="215" creationId="{096A8A5D-137F-4A8A-9811-F7A867F02E3F}"/>
          </ac:grpSpMkLst>
        </pc:grpChg>
        <pc:grpChg chg="add del">
          <ac:chgData name="ירדן" userId="9f36afe93cadfc14" providerId="LiveId" clId="{2B312ADD-9F37-4144-AAEC-FC72AA26901C}" dt="2021-01-11T14:50:35.181" v="5262" actId="26606"/>
          <ac:grpSpMkLst>
            <pc:docMk/>
            <pc:sldMk cId="332428339" sldId="267"/>
            <ac:grpSpMk id="219" creationId="{0FA686C7-6B08-416F-AEF3-C204079363A8}"/>
          </ac:grpSpMkLst>
        </pc:grpChg>
        <pc:grpChg chg="add del">
          <ac:chgData name="ירדן" userId="9f36afe93cadfc14" providerId="LiveId" clId="{2B312ADD-9F37-4144-AAEC-FC72AA26901C}" dt="2021-01-11T17:05:29.706" v="5340" actId="26606"/>
          <ac:grpSpMkLst>
            <pc:docMk/>
            <pc:sldMk cId="332428339" sldId="267"/>
            <ac:grpSpMk id="228" creationId="{316DCFC9-6877-407C-8170-608FCB8E35AE}"/>
          </ac:grpSpMkLst>
        </pc:grpChg>
        <pc:grpChg chg="add del">
          <ac:chgData name="ירדן" userId="9f36afe93cadfc14" providerId="LiveId" clId="{2B312ADD-9F37-4144-AAEC-FC72AA26901C}" dt="2021-01-11T17:05:29.706" v="5340" actId="26606"/>
          <ac:grpSpMkLst>
            <pc:docMk/>
            <pc:sldMk cId="332428339" sldId="267"/>
            <ac:grpSpMk id="232" creationId="{89353FE7-0D03-4AD2-8B8A-60A06F6BDA4C}"/>
          </ac:grpSpMkLst>
        </pc:grpChg>
        <pc:grpChg chg="add del">
          <ac:chgData name="ירדן" userId="9f36afe93cadfc14" providerId="LiveId" clId="{2B312ADD-9F37-4144-AAEC-FC72AA26901C}" dt="2021-01-11T16:41:27.231" v="5336" actId="26606"/>
          <ac:grpSpMkLst>
            <pc:docMk/>
            <pc:sldMk cId="332428339" sldId="267"/>
            <ac:grpSpMk id="243" creationId="{AD579530-1077-46B3-BD5C-81BB270A1D5B}"/>
          </ac:grpSpMkLst>
        </pc:grpChg>
        <pc:grpChg chg="add del">
          <ac:chgData name="ירדן" userId="9f36afe93cadfc14" providerId="LiveId" clId="{2B312ADD-9F37-4144-AAEC-FC72AA26901C}" dt="2021-01-11T16:41:27.231" v="5336" actId="26606"/>
          <ac:grpSpMkLst>
            <pc:docMk/>
            <pc:sldMk cId="332428339" sldId="267"/>
            <ac:grpSpMk id="247" creationId="{83F79A5F-63B5-4802-B39B-BF0F89DDDA15}"/>
          </ac:grpSpMkLst>
        </pc:grpChg>
        <pc:grpChg chg="add del">
          <ac:chgData name="ירדן" userId="9f36afe93cadfc14" providerId="LiveId" clId="{2B312ADD-9F37-4144-AAEC-FC72AA26901C}" dt="2021-01-11T14:44:22.898" v="5223" actId="26606"/>
          <ac:grpSpMkLst>
            <pc:docMk/>
            <pc:sldMk cId="332428339" sldId="267"/>
            <ac:grpSpMk id="267" creationId="{4C78E281-F596-4ECB-979A-89D89452AAD7}"/>
          </ac:grpSpMkLst>
        </pc:grpChg>
        <pc:grpChg chg="add del">
          <ac:chgData name="ירדן" userId="9f36afe93cadfc14" providerId="LiveId" clId="{2B312ADD-9F37-4144-AAEC-FC72AA26901C}" dt="2021-01-11T14:50:35.181" v="5262" actId="26606"/>
          <ac:grpSpMkLst>
            <pc:docMk/>
            <pc:sldMk cId="332428339" sldId="267"/>
            <ac:grpSpMk id="275" creationId="{4C78E281-F596-4ECB-979A-89D89452AAD7}"/>
          </ac:grpSpMkLst>
        </pc:grpChg>
        <pc:grpChg chg="add del">
          <ac:chgData name="ירדן" userId="9f36afe93cadfc14" providerId="LiveId" clId="{2B312ADD-9F37-4144-AAEC-FC72AA26901C}" dt="2021-01-11T14:44:24.347" v="5225" actId="26606"/>
          <ac:grpSpMkLst>
            <pc:docMk/>
            <pc:sldMk cId="332428339" sldId="267"/>
            <ac:grpSpMk id="280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4:44:24.347" v="5225" actId="26606"/>
          <ac:grpSpMkLst>
            <pc:docMk/>
            <pc:sldMk cId="332428339" sldId="267"/>
            <ac:grpSpMk id="281" creationId="{1351B104-9B78-4A2B-B970-FA8ABE1CE12D}"/>
          </ac:grpSpMkLst>
        </pc:grpChg>
        <pc:grpChg chg="add del">
          <ac:chgData name="ירדן" userId="9f36afe93cadfc14" providerId="LiveId" clId="{2B312ADD-9F37-4144-AAEC-FC72AA26901C}" dt="2021-01-11T14:44:24.347" v="5225" actId="26606"/>
          <ac:grpSpMkLst>
            <pc:docMk/>
            <pc:sldMk cId="332428339" sldId="267"/>
            <ac:grpSpMk id="283" creationId="{D4116A08-770E-4DC3-AAB6-E3E8E6CEC832}"/>
          </ac:grpSpMkLst>
        </pc:grpChg>
        <pc:grpChg chg="add del">
          <ac:chgData name="ירדן" userId="9f36afe93cadfc14" providerId="LiveId" clId="{2B312ADD-9F37-4144-AAEC-FC72AA26901C}" dt="2021-01-11T14:44:24.347" v="5225" actId="26606"/>
          <ac:grpSpMkLst>
            <pc:docMk/>
            <pc:sldMk cId="332428339" sldId="267"/>
            <ac:grpSpMk id="284" creationId="{77EB1C59-16D1-4C5E-9775-50CB40E022FE}"/>
          </ac:grpSpMkLst>
        </pc:grpChg>
        <pc:grpChg chg="add del">
          <ac:chgData name="ירדן" userId="9f36afe93cadfc14" providerId="LiveId" clId="{2B312ADD-9F37-4144-AAEC-FC72AA26901C}" dt="2021-01-11T14:48:20.350" v="5239" actId="26606"/>
          <ac:grpSpMkLst>
            <pc:docMk/>
            <pc:sldMk cId="332428339" sldId="267"/>
            <ac:grpSpMk id="287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4:48:20.350" v="5239" actId="26606"/>
          <ac:grpSpMkLst>
            <pc:docMk/>
            <pc:sldMk cId="332428339" sldId="267"/>
            <ac:grpSpMk id="288" creationId="{096A8A5D-137F-4A8A-9811-F7A867F02E3F}"/>
          </ac:grpSpMkLst>
        </pc:grpChg>
        <pc:grpChg chg="add del">
          <ac:chgData name="ירדן" userId="9f36afe93cadfc14" providerId="LiveId" clId="{2B312ADD-9F37-4144-AAEC-FC72AA26901C}" dt="2021-01-11T14:48:20.350" v="5239" actId="26606"/>
          <ac:grpSpMkLst>
            <pc:docMk/>
            <pc:sldMk cId="332428339" sldId="267"/>
            <ac:grpSpMk id="289" creationId="{0FA686C7-6B08-416F-AEF3-C204079363A8}"/>
          </ac:grpSpMkLst>
        </pc:grpChg>
        <pc:grpChg chg="add del">
          <ac:chgData name="ירדן" userId="9f36afe93cadfc14" providerId="LiveId" clId="{2B312ADD-9F37-4144-AAEC-FC72AA26901C}" dt="2021-01-11T14:48:20.350" v="5239" actId="26606"/>
          <ac:grpSpMkLst>
            <pc:docMk/>
            <pc:sldMk cId="332428339" sldId="267"/>
            <ac:grpSpMk id="290" creationId="{4C78E281-F596-4ECB-979A-89D89452AAD7}"/>
          </ac:grpSpMkLst>
        </pc:grpChg>
        <pc:grpChg chg="add del">
          <ac:chgData name="ירדן" userId="9f36afe93cadfc14" providerId="LiveId" clId="{2B312ADD-9F37-4144-AAEC-FC72AA26901C}" dt="2021-01-11T14:48:20.135" v="5238" actId="26606"/>
          <ac:grpSpMkLst>
            <pc:docMk/>
            <pc:sldMk cId="332428339" sldId="267"/>
            <ac:grpSpMk id="297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4:50:36.888" v="5264" actId="26606"/>
          <ac:grpSpMkLst>
            <pc:docMk/>
            <pc:sldMk cId="332428339" sldId="267"/>
            <ac:grpSpMk id="305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4:50:36.888" v="5264" actId="26606"/>
          <ac:grpSpMkLst>
            <pc:docMk/>
            <pc:sldMk cId="332428339" sldId="267"/>
            <ac:grpSpMk id="316" creationId="{1351B104-9B78-4A2B-B970-FA8ABE1CE12D}"/>
          </ac:grpSpMkLst>
        </pc:grpChg>
        <pc:grpChg chg="add del">
          <ac:chgData name="ירדן" userId="9f36afe93cadfc14" providerId="LiveId" clId="{2B312ADD-9F37-4144-AAEC-FC72AA26901C}" dt="2021-01-11T14:50:36.888" v="5264" actId="26606"/>
          <ac:grpSpMkLst>
            <pc:docMk/>
            <pc:sldMk cId="332428339" sldId="267"/>
            <ac:grpSpMk id="318" creationId="{D4116A08-770E-4DC3-AAB6-E3E8E6CEC832}"/>
          </ac:grpSpMkLst>
        </pc:grpChg>
        <pc:grpChg chg="add del">
          <ac:chgData name="ירדן" userId="9f36afe93cadfc14" providerId="LiveId" clId="{2B312ADD-9F37-4144-AAEC-FC72AA26901C}" dt="2021-01-11T14:50:36.888" v="5264" actId="26606"/>
          <ac:grpSpMkLst>
            <pc:docMk/>
            <pc:sldMk cId="332428339" sldId="267"/>
            <ac:grpSpMk id="320" creationId="{77EB1C59-16D1-4C5E-9775-50CB40E022FE}"/>
          </ac:grpSpMkLst>
        </pc:grpChg>
        <pc:grpChg chg="add del">
          <ac:chgData name="ירדן" userId="9f36afe93cadfc14" providerId="LiveId" clId="{2B312ADD-9F37-4144-AAEC-FC72AA26901C}" dt="2021-01-11T16:41:27.158" v="5335" actId="26606"/>
          <ac:grpSpMkLst>
            <pc:docMk/>
            <pc:sldMk cId="332428339" sldId="267"/>
            <ac:grpSpMk id="325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6:40:15.965" v="5331" actId="26606"/>
          <ac:grpSpMkLst>
            <pc:docMk/>
            <pc:sldMk cId="332428339" sldId="267"/>
            <ac:grpSpMk id="328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6:40:15.965" v="5331" actId="26606"/>
          <ac:grpSpMkLst>
            <pc:docMk/>
            <pc:sldMk cId="332428339" sldId="267"/>
            <ac:grpSpMk id="339" creationId="{096A8A5D-137F-4A8A-9811-F7A867F02E3F}"/>
          </ac:grpSpMkLst>
        </pc:grpChg>
        <pc:grpChg chg="add del">
          <ac:chgData name="ירדן" userId="9f36afe93cadfc14" providerId="LiveId" clId="{2B312ADD-9F37-4144-AAEC-FC72AA26901C}" dt="2021-01-11T16:40:15.965" v="5331" actId="26606"/>
          <ac:grpSpMkLst>
            <pc:docMk/>
            <pc:sldMk cId="332428339" sldId="267"/>
            <ac:grpSpMk id="340" creationId="{0FA686C7-6B08-416F-AEF3-C204079363A8}"/>
          </ac:grpSpMkLst>
        </pc:grpChg>
        <pc:grpChg chg="add del">
          <ac:chgData name="ירדן" userId="9f36afe93cadfc14" providerId="LiveId" clId="{2B312ADD-9F37-4144-AAEC-FC72AA26901C}" dt="2021-01-11T16:40:15.965" v="5331" actId="26606"/>
          <ac:grpSpMkLst>
            <pc:docMk/>
            <pc:sldMk cId="332428339" sldId="267"/>
            <ac:grpSpMk id="342" creationId="{4C78E281-F596-4ECB-979A-89D89452AAD7}"/>
          </ac:grpSpMkLst>
        </pc:grpChg>
        <pc:grpChg chg="add del">
          <ac:chgData name="ירדן" userId="9f36afe93cadfc14" providerId="LiveId" clId="{2B312ADD-9F37-4144-AAEC-FC72AA26901C}" dt="2021-01-11T14:48:20.135" v="5238" actId="26606"/>
          <ac:grpSpMkLst>
            <pc:docMk/>
            <pc:sldMk cId="332428339" sldId="267"/>
            <ac:grpSpMk id="353" creationId="{316DCFC9-6877-407C-8170-608FCB8E35AE}"/>
          </ac:grpSpMkLst>
        </pc:grpChg>
        <pc:grpChg chg="add del">
          <ac:chgData name="ירדן" userId="9f36afe93cadfc14" providerId="LiveId" clId="{2B312ADD-9F37-4144-AAEC-FC72AA26901C}" dt="2021-01-11T16:40:25.882" v="5333" actId="26606"/>
          <ac:grpSpMkLst>
            <pc:docMk/>
            <pc:sldMk cId="332428339" sldId="267"/>
            <ac:grpSpMk id="354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4:48:20.135" v="5238" actId="26606"/>
          <ac:grpSpMkLst>
            <pc:docMk/>
            <pc:sldMk cId="332428339" sldId="267"/>
            <ac:grpSpMk id="357" creationId="{89353FE7-0D03-4AD2-8B8A-60A06F6BDA4C}"/>
          </ac:grpSpMkLst>
        </pc:grpChg>
        <pc:grpChg chg="add del">
          <ac:chgData name="ירדן" userId="9f36afe93cadfc14" providerId="LiveId" clId="{2B312ADD-9F37-4144-AAEC-FC72AA26901C}" dt="2021-01-11T16:41:27.158" v="5335" actId="26606"/>
          <ac:grpSpMkLst>
            <pc:docMk/>
            <pc:sldMk cId="332428339" sldId="267"/>
            <ac:grpSpMk id="381" creationId="{316DCFC9-6877-407C-8170-608FCB8E35AE}"/>
          </ac:grpSpMkLst>
        </pc:grpChg>
        <pc:grpChg chg="add del">
          <ac:chgData name="ירדן" userId="9f36afe93cadfc14" providerId="LiveId" clId="{2B312ADD-9F37-4144-AAEC-FC72AA26901C}" dt="2021-01-11T14:46:19.349" v="5230" actId="26606"/>
          <ac:grpSpMkLst>
            <pc:docMk/>
            <pc:sldMk cId="332428339" sldId="267"/>
            <ac:grpSpMk id="385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6:40:25.882" v="5333" actId="26606"/>
          <ac:grpSpMkLst>
            <pc:docMk/>
            <pc:sldMk cId="332428339" sldId="267"/>
            <ac:grpSpMk id="410" creationId="{316DCFC9-6877-407C-8170-608FCB8E35AE}"/>
          </ac:grpSpMkLst>
        </pc:grpChg>
        <pc:grpChg chg="add del">
          <ac:chgData name="ירדן" userId="9f36afe93cadfc14" providerId="LiveId" clId="{2B312ADD-9F37-4144-AAEC-FC72AA26901C}" dt="2021-01-11T16:40:25.882" v="5333" actId="26606"/>
          <ac:grpSpMkLst>
            <pc:docMk/>
            <pc:sldMk cId="332428339" sldId="267"/>
            <ac:grpSpMk id="414" creationId="{89353FE7-0D03-4AD2-8B8A-60A06F6BDA4C}"/>
          </ac:grpSpMkLst>
        </pc:grpChg>
        <pc:grpChg chg="add del">
          <ac:chgData name="ירדן" userId="9f36afe93cadfc14" providerId="LiveId" clId="{2B312ADD-9F37-4144-AAEC-FC72AA26901C}" dt="2021-01-11T14:46:19.349" v="5230" actId="26606"/>
          <ac:grpSpMkLst>
            <pc:docMk/>
            <pc:sldMk cId="332428339" sldId="267"/>
            <ac:grpSpMk id="441" creationId="{AD579530-1077-46B3-BD5C-81BB270A1D5B}"/>
          </ac:grpSpMkLst>
        </pc:grpChg>
        <pc:grpChg chg="add del">
          <ac:chgData name="ירדן" userId="9f36afe93cadfc14" providerId="LiveId" clId="{2B312ADD-9F37-4144-AAEC-FC72AA26901C}" dt="2021-01-11T14:46:19.349" v="5230" actId="26606"/>
          <ac:grpSpMkLst>
            <pc:docMk/>
            <pc:sldMk cId="332428339" sldId="267"/>
            <ac:grpSpMk id="445" creationId="{83F79A5F-63B5-4802-B39B-BF0F89DDDA15}"/>
          </ac:grpSpMkLst>
        </pc:grpChg>
        <pc:grpChg chg="add del">
          <ac:chgData name="ירדן" userId="9f36afe93cadfc14" providerId="LiveId" clId="{2B312ADD-9F37-4144-AAEC-FC72AA26901C}" dt="2021-01-11T16:41:27.158" v="5335" actId="26606"/>
          <ac:grpSpMkLst>
            <pc:docMk/>
            <pc:sldMk cId="332428339" sldId="267"/>
            <ac:grpSpMk id="454" creationId="{89353FE7-0D03-4AD2-8B8A-60A06F6BDA4C}"/>
          </ac:grpSpMkLst>
        </pc:grpChg>
        <pc:grpChg chg="add del">
          <ac:chgData name="ירדן" userId="9f36afe93cadfc14" providerId="LiveId" clId="{2B312ADD-9F37-4144-AAEC-FC72AA26901C}" dt="2021-01-11T14:48:19.718" v="5236" actId="26606"/>
          <ac:grpSpMkLst>
            <pc:docMk/>
            <pc:sldMk cId="332428339" sldId="267"/>
            <ac:grpSpMk id="470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4:48:19.718" v="5236" actId="26606"/>
          <ac:grpSpMkLst>
            <pc:docMk/>
            <pc:sldMk cId="332428339" sldId="267"/>
            <ac:grpSpMk id="471" creationId="{316DCFC9-6877-407C-8170-608FCB8E35AE}"/>
          </ac:grpSpMkLst>
        </pc:grpChg>
        <pc:grpChg chg="add del">
          <ac:chgData name="ירדן" userId="9f36afe93cadfc14" providerId="LiveId" clId="{2B312ADD-9F37-4144-AAEC-FC72AA26901C}" dt="2021-01-11T14:48:19.718" v="5236" actId="26606"/>
          <ac:grpSpMkLst>
            <pc:docMk/>
            <pc:sldMk cId="332428339" sldId="267"/>
            <ac:grpSpMk id="473" creationId="{89353FE7-0D03-4AD2-8B8A-60A06F6BDA4C}"/>
          </ac:grpSpMkLst>
        </pc:grpChg>
        <pc:grpChg chg="add del">
          <ac:chgData name="ירדן" userId="9f36afe93cadfc14" providerId="LiveId" clId="{2B312ADD-9F37-4144-AAEC-FC72AA26901C}" dt="2021-01-11T17:06:14.192" v="5359" actId="26606"/>
          <ac:grpSpMkLst>
            <pc:docMk/>
            <pc:sldMk cId="332428339" sldId="267"/>
            <ac:grpSpMk id="486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7:06:14.192" v="5359" actId="26606"/>
          <ac:grpSpMkLst>
            <pc:docMk/>
            <pc:sldMk cId="332428339" sldId="267"/>
            <ac:grpSpMk id="496" creationId="{AD579530-1077-46B3-BD5C-81BB270A1D5B}"/>
          </ac:grpSpMkLst>
        </pc:grpChg>
        <pc:grpChg chg="add del">
          <ac:chgData name="ירדן" userId="9f36afe93cadfc14" providerId="LiveId" clId="{2B312ADD-9F37-4144-AAEC-FC72AA26901C}" dt="2021-01-11T17:06:14.192" v="5359" actId="26606"/>
          <ac:grpSpMkLst>
            <pc:docMk/>
            <pc:sldMk cId="332428339" sldId="267"/>
            <ac:grpSpMk id="498" creationId="{83F79A5F-63B5-4802-B39B-BF0F89DDDA15}"/>
          </ac:grpSpMkLst>
        </pc:grpChg>
        <pc:grpChg chg="add del">
          <ac:chgData name="ירדן" userId="9f36afe93cadfc14" providerId="LiveId" clId="{2B312ADD-9F37-4144-AAEC-FC72AA26901C}" dt="2021-01-11T17:05:30.992" v="5342" actId="26606"/>
          <ac:grpSpMkLst>
            <pc:docMk/>
            <pc:sldMk cId="332428339" sldId="267"/>
            <ac:grpSpMk id="514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7:05:30.992" v="5342" actId="26606"/>
          <ac:grpSpMkLst>
            <pc:docMk/>
            <pc:sldMk cId="332428339" sldId="267"/>
            <ac:grpSpMk id="522" creationId="{AD579530-1077-46B3-BD5C-81BB270A1D5B}"/>
          </ac:grpSpMkLst>
        </pc:grpChg>
        <pc:grpChg chg="add del">
          <ac:chgData name="ירדן" userId="9f36afe93cadfc14" providerId="LiveId" clId="{2B312ADD-9F37-4144-AAEC-FC72AA26901C}" dt="2021-01-11T17:05:30.992" v="5342" actId="26606"/>
          <ac:grpSpMkLst>
            <pc:docMk/>
            <pc:sldMk cId="332428339" sldId="267"/>
            <ac:grpSpMk id="524" creationId="{83F79A5F-63B5-4802-B39B-BF0F89DDDA15}"/>
          </ac:grpSpMkLst>
        </pc:grpChg>
        <pc:grpChg chg="add del">
          <ac:chgData name="ירדן" userId="9f36afe93cadfc14" providerId="LiveId" clId="{2B312ADD-9F37-4144-AAEC-FC72AA26901C}" dt="2021-01-11T17:05:33.567" v="5344" actId="26606"/>
          <ac:grpSpMkLst>
            <pc:docMk/>
            <pc:sldMk cId="332428339" sldId="267"/>
            <ac:grpSpMk id="530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7:05:33.567" v="5344" actId="26606"/>
          <ac:grpSpMkLst>
            <pc:docMk/>
            <pc:sldMk cId="332428339" sldId="267"/>
            <ac:grpSpMk id="538" creationId="{096A8A5D-137F-4A8A-9811-F7A867F02E3F}"/>
          </ac:grpSpMkLst>
        </pc:grpChg>
        <pc:grpChg chg="add del">
          <ac:chgData name="ירדן" userId="9f36afe93cadfc14" providerId="LiveId" clId="{2B312ADD-9F37-4144-AAEC-FC72AA26901C}" dt="2021-01-11T17:05:33.567" v="5344" actId="26606"/>
          <ac:grpSpMkLst>
            <pc:docMk/>
            <pc:sldMk cId="332428339" sldId="267"/>
            <ac:grpSpMk id="539" creationId="{0FA686C7-6B08-416F-AEF3-C204079363A8}"/>
          </ac:grpSpMkLst>
        </pc:grpChg>
        <pc:grpChg chg="add del">
          <ac:chgData name="ירדן" userId="9f36afe93cadfc14" providerId="LiveId" clId="{2B312ADD-9F37-4144-AAEC-FC72AA26901C}" dt="2021-01-11T17:05:33.567" v="5344" actId="26606"/>
          <ac:grpSpMkLst>
            <pc:docMk/>
            <pc:sldMk cId="332428339" sldId="267"/>
            <ac:grpSpMk id="550" creationId="{4C78E281-F596-4ECB-979A-89D89452AAD7}"/>
          </ac:grpSpMkLst>
        </pc:grpChg>
        <pc:grpChg chg="add del">
          <ac:chgData name="ירדן" userId="9f36afe93cadfc14" providerId="LiveId" clId="{2B312ADD-9F37-4144-AAEC-FC72AA26901C}" dt="2021-01-11T17:05:39.621" v="5346" actId="26606"/>
          <ac:grpSpMkLst>
            <pc:docMk/>
            <pc:sldMk cId="332428339" sldId="267"/>
            <ac:grpSpMk id="557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7:05:39.621" v="5346" actId="26606"/>
          <ac:grpSpMkLst>
            <pc:docMk/>
            <pc:sldMk cId="332428339" sldId="267"/>
            <ac:grpSpMk id="565" creationId="{1351B104-9B78-4A2B-B970-FA8ABE1CE12D}"/>
          </ac:grpSpMkLst>
        </pc:grpChg>
        <pc:grpChg chg="add del">
          <ac:chgData name="ירדן" userId="9f36afe93cadfc14" providerId="LiveId" clId="{2B312ADD-9F37-4144-AAEC-FC72AA26901C}" dt="2021-01-11T17:05:39.621" v="5346" actId="26606"/>
          <ac:grpSpMkLst>
            <pc:docMk/>
            <pc:sldMk cId="332428339" sldId="267"/>
            <ac:grpSpMk id="567" creationId="{D4116A08-770E-4DC3-AAB6-E3E8E6CEC832}"/>
          </ac:grpSpMkLst>
        </pc:grpChg>
        <pc:grpChg chg="add del">
          <ac:chgData name="ירדן" userId="9f36afe93cadfc14" providerId="LiveId" clId="{2B312ADD-9F37-4144-AAEC-FC72AA26901C}" dt="2021-01-11T17:05:39.621" v="5346" actId="26606"/>
          <ac:grpSpMkLst>
            <pc:docMk/>
            <pc:sldMk cId="332428339" sldId="267"/>
            <ac:grpSpMk id="578" creationId="{77EB1C59-16D1-4C5E-9775-50CB40E022FE}"/>
          </ac:grpSpMkLst>
        </pc:grpChg>
        <pc:grpChg chg="add del">
          <ac:chgData name="ירדן" userId="9f36afe93cadfc14" providerId="LiveId" clId="{2B312ADD-9F37-4144-AAEC-FC72AA26901C}" dt="2021-01-11T17:05:52.088" v="5348" actId="26606"/>
          <ac:grpSpMkLst>
            <pc:docMk/>
            <pc:sldMk cId="332428339" sldId="267"/>
            <ac:grpSpMk id="585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7:05:52.088" v="5348" actId="26606"/>
          <ac:grpSpMkLst>
            <pc:docMk/>
            <pc:sldMk cId="332428339" sldId="267"/>
            <ac:grpSpMk id="593" creationId="{AD579530-1077-46B3-BD5C-81BB270A1D5B}"/>
          </ac:grpSpMkLst>
        </pc:grpChg>
        <pc:grpChg chg="add del">
          <ac:chgData name="ירדן" userId="9f36afe93cadfc14" providerId="LiveId" clId="{2B312ADD-9F37-4144-AAEC-FC72AA26901C}" dt="2021-01-11T17:05:52.088" v="5348" actId="26606"/>
          <ac:grpSpMkLst>
            <pc:docMk/>
            <pc:sldMk cId="332428339" sldId="267"/>
            <ac:grpSpMk id="594" creationId="{83F79A5F-63B5-4802-B39B-BF0F89DDDA15}"/>
          </ac:grpSpMkLst>
        </pc:grpChg>
        <pc:grpChg chg="add del">
          <ac:chgData name="ירדן" userId="9f36afe93cadfc14" providerId="LiveId" clId="{2B312ADD-9F37-4144-AAEC-FC72AA26901C}" dt="2021-01-11T17:05:55.817" v="5350" actId="26606"/>
          <ac:grpSpMkLst>
            <pc:docMk/>
            <pc:sldMk cId="332428339" sldId="267"/>
            <ac:grpSpMk id="599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7:05:55.817" v="5350" actId="26606"/>
          <ac:grpSpMkLst>
            <pc:docMk/>
            <pc:sldMk cId="332428339" sldId="267"/>
            <ac:grpSpMk id="607" creationId="{096A8A5D-137F-4A8A-9811-F7A867F02E3F}"/>
          </ac:grpSpMkLst>
        </pc:grpChg>
        <pc:grpChg chg="add del">
          <ac:chgData name="ירדן" userId="9f36afe93cadfc14" providerId="LiveId" clId="{2B312ADD-9F37-4144-AAEC-FC72AA26901C}" dt="2021-01-11T17:05:55.817" v="5350" actId="26606"/>
          <ac:grpSpMkLst>
            <pc:docMk/>
            <pc:sldMk cId="332428339" sldId="267"/>
            <ac:grpSpMk id="609" creationId="{0FA686C7-6B08-416F-AEF3-C204079363A8}"/>
          </ac:grpSpMkLst>
        </pc:grpChg>
        <pc:grpChg chg="add del">
          <ac:chgData name="ירדן" userId="9f36afe93cadfc14" providerId="LiveId" clId="{2B312ADD-9F37-4144-AAEC-FC72AA26901C}" dt="2021-01-11T17:05:55.817" v="5350" actId="26606"/>
          <ac:grpSpMkLst>
            <pc:docMk/>
            <pc:sldMk cId="332428339" sldId="267"/>
            <ac:grpSpMk id="621" creationId="{4C78E281-F596-4ECB-979A-89D89452AAD7}"/>
          </ac:grpSpMkLst>
        </pc:grpChg>
        <pc:grpChg chg="add del">
          <ac:chgData name="ירדן" userId="9f36afe93cadfc14" providerId="LiveId" clId="{2B312ADD-9F37-4144-AAEC-FC72AA26901C}" dt="2021-01-11T17:05:59.858" v="5352" actId="26606"/>
          <ac:grpSpMkLst>
            <pc:docMk/>
            <pc:sldMk cId="332428339" sldId="267"/>
            <ac:grpSpMk id="628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7:05:59.858" v="5352" actId="26606"/>
          <ac:grpSpMkLst>
            <pc:docMk/>
            <pc:sldMk cId="332428339" sldId="267"/>
            <ac:grpSpMk id="636" creationId="{6C68F39D-867D-4AFF-94C4-C3829AD5C5B5}"/>
          </ac:grpSpMkLst>
        </pc:grpChg>
        <pc:grpChg chg="add del">
          <ac:chgData name="ירדן" userId="9f36afe93cadfc14" providerId="LiveId" clId="{2B312ADD-9F37-4144-AAEC-FC72AA26901C}" dt="2021-01-11T17:05:59.858" v="5352" actId="26606"/>
          <ac:grpSpMkLst>
            <pc:docMk/>
            <pc:sldMk cId="332428339" sldId="267"/>
            <ac:grpSpMk id="637" creationId="{4466CCD0-FEF9-460D-9FB6-11613A492B66}"/>
          </ac:grpSpMkLst>
        </pc:grpChg>
        <pc:grpChg chg="add del">
          <ac:chgData name="ירדן" userId="9f36afe93cadfc14" providerId="LiveId" clId="{2B312ADD-9F37-4144-AAEC-FC72AA26901C}" dt="2021-01-11T17:05:59.858" v="5352" actId="26606"/>
          <ac:grpSpMkLst>
            <pc:docMk/>
            <pc:sldMk cId="332428339" sldId="267"/>
            <ac:grpSpMk id="648" creationId="{176E1971-1C4C-46C8-A821-63766428014D}"/>
          </ac:grpSpMkLst>
        </pc:grpChg>
        <pc:grpChg chg="add del">
          <ac:chgData name="ירדן" userId="9f36afe93cadfc14" providerId="LiveId" clId="{2B312ADD-9F37-4144-AAEC-FC72AA26901C}" dt="2021-01-11T17:06:04.750" v="5354" actId="26606"/>
          <ac:grpSpMkLst>
            <pc:docMk/>
            <pc:sldMk cId="332428339" sldId="267"/>
            <ac:grpSpMk id="655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7:06:04.750" v="5354" actId="26606"/>
          <ac:grpSpMkLst>
            <pc:docMk/>
            <pc:sldMk cId="332428339" sldId="267"/>
            <ac:grpSpMk id="663" creationId="{1351B104-9B78-4A2B-B970-FA8ABE1CE12D}"/>
          </ac:grpSpMkLst>
        </pc:grpChg>
        <pc:grpChg chg="add del">
          <ac:chgData name="ירדן" userId="9f36afe93cadfc14" providerId="LiveId" clId="{2B312ADD-9F37-4144-AAEC-FC72AA26901C}" dt="2021-01-11T17:06:04.750" v="5354" actId="26606"/>
          <ac:grpSpMkLst>
            <pc:docMk/>
            <pc:sldMk cId="332428339" sldId="267"/>
            <ac:grpSpMk id="665" creationId="{D4116A08-770E-4DC3-AAB6-E3E8E6CEC832}"/>
          </ac:grpSpMkLst>
        </pc:grpChg>
        <pc:grpChg chg="add del">
          <ac:chgData name="ירדן" userId="9f36afe93cadfc14" providerId="LiveId" clId="{2B312ADD-9F37-4144-AAEC-FC72AA26901C}" dt="2021-01-11T17:06:04.750" v="5354" actId="26606"/>
          <ac:grpSpMkLst>
            <pc:docMk/>
            <pc:sldMk cId="332428339" sldId="267"/>
            <ac:grpSpMk id="676" creationId="{77EB1C59-16D1-4C5E-9775-50CB40E022FE}"/>
          </ac:grpSpMkLst>
        </pc:grpChg>
        <pc:grpChg chg="add del">
          <ac:chgData name="ירדן" userId="9f36afe93cadfc14" providerId="LiveId" clId="{2B312ADD-9F37-4144-AAEC-FC72AA26901C}" dt="2021-01-11T17:06:11.081" v="5356" actId="26606"/>
          <ac:grpSpMkLst>
            <pc:docMk/>
            <pc:sldMk cId="332428339" sldId="267"/>
            <ac:grpSpMk id="683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7:06:14.134" v="5358" actId="26606"/>
          <ac:grpSpMkLst>
            <pc:docMk/>
            <pc:sldMk cId="332428339" sldId="267"/>
            <ac:grpSpMk id="694" creationId="{9795E515-5F57-431F-9A0D-3A0419DF7572}"/>
          </ac:grpSpMkLst>
        </pc:grpChg>
        <pc:grpChg chg="add del">
          <ac:chgData name="ירדן" userId="9f36afe93cadfc14" providerId="LiveId" clId="{2B312ADD-9F37-4144-AAEC-FC72AA26901C}" dt="2021-01-11T17:06:14.134" v="5358" actId="26606"/>
          <ac:grpSpMkLst>
            <pc:docMk/>
            <pc:sldMk cId="332428339" sldId="267"/>
            <ac:grpSpMk id="702" creationId="{096A8A5D-137F-4A8A-9811-F7A867F02E3F}"/>
          </ac:grpSpMkLst>
        </pc:grpChg>
        <pc:grpChg chg="add del">
          <ac:chgData name="ירדן" userId="9f36afe93cadfc14" providerId="LiveId" clId="{2B312ADD-9F37-4144-AAEC-FC72AA26901C}" dt="2021-01-11T17:06:14.134" v="5358" actId="26606"/>
          <ac:grpSpMkLst>
            <pc:docMk/>
            <pc:sldMk cId="332428339" sldId="267"/>
            <ac:grpSpMk id="703" creationId="{0FA686C7-6B08-416F-AEF3-C204079363A8}"/>
          </ac:grpSpMkLst>
        </pc:grpChg>
        <pc:grpChg chg="add del">
          <ac:chgData name="ירדן" userId="9f36afe93cadfc14" providerId="LiveId" clId="{2B312ADD-9F37-4144-AAEC-FC72AA26901C}" dt="2021-01-11T17:06:14.134" v="5358" actId="26606"/>
          <ac:grpSpMkLst>
            <pc:docMk/>
            <pc:sldMk cId="332428339" sldId="267"/>
            <ac:grpSpMk id="714" creationId="{4C78E281-F596-4ECB-979A-89D89452AAD7}"/>
          </ac:grpSpMkLst>
        </pc:grpChg>
        <pc:grpChg chg="add">
          <ac:chgData name="ירדן" userId="9f36afe93cadfc14" providerId="LiveId" clId="{2B312ADD-9F37-4144-AAEC-FC72AA26901C}" dt="2021-01-11T17:06:14.192" v="5359" actId="26606"/>
          <ac:grpSpMkLst>
            <pc:docMk/>
            <pc:sldMk cId="332428339" sldId="267"/>
            <ac:grpSpMk id="721" creationId="{9795E515-5F57-431F-9A0D-3A0419DF7572}"/>
          </ac:grpSpMkLst>
        </pc:grpChg>
        <pc:picChg chg="add mod ord">
          <ac:chgData name="ירדן" userId="9f36afe93cadfc14" providerId="LiveId" clId="{2B312ADD-9F37-4144-AAEC-FC72AA26901C}" dt="2021-01-11T17:06:14.192" v="5359" actId="26606"/>
          <ac:picMkLst>
            <pc:docMk/>
            <pc:sldMk cId="332428339" sldId="267"/>
            <ac:picMk id="5" creationId="{F61236B4-88CB-43BA-BECF-C9417E0E8DFE}"/>
          </ac:picMkLst>
        </pc:picChg>
        <pc:picChg chg="add del">
          <ac:chgData name="ירדן" userId="9f36afe93cadfc14" providerId="LiveId" clId="{2B312ADD-9F37-4144-AAEC-FC72AA26901C}" dt="2021-01-11T14:49:36.014" v="5256" actId="26606"/>
          <ac:picMkLst>
            <pc:docMk/>
            <pc:sldMk cId="332428339" sldId="267"/>
            <ac:picMk id="7" creationId="{6551C300-1D7A-46C3-9EF6-0EAC9B1E1F53}"/>
          </ac:picMkLst>
        </pc:picChg>
        <pc:picChg chg="add del">
          <ac:chgData name="ירדן" userId="9f36afe93cadfc14" providerId="LiveId" clId="{2B312ADD-9F37-4144-AAEC-FC72AA26901C}" dt="2021-01-11T14:50:36.998" v="5265" actId="26606"/>
          <ac:picMkLst>
            <pc:docMk/>
            <pc:sldMk cId="332428339" sldId="267"/>
            <ac:picMk id="9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4:44:00.776" v="5218" actId="26606"/>
          <ac:picMkLst>
            <pc:docMk/>
            <pc:sldMk cId="332428339" sldId="267"/>
            <ac:picMk id="10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4:49:20.990" v="5248" actId="26606"/>
          <ac:picMkLst>
            <pc:docMk/>
            <pc:sldMk cId="332428339" sldId="267"/>
            <ac:picMk id="56" creationId="{6551C300-1D7A-46C3-9EF6-0EAC9B1E1F53}"/>
          </ac:picMkLst>
        </pc:picChg>
        <pc:picChg chg="add del">
          <ac:chgData name="ירדן" userId="9f36afe93cadfc14" providerId="LiveId" clId="{2B312ADD-9F37-4144-AAEC-FC72AA26901C}" dt="2021-01-11T14:49:24.852" v="5250" actId="26606"/>
          <ac:picMkLst>
            <pc:docMk/>
            <pc:sldMk cId="332428339" sldId="267"/>
            <ac:picMk id="100" creationId="{6551C300-1D7A-46C3-9EF6-0EAC9B1E1F53}"/>
          </ac:picMkLst>
        </pc:picChg>
        <pc:picChg chg="add del">
          <ac:chgData name="ירדן" userId="9f36afe93cadfc14" providerId="LiveId" clId="{2B312ADD-9F37-4144-AAEC-FC72AA26901C}" dt="2021-01-11T14:49:24.852" v="5250" actId="26606"/>
          <ac:picMkLst>
            <pc:docMk/>
            <pc:sldMk cId="332428339" sldId="267"/>
            <ac:picMk id="101" creationId="{86D8F06D-0176-412D-A69C-AF7042B7EE96}"/>
          </ac:picMkLst>
        </pc:picChg>
        <pc:picChg chg="add del">
          <ac:chgData name="ירדן" userId="9f36afe93cadfc14" providerId="LiveId" clId="{2B312ADD-9F37-4144-AAEC-FC72AA26901C}" dt="2021-01-11T14:49:24.852" v="5250" actId="26606"/>
          <ac:picMkLst>
            <pc:docMk/>
            <pc:sldMk cId="332428339" sldId="267"/>
            <ac:picMk id="103" creationId="{815562A4-61AD-4BDB-9BDB-34860AE47A55}"/>
          </ac:picMkLst>
        </pc:picChg>
        <pc:picChg chg="add del">
          <ac:chgData name="ירדן" userId="9f36afe93cadfc14" providerId="LiveId" clId="{2B312ADD-9F37-4144-AAEC-FC72AA26901C}" dt="2021-01-11T14:48:21.438" v="5242" actId="26606"/>
          <ac:picMkLst>
            <pc:docMk/>
            <pc:sldMk cId="332428339" sldId="267"/>
            <ac:picMk id="140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4:44:22.898" v="5223" actId="26606"/>
          <ac:picMkLst>
            <pc:docMk/>
            <pc:sldMk cId="332428339" sldId="267"/>
            <ac:picMk id="149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4:50:35.181" v="5262" actId="26606"/>
          <ac:picMkLst>
            <pc:docMk/>
            <pc:sldMk cId="332428339" sldId="267"/>
            <ac:picMk id="157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4:49:26.928" v="5252" actId="26606"/>
          <ac:picMkLst>
            <pc:docMk/>
            <pc:sldMk cId="332428339" sldId="267"/>
            <ac:picMk id="160" creationId="{EA8ADA9F-99E3-4964-8962-1118D1439FBA}"/>
          </ac:picMkLst>
        </pc:picChg>
        <pc:picChg chg="add del">
          <ac:chgData name="ירדן" userId="9f36afe93cadfc14" providerId="LiveId" clId="{2B312ADD-9F37-4144-AAEC-FC72AA26901C}" dt="2021-01-11T14:49:26.928" v="5252" actId="26606"/>
          <ac:picMkLst>
            <pc:docMk/>
            <pc:sldMk cId="332428339" sldId="267"/>
            <ac:picMk id="164" creationId="{43BCD4D4-0FCB-418E-9D58-033B2DB4157F}"/>
          </ac:picMkLst>
        </pc:picChg>
        <pc:picChg chg="add del">
          <ac:chgData name="ירדן" userId="9f36afe93cadfc14" providerId="LiveId" clId="{2B312ADD-9F37-4144-AAEC-FC72AA26901C}" dt="2021-01-11T14:49:26.928" v="5252" actId="26606"/>
          <ac:picMkLst>
            <pc:docMk/>
            <pc:sldMk cId="332428339" sldId="267"/>
            <ac:picMk id="166" creationId="{AA3F2319-3466-4D84-ABE4-77BC773F35D1}"/>
          </ac:picMkLst>
        </pc:picChg>
        <pc:picChg chg="add del">
          <ac:chgData name="ירדן" userId="9f36afe93cadfc14" providerId="LiveId" clId="{2B312ADD-9F37-4144-AAEC-FC72AA26901C}" dt="2021-01-11T14:49:35.265" v="5254" actId="26606"/>
          <ac:picMkLst>
            <pc:docMk/>
            <pc:sldMk cId="332428339" sldId="267"/>
            <ac:picMk id="168" creationId="{6551C300-1D7A-46C3-9EF6-0EAC9B1E1F53}"/>
          </ac:picMkLst>
        </pc:picChg>
        <pc:picChg chg="add del">
          <ac:chgData name="ירדן" userId="9f36afe93cadfc14" providerId="LiveId" clId="{2B312ADD-9F37-4144-AAEC-FC72AA26901C}" dt="2021-01-11T17:05:29.706" v="5340" actId="26606"/>
          <ac:picMkLst>
            <pc:docMk/>
            <pc:sldMk cId="332428339" sldId="267"/>
            <ac:picMk id="170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6:41:27.231" v="5336" actId="26606"/>
          <ac:picMkLst>
            <pc:docMk/>
            <pc:sldMk cId="332428339" sldId="267"/>
            <ac:picMk id="185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4:46:19.349" v="5230" actId="26606"/>
          <ac:picMkLst>
            <pc:docMk/>
            <pc:sldMk cId="332428339" sldId="267"/>
            <ac:picMk id="192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4:44:24.347" v="5225" actId="26606"/>
          <ac:picMkLst>
            <pc:docMk/>
            <pc:sldMk cId="332428339" sldId="267"/>
            <ac:picMk id="279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4:48:20.350" v="5239" actId="26606"/>
          <ac:picMkLst>
            <pc:docMk/>
            <pc:sldMk cId="332428339" sldId="267"/>
            <ac:picMk id="286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4:48:20.135" v="5238" actId="26606"/>
          <ac:picMkLst>
            <pc:docMk/>
            <pc:sldMk cId="332428339" sldId="267"/>
            <ac:picMk id="295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4:50:36.888" v="5264" actId="26606"/>
          <ac:picMkLst>
            <pc:docMk/>
            <pc:sldMk cId="332428339" sldId="267"/>
            <ac:picMk id="304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6:41:27.158" v="5335" actId="26606"/>
          <ac:picMkLst>
            <pc:docMk/>
            <pc:sldMk cId="332428339" sldId="267"/>
            <ac:picMk id="323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6:40:15.965" v="5331" actId="26606"/>
          <ac:picMkLst>
            <pc:docMk/>
            <pc:sldMk cId="332428339" sldId="267"/>
            <ac:picMk id="327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6:40:25.882" v="5333" actId="26606"/>
          <ac:picMkLst>
            <pc:docMk/>
            <pc:sldMk cId="332428339" sldId="267"/>
            <ac:picMk id="352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4:48:19.718" v="5236" actId="26606"/>
          <ac:picMkLst>
            <pc:docMk/>
            <pc:sldMk cId="332428339" sldId="267"/>
            <ac:picMk id="469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7:06:14.192" v="5359" actId="26606"/>
          <ac:picMkLst>
            <pc:docMk/>
            <pc:sldMk cId="332428339" sldId="267"/>
            <ac:picMk id="485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7:05:30.992" v="5342" actId="26606"/>
          <ac:picMkLst>
            <pc:docMk/>
            <pc:sldMk cId="332428339" sldId="267"/>
            <ac:picMk id="513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7:05:33.567" v="5344" actId="26606"/>
          <ac:picMkLst>
            <pc:docMk/>
            <pc:sldMk cId="332428339" sldId="267"/>
            <ac:picMk id="529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7:05:39.621" v="5346" actId="26606"/>
          <ac:picMkLst>
            <pc:docMk/>
            <pc:sldMk cId="332428339" sldId="267"/>
            <ac:picMk id="556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7:05:52.088" v="5348" actId="26606"/>
          <ac:picMkLst>
            <pc:docMk/>
            <pc:sldMk cId="332428339" sldId="267"/>
            <ac:picMk id="584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7:05:55.817" v="5350" actId="26606"/>
          <ac:picMkLst>
            <pc:docMk/>
            <pc:sldMk cId="332428339" sldId="267"/>
            <ac:picMk id="598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7:05:59.858" v="5352" actId="26606"/>
          <ac:picMkLst>
            <pc:docMk/>
            <pc:sldMk cId="332428339" sldId="267"/>
            <ac:picMk id="627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7:06:04.750" v="5354" actId="26606"/>
          <ac:picMkLst>
            <pc:docMk/>
            <pc:sldMk cId="332428339" sldId="267"/>
            <ac:picMk id="654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7:06:11.081" v="5356" actId="26606"/>
          <ac:picMkLst>
            <pc:docMk/>
            <pc:sldMk cId="332428339" sldId="267"/>
            <ac:picMk id="682" creationId="{50C065C3-0FE3-4452-B765-CB05BBB2A983}"/>
          </ac:picMkLst>
        </pc:picChg>
        <pc:picChg chg="add del">
          <ac:chgData name="ירדן" userId="9f36afe93cadfc14" providerId="LiveId" clId="{2B312ADD-9F37-4144-AAEC-FC72AA26901C}" dt="2021-01-11T17:06:14.134" v="5358" actId="26606"/>
          <ac:picMkLst>
            <pc:docMk/>
            <pc:sldMk cId="332428339" sldId="267"/>
            <ac:picMk id="693" creationId="{50C065C3-0FE3-4452-B765-CB05BBB2A983}"/>
          </ac:picMkLst>
        </pc:picChg>
        <pc:picChg chg="add">
          <ac:chgData name="ירדן" userId="9f36afe93cadfc14" providerId="LiveId" clId="{2B312ADD-9F37-4144-AAEC-FC72AA26901C}" dt="2021-01-11T17:06:14.192" v="5359" actId="26606"/>
          <ac:picMkLst>
            <pc:docMk/>
            <pc:sldMk cId="332428339" sldId="267"/>
            <ac:picMk id="720" creationId="{50C065C3-0FE3-4452-B765-CB05BBB2A983}"/>
          </ac:picMkLst>
        </pc:picChg>
      </pc:sldChg>
      <pc:sldChg chg="new del">
        <pc:chgData name="ירדן" userId="9f36afe93cadfc14" providerId="LiveId" clId="{2B312ADD-9F37-4144-AAEC-FC72AA26901C}" dt="2021-01-10T09:55:33.525" v="1186" actId="680"/>
        <pc:sldMkLst>
          <pc:docMk/>
          <pc:sldMk cId="2529003034" sldId="267"/>
        </pc:sldMkLst>
      </pc:sldChg>
      <pc:sldChg chg="delSp new del mod">
        <pc:chgData name="ירדן" userId="9f36afe93cadfc14" providerId="LiveId" clId="{2B312ADD-9F37-4144-AAEC-FC72AA26901C}" dt="2021-01-11T17:34:14.566" v="5363" actId="2696"/>
        <pc:sldMkLst>
          <pc:docMk/>
          <pc:sldMk cId="113614427" sldId="268"/>
        </pc:sldMkLst>
        <pc:spChg chg="del">
          <ac:chgData name="ירדן" userId="9f36afe93cadfc14" providerId="LiveId" clId="{2B312ADD-9F37-4144-AAEC-FC72AA26901C}" dt="2021-01-11T17:32:41.196" v="5361" actId="478"/>
          <ac:spMkLst>
            <pc:docMk/>
            <pc:sldMk cId="113614427" sldId="268"/>
            <ac:spMk id="2" creationId="{B9EA1C44-5B70-4426-9E02-1613A48CC0E2}"/>
          </ac:spMkLst>
        </pc:spChg>
        <pc:spChg chg="del">
          <ac:chgData name="ירדן" userId="9f36afe93cadfc14" providerId="LiveId" clId="{2B312ADD-9F37-4144-AAEC-FC72AA26901C}" dt="2021-01-11T17:32:43.247" v="5362" actId="478"/>
          <ac:spMkLst>
            <pc:docMk/>
            <pc:sldMk cId="113614427" sldId="268"/>
            <ac:spMk id="3" creationId="{5FD8E2DA-EAAE-45BB-A4D4-CA8A604D7A76}"/>
          </ac:spMkLst>
        </pc:spChg>
      </pc:sldChg>
      <pc:sldChg chg="new del">
        <pc:chgData name="ירדן" userId="9f36afe93cadfc14" providerId="LiveId" clId="{2B312ADD-9F37-4144-AAEC-FC72AA26901C}" dt="2021-01-11T17:01:49.358" v="5338" actId="680"/>
        <pc:sldMkLst>
          <pc:docMk/>
          <pc:sldMk cId="2503100071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55A9FC8-D187-496D-A6E8-465D3E08AF13}" type="datetimeFigureOut">
              <a:rPr lang="he-IL" smtClean="0"/>
              <a:t>כ"ח/טבת/תשפ"א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50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כ"ח/טבת/תשפ"א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54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כ"ח/טבת/תשפ"א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3244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כ"ח/טבת/תשפ"א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9825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כ"ח/טבת/תשפ"א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2267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כ"ח/טבת/תשפ"א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177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כ"ח/טבת/תשפ"א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3558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כ"ח/טבת/תשפ"א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0793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כ"ח/טבת/תשפ"א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322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כ"ח/טבת/תשפ"א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168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כ"ח/טבת/תשפ"א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980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כ"ח/טבת/תשפ"א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004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כ"ח/טבת/תשפ"א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81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כ"ח/טבת/תשפ"א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396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כ"ח/טבת/תשפ"א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746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כ"ח/טבת/תשפ"א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287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כ"ח/טבת/תשפ"א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90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9FC8-D187-496D-A6E8-465D3E08AF13}" type="datetimeFigureOut">
              <a:rPr lang="he-IL" smtClean="0"/>
              <a:t>כ"ח/טבת/תשפ"א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8960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1" name="Group 17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2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3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4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5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6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7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609A465-1C85-4391-8745-6BFE08C9923B}"/>
              </a:ext>
            </a:extLst>
          </p:cNvPr>
          <p:cNvSpPr txBox="1"/>
          <p:nvPr/>
        </p:nvSpPr>
        <p:spPr>
          <a:xfrm>
            <a:off x="8057397" y="1113282"/>
            <a:ext cx="3489569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>
                <a:latin typeface="+mj-lt"/>
                <a:ea typeface="+mj-ea"/>
                <a:cs typeface="+mj-cs"/>
              </a:rPr>
              <a:t>Group 7</a:t>
            </a:r>
          </a:p>
        </p:txBody>
      </p:sp>
      <p:sp>
        <p:nvSpPr>
          <p:cNvPr id="729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61236B4-88CB-43BA-BECF-C9417E0E8D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7" r="1111" b="-2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A8C4DA0-6C0A-49BC-A1CA-27B04BE90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2" t="19444" r="26591" b="10185"/>
          <a:stretch/>
        </p:blipFill>
        <p:spPr>
          <a:xfrm>
            <a:off x="3700310" y="182719"/>
            <a:ext cx="4477734" cy="506410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5E29AF0-A431-4F22-AC40-CDFCE4318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7556" y="4098204"/>
            <a:ext cx="8520997" cy="2752770"/>
          </a:xfrm>
        </p:spPr>
        <p:txBody>
          <a:bodyPr>
            <a:normAutofit/>
          </a:bodyPr>
          <a:lstStyle/>
          <a:p>
            <a:pPr algn="ctr"/>
            <a:r>
              <a:rPr lang="en-US" sz="11500" b="1" spc="-300" dirty="0">
                <a:latin typeface="+mn-lt"/>
                <a:cs typeface="+mn-cs"/>
              </a:rPr>
              <a:t>THE END !</a:t>
            </a:r>
            <a:endParaRPr lang="he-IL" sz="11500" b="1" spc="-300" dirty="0">
              <a:latin typeface="+mn-lt"/>
              <a:cs typeface="+mn-cs"/>
            </a:endParaRPr>
          </a:p>
        </p:txBody>
      </p:sp>
      <p:pic>
        <p:nvPicPr>
          <p:cNvPr id="1028" name="Picture 4" descr="Pin en อักษร">
            <a:extLst>
              <a:ext uri="{FF2B5EF4-FFF2-40B4-BE49-F238E27FC236}">
                <a16:creationId xmlns:a16="http://schemas.microsoft.com/office/drawing/2014/main" id="{46E581C0-29C5-4291-BDC8-39F639E44A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86" y="144561"/>
            <a:ext cx="4791938" cy="530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eworks Gif - ID: 84347 - Gif Abyss">
            <a:extLst>
              <a:ext uri="{FF2B5EF4-FFF2-40B4-BE49-F238E27FC236}">
                <a16:creationId xmlns:a16="http://schemas.microsoft.com/office/drawing/2014/main" id="{E4D8FBD0-21F6-45F1-8065-6E4FF509803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390" y="785539"/>
            <a:ext cx="1762352" cy="176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mments myspace orkut GIF - Find on GIFER">
            <a:extLst>
              <a:ext uri="{FF2B5EF4-FFF2-40B4-BE49-F238E27FC236}">
                <a16:creationId xmlns:a16="http://schemas.microsoft.com/office/drawing/2014/main" id="{B6B9C3C2-2809-4D85-B50C-BBD79D85AD6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96" y="2211783"/>
            <a:ext cx="2317716" cy="243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E29AF0-A431-4F22-AC40-CDFCE4318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225" y="-566661"/>
            <a:ext cx="8791575" cy="2387600"/>
          </a:xfrm>
        </p:spPr>
        <p:txBody>
          <a:bodyPr/>
          <a:lstStyle/>
          <a:p>
            <a:r>
              <a:rPr lang="en-US" b="1" spc="-300" dirty="0">
                <a:latin typeface="+mn-lt"/>
                <a:cs typeface="Aparajita" panose="020B0502040204020203" pitchFamily="18" charset="0"/>
              </a:rPr>
              <a:t>Our project</a:t>
            </a:r>
            <a:br>
              <a:rPr lang="he-IL" b="1" spc="-300" dirty="0">
                <a:latin typeface="+mn-lt"/>
                <a:cs typeface="Aparajita" panose="020B0502040204020203" pitchFamily="18" charset="0"/>
              </a:rPr>
            </a:br>
            <a:endParaRPr lang="he-IL" b="1" spc="-300" dirty="0">
              <a:latin typeface="+mn-lt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A8C4DA0-6C0A-49BC-A1CA-27B04BE90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2" t="19444" r="26591" b="10185"/>
          <a:stretch/>
        </p:blipFill>
        <p:spPr>
          <a:xfrm>
            <a:off x="9867899" y="150736"/>
            <a:ext cx="2159002" cy="2441728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31276D8-349D-43D9-98DD-CC96912927AE}"/>
              </a:ext>
            </a:extLst>
          </p:cNvPr>
          <p:cNvSpPr txBox="1"/>
          <p:nvPr/>
        </p:nvSpPr>
        <p:spPr>
          <a:xfrm>
            <a:off x="1990079" y="1473692"/>
            <a:ext cx="7979545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 err="1"/>
              <a:t>ContractMe</a:t>
            </a:r>
            <a:r>
              <a:rPr lang="en-US" sz="2000" dirty="0"/>
              <a:t> is an app that helps connecting between employers and contractors who are registered in the system of a particular human resource company.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The app is easy and convenient for the user and in addition is very effective for finding a job or worker in the high-tech field.</a:t>
            </a:r>
          </a:p>
          <a:p>
            <a:pPr algn="l"/>
            <a:r>
              <a:rPr lang="en-US" sz="2000" dirty="0"/>
              <a:t>The app is the best solution for HR company workers, employers and contractors because it allows the users to see and track their data in an organized manner.</a:t>
            </a:r>
            <a:endParaRPr lang="he-IL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The process we went through included difficulties like meeting deadlines and  filling all the requirements, but after the fact we learned what teamwork is, </a:t>
            </a:r>
            <a:r>
              <a:rPr lang="en-US" sz="2000"/>
              <a:t>what is the </a:t>
            </a:r>
            <a:r>
              <a:rPr lang="en-US" sz="2000" dirty="0"/>
              <a:t>importance of </a:t>
            </a:r>
            <a:r>
              <a:rPr lang="en-US" sz="2000"/>
              <a:t>it and </a:t>
            </a:r>
            <a:r>
              <a:rPr lang="en-US" sz="2000" dirty="0"/>
              <a:t>how to deal with the challenges, which we will expand on later.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73219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E29AF0-A431-4F22-AC40-CDFCE4318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225" y="-566661"/>
            <a:ext cx="8791575" cy="2387600"/>
          </a:xfrm>
        </p:spPr>
        <p:txBody>
          <a:bodyPr/>
          <a:lstStyle/>
          <a:p>
            <a:r>
              <a:rPr lang="en-US" b="1" spc="-300">
                <a:latin typeface="+mn-lt"/>
                <a:cs typeface="Aparajita" panose="020B0502040204020203" pitchFamily="18" charset="0"/>
              </a:rPr>
              <a:t>Team members</a:t>
            </a:r>
            <a:br>
              <a:rPr lang="he-IL" b="1" spc="-300">
                <a:latin typeface="+mn-lt"/>
                <a:cs typeface="Aparajita" panose="020B0502040204020203" pitchFamily="18" charset="0"/>
              </a:rPr>
            </a:br>
            <a:endParaRPr lang="he-IL" b="1" spc="-300" dirty="0">
              <a:latin typeface="+mn-lt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A8C4DA0-6C0A-49BC-A1CA-27B04BE90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2" t="19444" r="26591" b="10185"/>
          <a:stretch/>
        </p:blipFill>
        <p:spPr>
          <a:xfrm>
            <a:off x="9867899" y="150736"/>
            <a:ext cx="2159002" cy="2441728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4C5E6A9-4CAE-4B99-877F-B0ACE1F2C1E8}"/>
              </a:ext>
            </a:extLst>
          </p:cNvPr>
          <p:cNvSpPr txBox="1"/>
          <p:nvPr/>
        </p:nvSpPr>
        <p:spPr>
          <a:xfrm>
            <a:off x="2202678" y="1371600"/>
            <a:ext cx="673812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600" dirty="0" err="1"/>
              <a:t>Yarden</a:t>
            </a:r>
            <a:r>
              <a:rPr lang="en-US" sz="3600" dirty="0"/>
              <a:t> </a:t>
            </a:r>
            <a:r>
              <a:rPr lang="en-US" sz="3600" dirty="0" err="1"/>
              <a:t>Hovav</a:t>
            </a:r>
            <a:endParaRPr lang="en-US" sz="3600" dirty="0"/>
          </a:p>
          <a:p>
            <a:pPr algn="l"/>
            <a:r>
              <a:rPr lang="en-US" sz="3600" dirty="0" err="1"/>
              <a:t>Maayan</a:t>
            </a:r>
            <a:r>
              <a:rPr lang="en-US" sz="3600" dirty="0"/>
              <a:t> </a:t>
            </a:r>
            <a:r>
              <a:rPr lang="en-US" sz="3600" dirty="0" err="1"/>
              <a:t>Nadivi</a:t>
            </a:r>
            <a:r>
              <a:rPr lang="en-US" sz="3600" dirty="0"/>
              <a:t> </a:t>
            </a:r>
          </a:p>
          <a:p>
            <a:pPr algn="l"/>
            <a:r>
              <a:rPr lang="en-US" sz="3600" dirty="0"/>
              <a:t>David </a:t>
            </a:r>
            <a:r>
              <a:rPr lang="en-US" sz="3600" dirty="0" err="1"/>
              <a:t>Abenhaim</a:t>
            </a:r>
            <a:r>
              <a:rPr lang="en-US" sz="3600" dirty="0"/>
              <a:t> </a:t>
            </a:r>
          </a:p>
          <a:p>
            <a:pPr algn="l"/>
            <a:r>
              <a:rPr lang="en-US" sz="3600" dirty="0"/>
              <a:t>Benny Shalom </a:t>
            </a:r>
          </a:p>
          <a:p>
            <a:pPr algn="l"/>
            <a:r>
              <a:rPr lang="en-US" sz="3600" dirty="0"/>
              <a:t>Mikhail </a:t>
            </a:r>
            <a:r>
              <a:rPr lang="en-US" sz="3600" dirty="0" err="1"/>
              <a:t>Diyachkov</a:t>
            </a:r>
            <a:endParaRPr lang="en-US" sz="36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F88F19F-2613-4ED2-8724-205427786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37" y="1191415"/>
            <a:ext cx="2687638" cy="54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E29AF0-A431-4F22-AC40-CDFCE4318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6023" y="-39118"/>
            <a:ext cx="8791575" cy="2387600"/>
          </a:xfrm>
        </p:spPr>
        <p:txBody>
          <a:bodyPr/>
          <a:lstStyle/>
          <a:p>
            <a:r>
              <a:rPr lang="en-US" b="1" spc="-300" dirty="0">
                <a:latin typeface="+mn-lt"/>
                <a:cs typeface="Aparajita" panose="020B0502040204020203" pitchFamily="18" charset="0"/>
              </a:rPr>
              <a:t>Main functionality and additions</a:t>
            </a:r>
            <a:br>
              <a:rPr lang="he-IL" b="1" spc="-300" dirty="0">
                <a:latin typeface="+mn-lt"/>
                <a:cs typeface="Aparajita" panose="020B0502040204020203" pitchFamily="18" charset="0"/>
              </a:rPr>
            </a:br>
            <a:endParaRPr lang="he-IL" b="1" spc="-300" dirty="0">
              <a:latin typeface="+mn-lt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A8C4DA0-6C0A-49BC-A1CA-27B04BE90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2" t="19444" r="26591" b="10185"/>
          <a:stretch/>
        </p:blipFill>
        <p:spPr>
          <a:xfrm>
            <a:off x="9867899" y="150736"/>
            <a:ext cx="2159002" cy="2441728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886A1BB-CF02-4AD6-B915-B8CB2135EFCE}"/>
              </a:ext>
            </a:extLst>
          </p:cNvPr>
          <p:cNvSpPr txBox="1"/>
          <p:nvPr/>
        </p:nvSpPr>
        <p:spPr>
          <a:xfrm>
            <a:off x="2256023" y="1907365"/>
            <a:ext cx="7412824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/>
              <a:t>The main functionality in our system is the ability of employers to search for a contractor .</a:t>
            </a:r>
            <a:br>
              <a:rPr lang="en-US" sz="2000" dirty="0"/>
            </a:br>
            <a:r>
              <a:rPr lang="en-US" sz="2000" dirty="0"/>
              <a:t>The HR workers will be able to follow everything that is done in relation to hiring contractors by the employers.</a:t>
            </a:r>
          </a:p>
          <a:p>
            <a:pPr algn="l"/>
            <a:r>
              <a:rPr lang="en-US" sz="2000" dirty="0"/>
              <a:t>Contractors can report and track work and vacation days .</a:t>
            </a:r>
            <a:endParaRPr lang="he-IL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In addition, the system has additional functionality that</a:t>
            </a:r>
          </a:p>
          <a:p>
            <a:pPr algn="l"/>
            <a:r>
              <a:rPr lang="en-US" sz="2000" dirty="0"/>
              <a:t>we have added beyond the customer's requirements, </a:t>
            </a:r>
          </a:p>
          <a:p>
            <a:pPr algn="l"/>
            <a:r>
              <a:rPr lang="en-US" sz="2000" dirty="0"/>
              <a:t>which is a technical support function, a home button, </a:t>
            </a:r>
          </a:p>
          <a:p>
            <a:pPr algn="l"/>
            <a:r>
              <a:rPr lang="en-US" sz="2000" dirty="0"/>
              <a:t>and the contractor’s ability to edit his personal details.</a:t>
            </a:r>
            <a:endParaRPr lang="he-IL" sz="20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DFC9D09-22F5-4E49-882A-DDA29BB91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557" y="4328569"/>
            <a:ext cx="3939344" cy="23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0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E29AF0-A431-4F22-AC40-CDFCE4318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225" y="-566661"/>
            <a:ext cx="8791575" cy="2387600"/>
          </a:xfrm>
        </p:spPr>
        <p:txBody>
          <a:bodyPr/>
          <a:lstStyle/>
          <a:p>
            <a:r>
              <a:rPr lang="en-US" b="1" spc="-300">
                <a:latin typeface="+mn-lt"/>
                <a:cs typeface="Aparajita" panose="020B0502040204020203" pitchFamily="18" charset="0"/>
              </a:rPr>
              <a:t>Project requirements</a:t>
            </a:r>
            <a:br>
              <a:rPr lang="he-IL" b="1" spc="-300">
                <a:latin typeface="+mn-lt"/>
                <a:cs typeface="Aparajita" panose="020B0502040204020203" pitchFamily="18" charset="0"/>
              </a:rPr>
            </a:br>
            <a:endParaRPr lang="he-IL" b="1" spc="-300" dirty="0">
              <a:latin typeface="+mn-lt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A8C4DA0-6C0A-49BC-A1CA-27B04BE90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2" t="19444" r="26591" b="10185"/>
          <a:stretch/>
        </p:blipFill>
        <p:spPr>
          <a:xfrm>
            <a:off x="9867899" y="150736"/>
            <a:ext cx="2159002" cy="2441728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5EEA768-EDFF-4973-A544-90A7F80A71B9}"/>
              </a:ext>
            </a:extLst>
          </p:cNvPr>
          <p:cNvSpPr txBox="1"/>
          <p:nvPr/>
        </p:nvSpPr>
        <p:spPr>
          <a:xfrm>
            <a:off x="2179836" y="1371600"/>
            <a:ext cx="7688063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/>
              <a:t>The main requirements in our system are that the HR employee will be able to add a new contractor employee to the system, see statistics, a contractor's work history and an employer's employment history and edit a contractor's workdays.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An employer can register to the system, look for a contractor according to his requirements, hire if he finds one that suits him and view his employment history.</a:t>
            </a:r>
          </a:p>
          <a:p>
            <a:pPr algn="l"/>
            <a:r>
              <a:rPr lang="en-US" sz="2000" dirty="0"/>
              <a:t>A contractor user can view his work history, report a workday or vacation and to see his monthly salary until now .</a:t>
            </a:r>
            <a:endParaRPr lang="he-IL" sz="2000" dirty="0"/>
          </a:p>
        </p:txBody>
      </p:sp>
      <p:pic>
        <p:nvPicPr>
          <p:cNvPr id="2050" name="Picture 2" descr="5 טיפים למנהל משאבי אנוש מונחה אנשים">
            <a:extLst>
              <a:ext uri="{FF2B5EF4-FFF2-40B4-BE49-F238E27FC236}">
                <a16:creationId xmlns:a16="http://schemas.microsoft.com/office/drawing/2014/main" id="{CF5A7ADB-61D7-4D84-A86F-A00811056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998" y="4181599"/>
            <a:ext cx="4170183" cy="236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13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E29AF0-A431-4F22-AC40-CDFCE4318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225" y="-1193800"/>
            <a:ext cx="8791575" cy="2387600"/>
          </a:xfrm>
        </p:spPr>
        <p:txBody>
          <a:bodyPr/>
          <a:lstStyle/>
          <a:p>
            <a:r>
              <a:rPr lang="en-US" b="1" spc="-300" dirty="0">
                <a:latin typeface="+mn-lt"/>
                <a:cs typeface="Aparajita" panose="020B0502040204020203" pitchFamily="18" charset="0"/>
              </a:rPr>
              <a:t>DFD - 0</a:t>
            </a:r>
            <a:endParaRPr lang="he-IL" b="1" spc="-300" dirty="0">
              <a:latin typeface="+mn-lt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A8C4DA0-6C0A-49BC-A1CA-27B04BE90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2" t="19444" r="26591" b="10185"/>
          <a:stretch/>
        </p:blipFill>
        <p:spPr>
          <a:xfrm>
            <a:off x="9867899" y="150736"/>
            <a:ext cx="2159002" cy="2441728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92C76629-DC62-4DC2-B599-7ACB5F588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662" y="1371599"/>
            <a:ext cx="7644876" cy="52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1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E29AF0-A431-4F22-AC40-CDFCE4318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225" y="-1193800"/>
            <a:ext cx="8791575" cy="2387600"/>
          </a:xfrm>
        </p:spPr>
        <p:txBody>
          <a:bodyPr/>
          <a:lstStyle/>
          <a:p>
            <a:r>
              <a:rPr lang="en-US" b="1" spc="-300" dirty="0">
                <a:latin typeface="+mn-lt"/>
                <a:cs typeface="Aparajita" panose="020B0502040204020203" pitchFamily="18" charset="0"/>
              </a:rPr>
              <a:t>USE - CASE</a:t>
            </a:r>
            <a:endParaRPr lang="he-IL" b="1" spc="-300" dirty="0">
              <a:latin typeface="+mn-lt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A8C4DA0-6C0A-49BC-A1CA-27B04BE90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2" t="19444" r="26591" b="10185"/>
          <a:stretch/>
        </p:blipFill>
        <p:spPr>
          <a:xfrm>
            <a:off x="9867899" y="150736"/>
            <a:ext cx="2159002" cy="2441728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2CF6609C-3073-4B17-A20C-440D61D13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224" y="1193800"/>
            <a:ext cx="7483475" cy="535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2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E29AF0-A431-4F22-AC40-CDFCE4318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9347" y="-1193800"/>
            <a:ext cx="8791575" cy="2387600"/>
          </a:xfrm>
        </p:spPr>
        <p:txBody>
          <a:bodyPr/>
          <a:lstStyle/>
          <a:p>
            <a:r>
              <a:rPr lang="en-US" b="1" spc="-300" dirty="0">
                <a:latin typeface="+mn-lt"/>
                <a:cs typeface="Aparajita" panose="020B0502040204020203" pitchFamily="18" charset="0"/>
              </a:rPr>
              <a:t>TEST CASES</a:t>
            </a:r>
            <a:endParaRPr lang="he-IL" b="1" spc="-300" dirty="0">
              <a:latin typeface="+mn-lt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A8C4DA0-6C0A-49BC-A1CA-27B04BE90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2" t="19444" r="26591" b="10185"/>
          <a:stretch/>
        </p:blipFill>
        <p:spPr>
          <a:xfrm>
            <a:off x="9867899" y="150736"/>
            <a:ext cx="2159002" cy="2441728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29FF12A-D46D-499A-A3EE-6EC0962953F1}"/>
              </a:ext>
            </a:extLst>
          </p:cNvPr>
          <p:cNvSpPr txBox="1"/>
          <p:nvPr/>
        </p:nvSpPr>
        <p:spPr>
          <a:xfrm>
            <a:off x="2219448" y="1402425"/>
            <a:ext cx="7387756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/>
              <a:t>In the testing process, we examined features of the system, such as: adding a contractor to the system, log-in and log-out from the system, finding a contractor and hiring him and more.</a:t>
            </a:r>
          </a:p>
          <a:p>
            <a:pPr algn="l"/>
            <a:r>
              <a:rPr lang="en-US" sz="2000" dirty="0"/>
              <a:t>We chose to perform the testing process by dividing the tested features into each of the testing team members.</a:t>
            </a:r>
          </a:p>
          <a:p>
            <a:pPr algn="l"/>
            <a:r>
              <a:rPr lang="en-US" sz="2000" dirty="0"/>
              <a:t>In the testing process we performed functional tests, system tests, integration tests .</a:t>
            </a:r>
          </a:p>
          <a:p>
            <a:pPr algn="l"/>
            <a:r>
              <a:rPr lang="en-US" sz="2000" dirty="0"/>
              <a:t>In the testing process we considered number of risks that may occur and what can be done if they occur.</a:t>
            </a:r>
          </a:p>
          <a:p>
            <a:pPr algn="l"/>
            <a:r>
              <a:rPr lang="en-US" sz="2000" dirty="0"/>
              <a:t>For example: non-compliance with deadlines, unskilled staff, end of pre-allocated budget, sudden absence of one of the</a:t>
            </a:r>
          </a:p>
          <a:p>
            <a:pPr algn="l"/>
            <a:r>
              <a:rPr lang="en-US" sz="2000" dirty="0"/>
              <a:t>team members and more.</a:t>
            </a:r>
            <a:endParaRPr lang="he-IL" sz="2000" dirty="0"/>
          </a:p>
        </p:txBody>
      </p:sp>
      <p:pic>
        <p:nvPicPr>
          <p:cNvPr id="6" name="Picture 2" descr="What's the difference between an employee or a contractor? - Whitewater  University Technology Park &amp; Innovation Center">
            <a:extLst>
              <a:ext uri="{FF2B5EF4-FFF2-40B4-BE49-F238E27FC236}">
                <a16:creationId xmlns:a16="http://schemas.microsoft.com/office/drawing/2014/main" id="{45126778-D3D3-4CCE-9D0B-24BF5CB94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371" y="4635499"/>
            <a:ext cx="4143530" cy="207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E29AF0-A431-4F22-AC40-CDFCE4318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225" y="-1151507"/>
            <a:ext cx="8791575" cy="2387600"/>
          </a:xfrm>
        </p:spPr>
        <p:txBody>
          <a:bodyPr/>
          <a:lstStyle/>
          <a:p>
            <a:r>
              <a:rPr lang="en-US" b="1" spc="-300" dirty="0">
                <a:latin typeface="+mn-lt"/>
                <a:cs typeface="+mn-cs"/>
              </a:rPr>
              <a:t>Challenges in the Process</a:t>
            </a:r>
            <a:endParaRPr lang="he-IL" b="1" spc="-300" dirty="0">
              <a:latin typeface="+mn-lt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A8C4DA0-6C0A-49BC-A1CA-27B04BE90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2" t="19444" r="26591" b="10185"/>
          <a:stretch/>
        </p:blipFill>
        <p:spPr>
          <a:xfrm>
            <a:off x="9867899" y="150736"/>
            <a:ext cx="2159002" cy="2441728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93865F5-C15A-4C42-9DB7-CE3C485C24F8}"/>
              </a:ext>
            </a:extLst>
          </p:cNvPr>
          <p:cNvSpPr txBox="1"/>
          <p:nvPr/>
        </p:nvSpPr>
        <p:spPr>
          <a:xfrm>
            <a:off x="2219449" y="1371600"/>
            <a:ext cx="7137616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In the process of creating the project we encountered various challenges that we had to face in order to be successful and submit a project in the best way that shows our abilities such as:</a:t>
            </a:r>
          </a:p>
          <a:p>
            <a:pPr algn="l"/>
            <a:r>
              <a:rPr lang="en-US" dirty="0"/>
              <a:t>Proper understanding of all requirements</a:t>
            </a:r>
          </a:p>
          <a:p>
            <a:pPr algn="l"/>
            <a:r>
              <a:rPr lang="en-US" dirty="0"/>
              <a:t>The uniqueness of the project.</a:t>
            </a:r>
          </a:p>
          <a:p>
            <a:pPr algn="l"/>
            <a:r>
              <a:rPr lang="en-US" dirty="0"/>
              <a:t>Scheduling group meetings.</a:t>
            </a:r>
          </a:p>
          <a:p>
            <a:pPr algn="l"/>
            <a:r>
              <a:rPr lang="en-US" dirty="0"/>
              <a:t>Coordinating expectations .</a:t>
            </a:r>
          </a:p>
          <a:p>
            <a:pPr algn="l"/>
            <a:r>
              <a:rPr lang="en-US" dirty="0"/>
              <a:t>building the code itself.</a:t>
            </a:r>
          </a:p>
          <a:p>
            <a:pPr algn="l"/>
            <a:r>
              <a:rPr lang="en-US" dirty="0"/>
              <a:t>Initial dealing with documents that were new to us</a:t>
            </a:r>
          </a:p>
          <a:p>
            <a:pPr algn="l"/>
            <a:r>
              <a:rPr lang="en-US" dirty="0"/>
              <a:t>Punctuality</a:t>
            </a:r>
          </a:p>
          <a:p>
            <a:pPr algn="l"/>
            <a:r>
              <a:rPr lang="en-US" dirty="0"/>
              <a:t>Knowing the members of the group - the zoom is difficult </a:t>
            </a:r>
            <a:br>
              <a:rPr lang="en-US" dirty="0"/>
            </a:br>
            <a:r>
              <a:rPr lang="en-US" dirty="0"/>
              <a:t>to create social connections.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CD6A97A-3EF7-44DE-B76C-AC6EF91C3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385" y="3675355"/>
            <a:ext cx="4288225" cy="30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9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557</Words>
  <Application>Microsoft Office PowerPoint</Application>
  <PresentationFormat>מסך רחב</PresentationFormat>
  <Paragraphs>47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3" baseType="lpstr">
      <vt:lpstr>Arial</vt:lpstr>
      <vt:lpstr>Tw Cen MT</vt:lpstr>
      <vt:lpstr>מעגל</vt:lpstr>
      <vt:lpstr>מצגת של PowerPoint‏</vt:lpstr>
      <vt:lpstr>Our project </vt:lpstr>
      <vt:lpstr>Team members </vt:lpstr>
      <vt:lpstr>Main functionality and additions </vt:lpstr>
      <vt:lpstr>Project requirements </vt:lpstr>
      <vt:lpstr>DFD - 0</vt:lpstr>
      <vt:lpstr>USE - CASE</vt:lpstr>
      <vt:lpstr>TEST CASES</vt:lpstr>
      <vt:lpstr>Challenges in the Process</vt:lpstr>
      <vt:lpstr>THE END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ירדן</dc:creator>
  <cp:lastModifiedBy>ירדן</cp:lastModifiedBy>
  <cp:revision>1</cp:revision>
  <dcterms:created xsi:type="dcterms:W3CDTF">2021-01-11T17:06:14Z</dcterms:created>
  <dcterms:modified xsi:type="dcterms:W3CDTF">2021-01-12T16:48:59Z</dcterms:modified>
</cp:coreProperties>
</file>