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yan nadivi" initials="mn" lastIdx="1" clrIdx="0">
    <p:extLst>
      <p:ext uri="{19B8F6BF-5375-455C-9EA6-DF929625EA0E}">
        <p15:presenceInfo xmlns:p15="http://schemas.microsoft.com/office/powerpoint/2012/main" userId="1a39feef62099b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רדן" userId="9f36afe93cadfc14" providerId="LiveId" clId="{63E3F8B2-A845-45EC-A336-BE6C8360CB26}"/>
    <pc:docChg chg="modSld sldOrd">
      <pc:chgData name="ירדן" userId="9f36afe93cadfc14" providerId="LiveId" clId="{63E3F8B2-A845-45EC-A336-BE6C8360CB26}" dt="2021-01-05T17:39:08.458" v="1"/>
      <pc:docMkLst>
        <pc:docMk/>
      </pc:docMkLst>
      <pc:sldChg chg="ord">
        <pc:chgData name="ירדן" userId="9f36afe93cadfc14" providerId="LiveId" clId="{63E3F8B2-A845-45EC-A336-BE6C8360CB26}" dt="2021-01-05T17:39:08.458" v="1"/>
        <pc:sldMkLst>
          <pc:docMk/>
          <pc:sldMk cId="1732193024" sldId="25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7T17:05:17.581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754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30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33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50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43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00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742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70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9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49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36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939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11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69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274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063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9FC8-D187-496D-A6E8-465D3E08AF13}" type="datetimeFigureOut">
              <a:rPr lang="he-IL" smtClean="0"/>
              <a:t>כ"א/טבת/תשפ"א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40AA-D003-4F51-A562-5D191862B7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090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29AF0-A431-4F22-AC40-CDFCE431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5" y="-566661"/>
            <a:ext cx="8791575" cy="2387600"/>
          </a:xfrm>
        </p:spPr>
        <p:txBody>
          <a:bodyPr/>
          <a:lstStyle/>
          <a:p>
            <a:r>
              <a:rPr lang="en-US" b="1" spc="-300" dirty="0">
                <a:latin typeface="+mn-lt"/>
                <a:cs typeface="Aparajita" panose="020B0502040204020203" pitchFamily="18" charset="0"/>
              </a:rPr>
              <a:t>contract me</a:t>
            </a:r>
            <a:br>
              <a:rPr lang="he-IL" b="1" spc="-300" dirty="0">
                <a:latin typeface="+mn-lt"/>
                <a:cs typeface="Aparajita" panose="020B0502040204020203" pitchFamily="18" charset="0"/>
              </a:rPr>
            </a:br>
            <a:endParaRPr lang="he-IL" b="1" spc="-300" dirty="0">
              <a:latin typeface="+mn-lt"/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BD3E260-9D1D-498B-9751-6FD683B1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3831" y="1405885"/>
            <a:ext cx="7786027" cy="165576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 for a human resources company for simple and efficient management of contractor workers hiring and linking with employers.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8C4DA0-6C0A-49BC-A1CA-27B04BE9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19444" r="26591" b="10185"/>
          <a:stretch/>
        </p:blipFill>
        <p:spPr>
          <a:xfrm>
            <a:off x="9867899" y="150736"/>
            <a:ext cx="2159002" cy="244172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192FBC5-99B6-4721-A0F2-656ABDD72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AC5DE4C6-B7DD-4AC0-A72E-C4DE2B8CCA27}"/>
              </a:ext>
            </a:extLst>
          </p:cNvPr>
          <p:cNvCxnSpPr/>
          <p:nvPr/>
        </p:nvCxnSpPr>
        <p:spPr>
          <a:xfrm>
            <a:off x="9354298" y="3653797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2833AEBB-47B9-4AAC-BF33-DE727577EC94}"/>
              </a:ext>
            </a:extLst>
          </p:cNvPr>
          <p:cNvSpPr/>
          <p:nvPr/>
        </p:nvSpPr>
        <p:spPr>
          <a:xfrm>
            <a:off x="10051945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CA4F815-D2FA-417D-B556-271DEDFE89A2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42CB85B-DD29-4C2A-9606-176529AEB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19" y="2592464"/>
            <a:ext cx="2079012" cy="4022266"/>
          </a:xfrm>
          <a:prstGeom prst="rect">
            <a:avLst/>
          </a:prstGeom>
        </p:spPr>
      </p:pic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37A3ED6C-8F63-46B9-9676-9347F38E6D6E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056A235C-5427-4799-A800-D7FD483CE234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3EF4F6D-40F2-49EC-82A9-E572D2BFE064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9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54423E-3444-4A74-9174-9F467E0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Hiring history</a:t>
            </a:r>
            <a:endParaRPr lang="he-IL" b="1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1D4C34A-EE95-4736-AEF1-B5A79CE63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95AA041-061F-474A-AC21-6F112B1D37AC}"/>
              </a:ext>
            </a:extLst>
          </p:cNvPr>
          <p:cNvCxnSpPr/>
          <p:nvPr/>
        </p:nvCxnSpPr>
        <p:spPr>
          <a:xfrm>
            <a:off x="9340291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6163794C-D838-42BB-8501-8CA1A5CC503D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3B3404A-991F-4468-9D90-21EC6DF45F53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תמונה 1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18C0998-AA35-4871-809E-D751E110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02" y="1761082"/>
            <a:ext cx="2217078" cy="4478400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1BB3BEFA-5952-4DA0-B4DA-984971D425A5}"/>
              </a:ext>
            </a:extLst>
          </p:cNvPr>
          <p:cNvSpPr/>
          <p:nvPr/>
        </p:nvSpPr>
        <p:spPr>
          <a:xfrm>
            <a:off x="7886971" y="5927410"/>
            <a:ext cx="630589" cy="42792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1C3E053-2015-4EE7-9FEA-2929C492DEEB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3BE2646A-FC84-4186-B16A-F2D764A3117C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AD84F70-3914-4D84-9817-05F5614C2840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8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5084CC-F901-438B-8A6E-BE3F85B5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Hr company workers menu</a:t>
            </a:r>
            <a:endParaRPr lang="he-IL" b="1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6AD5EC34-EAA7-4A0B-AC36-C1A729A1C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1" y="1704332"/>
            <a:ext cx="2222031" cy="4478400"/>
          </a:xfr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5B68E327-4FF8-4476-900A-0899ECE10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FA427B4C-5EAA-4CBD-9170-6DA78035E83C}"/>
              </a:ext>
            </a:extLst>
          </p:cNvPr>
          <p:cNvCxnSpPr/>
          <p:nvPr/>
        </p:nvCxnSpPr>
        <p:spPr>
          <a:xfrm>
            <a:off x="9340291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5A3F7FA9-7296-4BEC-8C83-A408A1DFA213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7D09C9F-44B5-4FD0-BEED-5311A7ADA918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9EDD310-E19B-4F26-A229-1638DF7D7DCA}"/>
              </a:ext>
            </a:extLst>
          </p:cNvPr>
          <p:cNvSpPr/>
          <p:nvPr/>
        </p:nvSpPr>
        <p:spPr>
          <a:xfrm>
            <a:off x="6241916" y="4638683"/>
            <a:ext cx="873779" cy="4154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08BB8680-C4AF-4183-B2B9-49D17F0B1795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07E8E479-2F6F-47A3-AB25-3F3D5046BE69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F09C3D3-D0A5-416B-A84F-8EBDD6D18F0D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80CB5A-5189-4EA8-9A2D-6CBFD64F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Statistic analysis</a:t>
            </a:r>
            <a:endParaRPr lang="he-IL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E3F8AD2-50DA-49CA-8B8D-EED68C52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41F43BE5-1371-4230-8DD0-1EEF9E00C0F1}"/>
              </a:ext>
            </a:extLst>
          </p:cNvPr>
          <p:cNvCxnSpPr/>
          <p:nvPr/>
        </p:nvCxnSpPr>
        <p:spPr>
          <a:xfrm>
            <a:off x="9340291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D1E1A380-68BF-4096-8B61-832F34EE1DC1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D60A2C1-EDD0-42A3-8AF7-D7252739EFBE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3B42324-D52C-4D85-9AFF-1452EB4450F9}"/>
              </a:ext>
            </a:extLst>
          </p:cNvPr>
          <p:cNvSpPr/>
          <p:nvPr/>
        </p:nvSpPr>
        <p:spPr>
          <a:xfrm>
            <a:off x="6959812" y="5355148"/>
            <a:ext cx="645534" cy="4565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8B7FE88-3DAD-4105-B7C8-FC729224A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869329"/>
            <a:ext cx="2172128" cy="4301246"/>
          </a:xfrm>
          <a:prstGeom prst="rect">
            <a:avLst/>
          </a:prstGeom>
        </p:spPr>
      </p:pic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602C17E6-2BA0-4621-BA76-1320F99E82E1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6416F1B9-BBA8-4C42-A752-F2D568471A04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2B76C07-76E4-4A57-8DCF-934350874C48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2CE8B3-62F9-4446-89F1-F2392ECB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a new contractor worker</a:t>
            </a:r>
            <a:endParaRPr lang="he-IL" b="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47FD66D-AB0B-4C8E-BFF0-7037A024B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7897A5FF-27D8-449F-B1DD-D8FFA47854E1}"/>
              </a:ext>
            </a:extLst>
          </p:cNvPr>
          <p:cNvCxnSpPr/>
          <p:nvPr/>
        </p:nvCxnSpPr>
        <p:spPr>
          <a:xfrm>
            <a:off x="9340291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EDE10A88-81F5-44E8-810E-DCD9042794F4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8A4F6B8-784C-4BD5-8F94-447A2FB40528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E37B6A5-A349-4505-976B-ECF1AEAEBB83}"/>
              </a:ext>
            </a:extLst>
          </p:cNvPr>
          <p:cNvSpPr/>
          <p:nvPr/>
        </p:nvSpPr>
        <p:spPr>
          <a:xfrm>
            <a:off x="6975538" y="6008649"/>
            <a:ext cx="638001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מציין מיקום תוכן 5" descr="תמונה שמכילה טלפון סלולרי, מחשב, שעון&#10;&#10;התיאור נוצר באופן אוטומטי">
            <a:extLst>
              <a:ext uri="{FF2B5EF4-FFF2-40B4-BE49-F238E27FC236}">
                <a16:creationId xmlns:a16="http://schemas.microsoft.com/office/drawing/2014/main" id="{DCBC68E6-5B7B-4A96-AC51-77F6F3B4E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37" y="2306747"/>
            <a:ext cx="1941562" cy="3835184"/>
          </a:xfrm>
        </p:spPr>
      </p:pic>
      <p:pic>
        <p:nvPicPr>
          <p:cNvPr id="14" name="תמונה 13" descr="תמונה שמכילה מחשב, טלפון סלולרי, שעון&#10;&#10;התיאור נוצר באופן אוטומטי">
            <a:extLst>
              <a:ext uri="{FF2B5EF4-FFF2-40B4-BE49-F238E27FC236}">
                <a16:creationId xmlns:a16="http://schemas.microsoft.com/office/drawing/2014/main" id="{6B793177-93A7-413C-8755-C95446794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53" y="2247766"/>
            <a:ext cx="1907214" cy="3857828"/>
          </a:xfrm>
          <a:prstGeom prst="rect">
            <a:avLst/>
          </a:prstGeom>
        </p:spPr>
      </p:pic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529DA479-60D3-4CF3-8403-B20159BC1550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D9700F6B-0FD7-4285-A1A5-33C883091099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B99A2F0-A781-4E89-837C-2882C3ED9817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278187-2265-43C2-86E5-CC4A3377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Workers feed</a:t>
            </a:r>
            <a:endParaRPr lang="he-IL" b="1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2A870AF3-A422-49B4-B3FA-7E3F8E7FC7FB}"/>
              </a:ext>
            </a:extLst>
          </p:cNvPr>
          <p:cNvCxnSpPr>
            <a:cxnSpLocks/>
          </p:cNvCxnSpPr>
          <p:nvPr/>
        </p:nvCxnSpPr>
        <p:spPr>
          <a:xfrm>
            <a:off x="3094075" y="3880884"/>
            <a:ext cx="77141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F4FA134-F311-40A4-BB2F-B39907356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13" y="2549981"/>
            <a:ext cx="4965702" cy="4965702"/>
          </a:xfrm>
          <a:prstGeom prst="rect">
            <a:avLst/>
          </a:prstGeom>
        </p:spPr>
      </p:pic>
      <p:pic>
        <p:nvPicPr>
          <p:cNvPr id="14" name="תמונה 1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2C83C1A-EA8A-40F6-82F2-8059B0E07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4" y="1796652"/>
            <a:ext cx="2226962" cy="4400550"/>
          </a:xfrm>
          <a:prstGeom prst="rect">
            <a:avLst/>
          </a:prstGeom>
        </p:spPr>
      </p:pic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9544D0C8-894A-44A9-BAC9-68CAD47A0F94}"/>
              </a:ext>
            </a:extLst>
          </p:cNvPr>
          <p:cNvCxnSpPr/>
          <p:nvPr/>
        </p:nvCxnSpPr>
        <p:spPr>
          <a:xfrm>
            <a:off x="9632815" y="3602593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344B5765-A817-4C36-B361-10C16EB11C59}"/>
              </a:ext>
            </a:extLst>
          </p:cNvPr>
          <p:cNvSpPr/>
          <p:nvPr/>
        </p:nvSpPr>
        <p:spPr>
          <a:xfrm>
            <a:off x="10313124" y="3404232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127A970B-0B6A-406F-9A2D-50E33B0CD2EE}"/>
              </a:ext>
            </a:extLst>
          </p:cNvPr>
          <p:cNvSpPr txBox="1"/>
          <p:nvPr/>
        </p:nvSpPr>
        <p:spPr>
          <a:xfrm>
            <a:off x="10333206" y="342355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11FC1A8-0DA2-47B7-B4AE-63406100321E}"/>
              </a:ext>
            </a:extLst>
          </p:cNvPr>
          <p:cNvSpPr/>
          <p:nvPr/>
        </p:nvSpPr>
        <p:spPr>
          <a:xfrm>
            <a:off x="6219092" y="5920105"/>
            <a:ext cx="646735" cy="45138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24A20E1-6C05-4211-BB66-2AB2664A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53" y="1752522"/>
            <a:ext cx="2230376" cy="4488810"/>
          </a:xfrm>
        </p:spPr>
      </p:pic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F01EEBFC-17F9-4CF0-9288-8FE83AD06179}"/>
              </a:ext>
            </a:extLst>
          </p:cNvPr>
          <p:cNvCxnSpPr/>
          <p:nvPr/>
        </p:nvCxnSpPr>
        <p:spPr>
          <a:xfrm>
            <a:off x="10863380" y="478202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מלבן 19">
            <a:extLst>
              <a:ext uri="{FF2B5EF4-FFF2-40B4-BE49-F238E27FC236}">
                <a16:creationId xmlns:a16="http://schemas.microsoft.com/office/drawing/2014/main" id="{1CFC0158-6725-428E-81E3-E176773C25BF}"/>
              </a:ext>
            </a:extLst>
          </p:cNvPr>
          <p:cNvSpPr/>
          <p:nvPr/>
        </p:nvSpPr>
        <p:spPr>
          <a:xfrm>
            <a:off x="11309428" y="459245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7DAEB455-B0A8-49E2-8612-7D3663F3FDA6}"/>
              </a:ext>
            </a:extLst>
          </p:cNvPr>
          <p:cNvSpPr txBox="1"/>
          <p:nvPr/>
        </p:nvSpPr>
        <p:spPr>
          <a:xfrm>
            <a:off x="11257112" y="459663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FBEF23-E842-4CED-956B-D6BA8D5D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Monitor hiring</a:t>
            </a:r>
            <a:endParaRPr lang="he-IL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4196AC-CD61-422C-BA6F-F0F78620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9A23169B-E06E-40BF-89C3-16BFB477B66B}"/>
              </a:ext>
            </a:extLst>
          </p:cNvPr>
          <p:cNvCxnSpPr/>
          <p:nvPr/>
        </p:nvCxnSpPr>
        <p:spPr>
          <a:xfrm>
            <a:off x="9340291" y="3667907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2C2027B9-AAE7-40C8-B716-E884DDCB022C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DE2D247-4FAF-4847-8A8D-883DEB077928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F01AEF0-38EA-44BA-9D68-DAE392D23EB7}"/>
              </a:ext>
            </a:extLst>
          </p:cNvPr>
          <p:cNvSpPr/>
          <p:nvPr/>
        </p:nvSpPr>
        <p:spPr>
          <a:xfrm>
            <a:off x="5956679" y="5366063"/>
            <a:ext cx="638001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30BB6F1B-BF32-463C-8891-E9473716DFB5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655D7744-6271-45E0-BCC6-BEBCBA90D02E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8BEB2BF-0209-4C4E-96E1-F511C1826665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FD28219-21EA-44BD-9038-A5C9F6B6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747180"/>
            <a:ext cx="2270718" cy="44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0492C5-8AF0-428B-A0B2-272AB51C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Technical Support</a:t>
            </a:r>
            <a:br>
              <a:rPr lang="en-US" dirty="0"/>
            </a:b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C860657-3CC1-444F-B81D-3407ECD3F3ED}"/>
              </a:ext>
            </a:extLst>
          </p:cNvPr>
          <p:cNvSpPr txBox="1"/>
          <p:nvPr/>
        </p:nvSpPr>
        <p:spPr>
          <a:xfrm>
            <a:off x="5209953" y="1871330"/>
            <a:ext cx="222208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Bug reporting.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DA58AA4-91D7-4842-9028-55E186F5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46" y="2612545"/>
            <a:ext cx="4965702" cy="4965702"/>
          </a:xfrm>
          <a:prstGeom prst="rect">
            <a:avLst/>
          </a:prstGeom>
        </p:spPr>
      </p:pic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3AD1A5F7-3D94-4392-9F4E-47B307203576}"/>
              </a:ext>
            </a:extLst>
          </p:cNvPr>
          <p:cNvCxnSpPr/>
          <p:nvPr/>
        </p:nvCxnSpPr>
        <p:spPr>
          <a:xfrm>
            <a:off x="9323962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>
            <a:extLst>
              <a:ext uri="{FF2B5EF4-FFF2-40B4-BE49-F238E27FC236}">
                <a16:creationId xmlns:a16="http://schemas.microsoft.com/office/drawing/2014/main" id="{D9DE7134-09F5-4315-B90D-66FC891F81A8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1823D1A-E195-41DF-A35E-AB5E6B040437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0E3ABDAB-8416-4EF9-B74C-F679BE07F1AA}"/>
              </a:ext>
            </a:extLst>
          </p:cNvPr>
          <p:cNvSpPr/>
          <p:nvPr/>
        </p:nvSpPr>
        <p:spPr>
          <a:xfrm>
            <a:off x="10024352" y="3429000"/>
            <a:ext cx="963038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B310A31-85AB-46D2-A355-0844B699C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50" y="1651465"/>
            <a:ext cx="2318438" cy="44784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9125F78-6119-4E89-B11E-39F5A9C22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5624">
            <a:off x="3338642" y="2025294"/>
            <a:ext cx="77900" cy="7790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B3CDCCBE-575A-4534-A753-2EA8928FD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60386" y="2058364"/>
            <a:ext cx="45720" cy="48768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7870D99-3D52-44D6-BD72-4EC227A1FB18}"/>
              </a:ext>
            </a:extLst>
          </p:cNvPr>
          <p:cNvCxnSpPr/>
          <p:nvPr/>
        </p:nvCxnSpPr>
        <p:spPr>
          <a:xfrm>
            <a:off x="10559155" y="4872216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631CCEE8-947B-4C47-A402-C29E85B07F91}"/>
              </a:ext>
            </a:extLst>
          </p:cNvPr>
          <p:cNvSpPr/>
          <p:nvPr/>
        </p:nvSpPr>
        <p:spPr>
          <a:xfrm>
            <a:off x="11005203" y="4682645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ABF53D1-0D28-4849-BBAF-88DAFAE40199}"/>
              </a:ext>
            </a:extLst>
          </p:cNvPr>
          <p:cNvSpPr txBox="1"/>
          <p:nvPr/>
        </p:nvSpPr>
        <p:spPr>
          <a:xfrm>
            <a:off x="10952887" y="4686827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8902CEC-92D6-4BB5-923F-32422779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9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F31B89-AFAE-431A-A162-EC07BFFB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-98689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Login &amp; sign up page</a:t>
            </a:r>
            <a:endParaRPr lang="he-IL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6407973-61EA-43E5-BB8C-4451726F6CAD}"/>
              </a:ext>
            </a:extLst>
          </p:cNvPr>
          <p:cNvSpPr txBox="1"/>
          <p:nvPr/>
        </p:nvSpPr>
        <p:spPr>
          <a:xfrm>
            <a:off x="5417186" y="1077125"/>
            <a:ext cx="5623560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possibility to sign up as new employer. Clicking on the option will take you to the registration screen which there you can fill in personal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the user logs in, the system automatically detects the type of the user and forwards him to the appropriate menu.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26369F6-2706-4B35-B28F-40B8E03A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04" y="2541817"/>
            <a:ext cx="4965702" cy="4965702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9236F35A-650C-42DF-82DF-BA11EA2DD8BC}"/>
              </a:ext>
            </a:extLst>
          </p:cNvPr>
          <p:cNvCxnSpPr/>
          <p:nvPr/>
        </p:nvCxnSpPr>
        <p:spPr>
          <a:xfrm>
            <a:off x="9447217" y="3549789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>
            <a:extLst>
              <a:ext uri="{FF2B5EF4-FFF2-40B4-BE49-F238E27FC236}">
                <a16:creationId xmlns:a16="http://schemas.microsoft.com/office/drawing/2014/main" id="{7954835A-4E5E-43DA-BA80-930E97297682}"/>
              </a:ext>
            </a:extLst>
          </p:cNvPr>
          <p:cNvSpPr/>
          <p:nvPr/>
        </p:nvSpPr>
        <p:spPr>
          <a:xfrm>
            <a:off x="10147608" y="3316325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6446547-F2C9-46DE-A18D-6DA3D5FB9C14}"/>
              </a:ext>
            </a:extLst>
          </p:cNvPr>
          <p:cNvSpPr txBox="1"/>
          <p:nvPr/>
        </p:nvSpPr>
        <p:spPr>
          <a:xfrm>
            <a:off x="10217507" y="3331312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064BE115-093C-4333-8768-58B07AE90804}"/>
              </a:ext>
            </a:extLst>
          </p:cNvPr>
          <p:cNvSpPr/>
          <p:nvPr/>
        </p:nvSpPr>
        <p:spPr>
          <a:xfrm>
            <a:off x="7367976" y="3331312"/>
            <a:ext cx="2089874" cy="46166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174EBA82-3384-47A7-87DB-9D7D814F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36" y="2928575"/>
            <a:ext cx="1788550" cy="3466034"/>
          </a:xfrm>
          <a:prstGeom prst="rect">
            <a:avLst/>
          </a:prstGeom>
        </p:spPr>
      </p:pic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2D547A4A-513A-41A9-B223-55B276B05853}"/>
              </a:ext>
            </a:extLst>
          </p:cNvPr>
          <p:cNvCxnSpPr/>
          <p:nvPr/>
        </p:nvCxnSpPr>
        <p:spPr>
          <a:xfrm>
            <a:off x="2892056" y="4051005"/>
            <a:ext cx="7230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B55F1FC-84C9-4561-97F8-890DDD1A89AA}"/>
              </a:ext>
            </a:extLst>
          </p:cNvPr>
          <p:cNvCxnSpPr/>
          <p:nvPr/>
        </p:nvCxnSpPr>
        <p:spPr>
          <a:xfrm>
            <a:off x="3615070" y="4035057"/>
            <a:ext cx="0" cy="6105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D6153A6-2AB0-4D9A-B100-E26F9D2A4AFA}"/>
              </a:ext>
            </a:extLst>
          </p:cNvPr>
          <p:cNvCxnSpPr>
            <a:cxnSpLocks/>
          </p:cNvCxnSpPr>
          <p:nvPr/>
        </p:nvCxnSpPr>
        <p:spPr>
          <a:xfrm>
            <a:off x="3604438" y="4635012"/>
            <a:ext cx="214666" cy="15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004862C1-1F4E-482E-92D6-2E442BB3F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9" y="2137813"/>
            <a:ext cx="1812913" cy="3541712"/>
          </a:xfrm>
        </p:spPr>
      </p:pic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AF0D2C98-725A-417C-BB58-A0F59D1EF55D}"/>
              </a:ext>
            </a:extLst>
          </p:cNvPr>
          <p:cNvCxnSpPr/>
          <p:nvPr/>
        </p:nvCxnSpPr>
        <p:spPr>
          <a:xfrm>
            <a:off x="10679384" y="4812369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969D80BD-5033-41AF-91A7-79366FBB7DC9}"/>
              </a:ext>
            </a:extLst>
          </p:cNvPr>
          <p:cNvSpPr/>
          <p:nvPr/>
        </p:nvSpPr>
        <p:spPr>
          <a:xfrm>
            <a:off x="11125432" y="4622798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B5EE4AD-7C01-457A-9B96-3026B57A4840}"/>
              </a:ext>
            </a:extLst>
          </p:cNvPr>
          <p:cNvSpPr txBox="1"/>
          <p:nvPr/>
        </p:nvSpPr>
        <p:spPr>
          <a:xfrm>
            <a:off x="11073116" y="4626980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2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F4BC8F-9FA2-4365-B75E-ACC32057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Contractor workers – main page</a:t>
            </a:r>
            <a:endParaRPr lang="he-IL" b="1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E1846D1-126B-4D41-8090-40B61C298A3F}"/>
              </a:ext>
            </a:extLst>
          </p:cNvPr>
          <p:cNvSpPr txBox="1"/>
          <p:nvPr/>
        </p:nvSpPr>
        <p:spPr>
          <a:xfrm>
            <a:off x="4479851" y="2097088"/>
            <a:ext cx="511426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history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Monthly salary.</a:t>
            </a:r>
            <a:endParaRPr lang="he-IL" sz="20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D86EDBF0-0C88-4D0D-8F81-7CE36DFB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EAF40AA1-FCF3-403D-AF0F-F770BB947E06}"/>
              </a:ext>
            </a:extLst>
          </p:cNvPr>
          <p:cNvCxnSpPr/>
          <p:nvPr/>
        </p:nvCxnSpPr>
        <p:spPr>
          <a:xfrm>
            <a:off x="9340291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>
            <a:extLst>
              <a:ext uri="{FF2B5EF4-FFF2-40B4-BE49-F238E27FC236}">
                <a16:creationId xmlns:a16="http://schemas.microsoft.com/office/drawing/2014/main" id="{F97697D3-38DC-4F31-A6E8-BC75DD739CAC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27EE04D-6AF7-4111-BE5D-F82B1023F888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0A8BD11-E1AE-4707-A477-9F2A07D279A8}"/>
              </a:ext>
            </a:extLst>
          </p:cNvPr>
          <p:cNvSpPr/>
          <p:nvPr/>
        </p:nvSpPr>
        <p:spPr>
          <a:xfrm>
            <a:off x="9710927" y="4618734"/>
            <a:ext cx="877717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3B667026-0F56-4817-8588-77DC702F2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3" y="1885175"/>
            <a:ext cx="2196844" cy="4454946"/>
          </a:xfrm>
        </p:spPr>
      </p:pic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7F63D4F8-C729-4CD7-B3E0-E2CEDD402AC3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מלבן 17">
            <a:extLst>
              <a:ext uri="{FF2B5EF4-FFF2-40B4-BE49-F238E27FC236}">
                <a16:creationId xmlns:a16="http://schemas.microsoft.com/office/drawing/2014/main" id="{7F2640AD-DD8D-4BB8-9907-C45DFD1F8F39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52115CB-C469-4A3F-A134-2405FEAB242A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350AE-4245-49E4-8E5A-E9B3F72E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Edit  my info</a:t>
            </a:r>
            <a:endParaRPr lang="he-IL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60CC3C-8FEC-4AC7-8F03-4DC9191A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DBC5E19-434F-4E95-A365-F65A240C9672}"/>
              </a:ext>
            </a:extLst>
          </p:cNvPr>
          <p:cNvCxnSpPr/>
          <p:nvPr/>
        </p:nvCxnSpPr>
        <p:spPr>
          <a:xfrm>
            <a:off x="9340291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2170BAE8-45B0-434C-900F-C14F712C8C10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3318C72-9202-41E3-BDB2-4D7AEF58C0C3}"/>
              </a:ext>
            </a:extLst>
          </p:cNvPr>
          <p:cNvSpPr txBox="1"/>
          <p:nvPr/>
        </p:nvSpPr>
        <p:spPr>
          <a:xfrm>
            <a:off x="9877425" y="3482073"/>
            <a:ext cx="1319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ED1092D-8808-4AF5-A84A-7A3AEF325E9E}"/>
              </a:ext>
            </a:extLst>
          </p:cNvPr>
          <p:cNvSpPr txBox="1"/>
          <p:nvPr/>
        </p:nvSpPr>
        <p:spPr>
          <a:xfrm>
            <a:off x="4053523" y="2131111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contractor has the option to change the city where he lives, the hourly wage he does and his skills.</a:t>
            </a: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A41136FD-F6B9-4492-9A09-12D8799C9DB0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C80B3B78-7E59-44AD-9EFB-CF3092CF43F7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0DFEF3E7-3790-48FE-963B-4DE2559E3A90}"/>
              </a:ext>
            </a:extLst>
          </p:cNvPr>
          <p:cNvSpPr txBox="1"/>
          <p:nvPr/>
        </p:nvSpPr>
        <p:spPr>
          <a:xfrm>
            <a:off x="10987391" y="4759593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12F3C00-4DAD-4248-A13B-DCF8D09CB981}"/>
              </a:ext>
            </a:extLst>
          </p:cNvPr>
          <p:cNvSpPr/>
          <p:nvPr/>
        </p:nvSpPr>
        <p:spPr>
          <a:xfrm>
            <a:off x="11039706" y="4708521"/>
            <a:ext cx="588887" cy="37914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3BC090B-FC03-4021-8C47-AC5F512B7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83" y="1840280"/>
            <a:ext cx="2150110" cy="43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925F9A-D858-4374-AFA4-E14D5A21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64" y="376872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Reporting page </a:t>
            </a:r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9213DBF-B860-48F8-952F-2D12406E6F50}"/>
              </a:ext>
            </a:extLst>
          </p:cNvPr>
          <p:cNvSpPr txBox="1"/>
          <p:nvPr/>
        </p:nvSpPr>
        <p:spPr>
          <a:xfrm>
            <a:off x="5369442" y="1855442"/>
            <a:ext cx="300901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between reporting a vacation or work day.</a:t>
            </a:r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A8D6F5B-9FF3-4A11-B0B0-F56FABEC5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7302A684-3F1F-42C8-92C5-7C03C24ADC95}"/>
              </a:ext>
            </a:extLst>
          </p:cNvPr>
          <p:cNvCxnSpPr/>
          <p:nvPr/>
        </p:nvCxnSpPr>
        <p:spPr>
          <a:xfrm>
            <a:off x="9340291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A8341AF3-9495-4363-951B-BAD380838825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CDE0AE-E726-48FB-AEBB-174883B70058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251FF8F-B5A3-4C1D-A14E-F902A1B4C3B1}"/>
              </a:ext>
            </a:extLst>
          </p:cNvPr>
          <p:cNvSpPr/>
          <p:nvPr/>
        </p:nvSpPr>
        <p:spPr>
          <a:xfrm>
            <a:off x="9837018" y="5260555"/>
            <a:ext cx="638001" cy="4616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DB9A92D-4141-4561-B8CB-B1F30D14D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6" y="1222131"/>
            <a:ext cx="2446434" cy="4880666"/>
          </a:xfrm>
          <a:prstGeom prst="rect">
            <a:avLst/>
          </a:prstGeom>
        </p:spPr>
      </p:pic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C419EB6E-CAE8-4869-B78A-0F3300ACEA94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9058CB13-7749-4CA9-83F1-B0E6115F0A4F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5A116FA-8141-4295-BE75-F9B78C50EBD7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9F137-00FC-4F1C-A360-E5E21C2A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852" y="914177"/>
            <a:ext cx="2637500" cy="132091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reporting a </a:t>
            </a:r>
            <a:br>
              <a:rPr lang="en-US" sz="2000" b="1" dirty="0"/>
            </a:br>
            <a:r>
              <a:rPr lang="en-US" sz="2000" b="1" dirty="0"/>
              <a:t>vacation</a:t>
            </a:r>
            <a:endParaRPr lang="he-IL" sz="2000" b="1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6F8854A-D269-4BE7-87A6-DDAA66C6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20" y="2320863"/>
            <a:ext cx="2112164" cy="4165744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4C8C1D1A-8113-4267-9971-42BA4DA75612}"/>
              </a:ext>
            </a:extLst>
          </p:cNvPr>
          <p:cNvSpPr txBox="1">
            <a:spLocks/>
          </p:cNvSpPr>
          <p:nvPr/>
        </p:nvSpPr>
        <p:spPr>
          <a:xfrm>
            <a:off x="874897" y="1030915"/>
            <a:ext cx="2202526" cy="108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reporting work hours and hourly pay</a:t>
            </a:r>
            <a:endParaRPr lang="he-IL" b="1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03433D1-D9CE-40ED-B2B4-6EDD81B5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20" y="2354951"/>
            <a:ext cx="4965702" cy="4965702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30BA7CB-2FD5-4D7D-936D-61B556F93164}"/>
              </a:ext>
            </a:extLst>
          </p:cNvPr>
          <p:cNvCxnSpPr/>
          <p:nvPr/>
        </p:nvCxnSpPr>
        <p:spPr>
          <a:xfrm>
            <a:off x="9492376" y="3429000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4608A81E-D52E-4714-822D-C12E58618D4D}"/>
              </a:ext>
            </a:extLst>
          </p:cNvPr>
          <p:cNvSpPr/>
          <p:nvPr/>
        </p:nvSpPr>
        <p:spPr>
          <a:xfrm>
            <a:off x="10192767" y="3154019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012AE04-B0EA-49B6-85D5-E418D7C939D1}"/>
              </a:ext>
            </a:extLst>
          </p:cNvPr>
          <p:cNvSpPr txBox="1"/>
          <p:nvPr/>
        </p:nvSpPr>
        <p:spPr>
          <a:xfrm>
            <a:off x="10192767" y="3200799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C16E8A8-D723-4DB6-84DD-5430A1BF0DE8}"/>
              </a:ext>
            </a:extLst>
          </p:cNvPr>
          <p:cNvSpPr/>
          <p:nvPr/>
        </p:nvSpPr>
        <p:spPr>
          <a:xfrm>
            <a:off x="10352792" y="5834321"/>
            <a:ext cx="571312" cy="4297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52E7E88-2999-4592-94D5-02CDAC6C5205}"/>
              </a:ext>
            </a:extLst>
          </p:cNvPr>
          <p:cNvSpPr/>
          <p:nvPr/>
        </p:nvSpPr>
        <p:spPr>
          <a:xfrm>
            <a:off x="9620136" y="5834321"/>
            <a:ext cx="618605" cy="42976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מציין מיקום תוכן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899DC88-8204-4BD2-BDEF-9950BAF50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0" y="2333735"/>
            <a:ext cx="2063537" cy="4140000"/>
          </a:xfrm>
        </p:spPr>
      </p:pic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5DFE3FDC-6DBA-46C5-A20C-AE034812E654}"/>
              </a:ext>
            </a:extLst>
          </p:cNvPr>
          <p:cNvCxnSpPr/>
          <p:nvPr/>
        </p:nvCxnSpPr>
        <p:spPr>
          <a:xfrm>
            <a:off x="10709757" y="4619310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28A788FD-0CB1-4AD8-AC9D-9B3FDCF97E51}"/>
              </a:ext>
            </a:extLst>
          </p:cNvPr>
          <p:cNvSpPr/>
          <p:nvPr/>
        </p:nvSpPr>
        <p:spPr>
          <a:xfrm>
            <a:off x="11155805" y="4429739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209054F-EE8B-4262-9C7B-840188F295F4}"/>
              </a:ext>
            </a:extLst>
          </p:cNvPr>
          <p:cNvSpPr txBox="1"/>
          <p:nvPr/>
        </p:nvSpPr>
        <p:spPr>
          <a:xfrm>
            <a:off x="11103489" y="4433921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03FF6E-7E0F-47C9-9AC6-522F96D7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Employers menu</a:t>
            </a:r>
            <a:endParaRPr lang="he-IL" b="1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D3F45A1-57B6-4843-8263-C9FC20B62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83" y="1652046"/>
            <a:ext cx="2321264" cy="4478400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35C3D81-4CDD-4F7F-93A7-3E7808FB7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529629"/>
            <a:ext cx="4965702" cy="4965702"/>
          </a:xfrm>
          <a:prstGeom prst="rect">
            <a:avLst/>
          </a:prstGeom>
        </p:spPr>
      </p:pic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26717A24-438F-44C8-85EB-40BB1EB14102}"/>
              </a:ext>
            </a:extLst>
          </p:cNvPr>
          <p:cNvCxnSpPr/>
          <p:nvPr/>
        </p:nvCxnSpPr>
        <p:spPr>
          <a:xfrm>
            <a:off x="9340291" y="3545501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674CD664-A9DE-46FA-BBDB-A12C14BB8461}"/>
              </a:ext>
            </a:extLst>
          </p:cNvPr>
          <p:cNvSpPr/>
          <p:nvPr/>
        </p:nvSpPr>
        <p:spPr>
          <a:xfrm>
            <a:off x="10024353" y="3312037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61B95C4-4653-40CE-9F04-A22302687A9B}"/>
              </a:ext>
            </a:extLst>
          </p:cNvPr>
          <p:cNvSpPr txBox="1"/>
          <p:nvPr/>
        </p:nvSpPr>
        <p:spPr>
          <a:xfrm>
            <a:off x="10094252" y="3327024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464363D-B171-4ACD-9321-D558082D2014}"/>
              </a:ext>
            </a:extLst>
          </p:cNvPr>
          <p:cNvSpPr/>
          <p:nvPr/>
        </p:nvSpPr>
        <p:spPr>
          <a:xfrm>
            <a:off x="8053466" y="4457793"/>
            <a:ext cx="869429" cy="41697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A9ADEDA3-325F-41D2-848A-BB860B215C1E}"/>
              </a:ext>
            </a:extLst>
          </p:cNvPr>
          <p:cNvCxnSpPr/>
          <p:nvPr/>
        </p:nvCxnSpPr>
        <p:spPr>
          <a:xfrm>
            <a:off x="10593659" y="4803208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E8312CB2-19F5-421D-9DA7-7190EA3F414A}"/>
              </a:ext>
            </a:extLst>
          </p:cNvPr>
          <p:cNvSpPr/>
          <p:nvPr/>
        </p:nvSpPr>
        <p:spPr>
          <a:xfrm>
            <a:off x="11039707" y="4613637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AB5B11D-2825-448C-948C-E4744FFA264D}"/>
              </a:ext>
            </a:extLst>
          </p:cNvPr>
          <p:cNvSpPr txBox="1"/>
          <p:nvPr/>
        </p:nvSpPr>
        <p:spPr>
          <a:xfrm>
            <a:off x="10987391" y="4617819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3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369593-093F-4A37-83EE-2C092C4C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Search contractor worker</a:t>
            </a:r>
            <a:endParaRPr lang="he-IL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6196A59-7437-4C8D-B1E2-77A6E6EF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5BE42E4C-3391-4A8B-B421-83CCE4CF60A3}"/>
              </a:ext>
            </a:extLst>
          </p:cNvPr>
          <p:cNvCxnSpPr/>
          <p:nvPr/>
        </p:nvCxnSpPr>
        <p:spPr>
          <a:xfrm>
            <a:off x="9340291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66358F6A-0DA5-4B24-902B-ED429CF009AF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3C9D749-378C-4745-9BBB-018282008E9F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7DCB603-0DA7-4942-8D99-7DC00050C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81" y="1734002"/>
            <a:ext cx="2251517" cy="4478400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13582BAB-4B84-4D08-954E-33C75694B5BD}"/>
              </a:ext>
            </a:extLst>
          </p:cNvPr>
          <p:cNvSpPr/>
          <p:nvPr/>
        </p:nvSpPr>
        <p:spPr>
          <a:xfrm>
            <a:off x="8756364" y="5924350"/>
            <a:ext cx="613267" cy="77729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B9AA6E4C-0999-43E6-BE19-6E2F688BE217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1F9E62F2-9222-4298-B6B8-51F670C67F76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23B4613-9E56-4000-8A05-50624A9F80E6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97A33F-81FD-452C-9F7E-0F093783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Searching results &amp; book services</a:t>
            </a:r>
            <a:endParaRPr lang="he-IL" b="1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9F79201-FF09-4607-B4CB-8FFF9A7AD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761082"/>
            <a:ext cx="2291680" cy="4478400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E3F7AAA-70D5-45E0-88CB-68FEF37A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8" y="2646592"/>
            <a:ext cx="4965702" cy="4965702"/>
          </a:xfrm>
          <a:prstGeom prst="rect">
            <a:avLst/>
          </a:prstGeom>
        </p:spPr>
      </p:pic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744D0672-B822-47A0-B9F8-356750A6C052}"/>
              </a:ext>
            </a:extLst>
          </p:cNvPr>
          <p:cNvCxnSpPr/>
          <p:nvPr/>
        </p:nvCxnSpPr>
        <p:spPr>
          <a:xfrm>
            <a:off x="9340291" y="3662464"/>
            <a:ext cx="7003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B9BB3C6-0350-4275-AD06-CD65100B27DF}"/>
              </a:ext>
            </a:extLst>
          </p:cNvPr>
          <p:cNvSpPr/>
          <p:nvPr/>
        </p:nvSpPr>
        <p:spPr>
          <a:xfrm>
            <a:off x="10024353" y="3429000"/>
            <a:ext cx="963038" cy="4766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FC4A385-77E8-4C16-AE00-B91A90796C20}"/>
              </a:ext>
            </a:extLst>
          </p:cNvPr>
          <p:cNvSpPr txBox="1"/>
          <p:nvPr/>
        </p:nvSpPr>
        <p:spPr>
          <a:xfrm>
            <a:off x="10094252" y="3443987"/>
            <a:ext cx="8232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  <a:endParaRPr lang="he-I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7613B27-6B8F-42DF-8C4A-2BD55FB53481}"/>
              </a:ext>
            </a:extLst>
          </p:cNvPr>
          <p:cNvSpPr/>
          <p:nvPr/>
        </p:nvSpPr>
        <p:spPr>
          <a:xfrm>
            <a:off x="8765519" y="5905066"/>
            <a:ext cx="591975" cy="78979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A2141154-FB4A-455B-9DB2-C0A57E9AD6ED}"/>
              </a:ext>
            </a:extLst>
          </p:cNvPr>
          <p:cNvCxnSpPr/>
          <p:nvPr/>
        </p:nvCxnSpPr>
        <p:spPr>
          <a:xfrm>
            <a:off x="10593659" y="4898094"/>
            <a:ext cx="446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A72CE2B5-255F-42CF-A8BC-FE26DA616C77}"/>
              </a:ext>
            </a:extLst>
          </p:cNvPr>
          <p:cNvSpPr/>
          <p:nvPr/>
        </p:nvSpPr>
        <p:spPr>
          <a:xfrm>
            <a:off x="11039707" y="4708523"/>
            <a:ext cx="588887" cy="3791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18BA3F2-D756-435A-AC92-90E381A7B48E}"/>
              </a:ext>
            </a:extLst>
          </p:cNvPr>
          <p:cNvSpPr txBox="1"/>
          <p:nvPr/>
        </p:nvSpPr>
        <p:spPr>
          <a:xfrm>
            <a:off x="10987391" y="4712705"/>
            <a:ext cx="7278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Edit info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3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7470</TotalTime>
  <Words>256</Words>
  <Application>Microsoft Office PowerPoint</Application>
  <PresentationFormat>מסך רחב</PresentationFormat>
  <Paragraphs>74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0" baseType="lpstr">
      <vt:lpstr>Arial</vt:lpstr>
      <vt:lpstr>Tw Cen MT</vt:lpstr>
      <vt:lpstr>מעגל</vt:lpstr>
      <vt:lpstr>contract me </vt:lpstr>
      <vt:lpstr>Login &amp; sign up page</vt:lpstr>
      <vt:lpstr>Contractor workers – main page</vt:lpstr>
      <vt:lpstr>Edit  my info</vt:lpstr>
      <vt:lpstr>Reporting page </vt:lpstr>
      <vt:lpstr>reporting a  vacation</vt:lpstr>
      <vt:lpstr>Employers menu</vt:lpstr>
      <vt:lpstr>Search contractor worker</vt:lpstr>
      <vt:lpstr>Searching results &amp; book services</vt:lpstr>
      <vt:lpstr>Hiring history</vt:lpstr>
      <vt:lpstr>Hr company workers menu</vt:lpstr>
      <vt:lpstr>Statistic analysis</vt:lpstr>
      <vt:lpstr>Adding a new contractor worker</vt:lpstr>
      <vt:lpstr>Workers feed</vt:lpstr>
      <vt:lpstr>Monitor hiring</vt:lpstr>
      <vt:lpstr>Technical Support 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me </dc:title>
  <dc:creator>maayan nadivi</dc:creator>
  <cp:lastModifiedBy>ירדן</cp:lastModifiedBy>
  <cp:revision>41</cp:revision>
  <dcterms:created xsi:type="dcterms:W3CDTF">2020-11-07T14:32:40Z</dcterms:created>
  <dcterms:modified xsi:type="dcterms:W3CDTF">2021-01-05T17:39:34Z</dcterms:modified>
</cp:coreProperties>
</file>