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F6BFA-E8E3-0636-0472-68E11A1EE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C30204-391A-FFCD-C930-914393AD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3F5074-6A87-A20F-B413-5FB1CBB1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CB75B-95E1-CE04-1235-11112E0B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4014B3-F435-6107-8B94-56F29B5E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2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3DD6A-7E2E-A1E1-6F80-D8538346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AF3981-74B8-7ECE-0E09-2BF7F51DE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6F8BE7-FD0A-742F-0C67-FF15C75B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09896-9AF7-92A5-82CE-1DCB26A0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94BF31-C7EA-AF9F-6E9E-9CFC1908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5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A4E5216-5F9A-BFA5-AB8D-C38FB233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D52FE2-639B-3E45-0B8C-67379F4C3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FD745-BA47-B07D-879C-DD1F98CE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F93947-6DF4-0CD4-FE2C-E238449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C278DE-1B74-A6D6-D764-C09612DF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79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F5146-2BCC-3666-FF82-B9F849C2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66801-AE46-0549-3A70-2EBD511F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DECF93-03AB-A636-90D8-5A0031E0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F26B32-3E5D-6190-A11D-BF1C8177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D2736-AC0D-EE75-BAFA-044E8661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64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94B2-C740-CCC0-2330-CF37DD66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1E0724-C32D-3B63-9C3C-B001AE7B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2C945-A9D8-310D-4A32-7CD77162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A00279-1368-265C-B05F-73870C35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1CB53-D46A-248D-68E6-04D96B07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10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60CB0-EF58-4480-6765-FB40D207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CD8D4-AB6F-66FB-3998-C222AE516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4BDEA2-DF10-951F-67DF-A9F2A865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E3C3D1-5D62-9AF3-92BF-5659B8BA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6A6272-A487-5931-5F3F-7A0D29AF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CC96BC-6E63-73B7-2B73-1678AAB3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94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6BF9A-2FB3-15E9-970F-03D33BEB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E5949B-B6EA-508D-F104-40C2ED90B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166D51-1D34-4B1D-6779-BD57DD5C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65C05B-5596-70BF-2A9D-339837638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A95CBE-CE89-752E-E239-06D361F8E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4250E1B-F8C3-0632-E150-BA354D69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112091-194F-A716-FAF6-8BC3EF8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D0C63D-CD08-C5C8-F2B2-4CB4C220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5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37951-2DBE-126A-035F-65CDF2BA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017277-97B7-F3F3-0AD0-E3C4AAD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70DCBB-C4A7-5C8F-1750-DBE60C51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EB2460-C425-B9E0-DF76-5F8408F5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51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B4181B-87EF-9EB2-5D85-B5712056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AEF428-12CF-868F-096B-81D2FC3E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E109A-E3EF-42B3-B0BD-63C551CE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37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7A451-04A0-C836-AF00-CABE6910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05619-4EFC-699F-8D77-5CEA78B45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6E0886-3619-5484-E7B0-8AFD076A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0F7E7B-7858-BCCC-39F0-365675EF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DDFF88-4C62-F692-4989-F0CC13B3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D4739D-D157-8A47-FD5C-F8FBE6A4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3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A1FB2-B4DA-E930-7A50-88565D60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59C1E8-B7EE-5CA7-5AEE-375AF6F63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0409EC-795B-DA92-B0DB-22A7CB144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4CF17A-28F8-3AC7-B846-483559CC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C9DBD-B29F-847D-7BE8-672E9299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ED291F-26FD-F3E6-80CE-1AA7F695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43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9BFB5E-198B-1C86-3805-178A37D6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5F11D6-64CB-B3A4-B7A1-A98F63424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0F5A5-3E86-3167-59E8-A95E8167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C233C4-DBC3-4197-85B1-1ED8A54A1224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76E76-934C-1448-4D3B-5B8868FD7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4E2D86-27B2-86A6-2DC6-7BB36A905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70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69F03-779F-83CD-B9BD-1704F393C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18F62E-C2A8-E858-47EB-7B5E811BE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2024/05/06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1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2B8BA7-A8C2-1106-CB7C-2CE52FD3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CNN 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E19609B-5A79-C663-4603-785ED0E98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811" y="1820334"/>
            <a:ext cx="1046237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8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2B8BA7-A8C2-1106-CB7C-2CE52FD3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CNN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9B047E-161A-1CD8-628D-D4389796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5" y="1690348"/>
            <a:ext cx="9940901" cy="15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8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384FC2-91FC-222A-9A9B-FF2FF521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dirty="0" err="1">
                <a:solidFill>
                  <a:schemeClr val="bg1"/>
                </a:solidFill>
              </a:rPr>
              <a:t>ImageDataGenerator</a:t>
            </a:r>
            <a:endParaRPr lang="en-US" altLang="zh-TW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CD438D-BF3C-889E-48C1-A56022289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-2745"/>
          <a:stretch/>
        </p:blipFill>
        <p:spPr>
          <a:xfrm>
            <a:off x="723945" y="1838248"/>
            <a:ext cx="10905066" cy="42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CNN</vt:lpstr>
      <vt:lpstr>Example of CNN </vt:lpstr>
      <vt:lpstr>Example of CNN </vt:lpstr>
      <vt:lpstr>ImageDataGenerator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0903041</dc:creator>
  <cp:lastModifiedBy>0903041</cp:lastModifiedBy>
  <cp:revision>1</cp:revision>
  <dcterms:created xsi:type="dcterms:W3CDTF">2024-05-06T18:47:42Z</dcterms:created>
  <dcterms:modified xsi:type="dcterms:W3CDTF">2024-05-06T18:58:57Z</dcterms:modified>
</cp:coreProperties>
</file>