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DE38A-B3C4-EDCD-DEE2-1FB8F5EF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F91F1F-7500-BC0F-CA4D-B42DDB2B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58045-BDA6-D5BE-6313-91BB3B05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87480-F763-AC8C-5A58-F0CDE918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1E2E0-1849-5781-F9A0-A3DAD345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4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7900A-C63C-220E-0F8C-A11AD87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89424F-516B-9ACC-A582-8B21BE86B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4C036-2D97-862E-92AE-06BE14A1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A6AAF-8A75-3243-EA06-F29E0C0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97E846-CE89-CCA0-B39E-ED35F1F4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3200D-C468-64FF-03C1-1B3EC762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D18C1C-71FF-7DC8-6582-B35993D2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99848-4953-801B-4BE5-F4415912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3A0C6-BDA0-B252-F7FF-CA6A1C90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CDD24-B609-8AC2-E22A-3AFF100A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EA884-E75B-D315-8E82-1E4F633C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2BFBE-7F6F-F69A-6AE5-ABE75775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6E9C31-1A03-2895-15DC-F1128152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E15AA-AFB1-B004-9964-E3948D49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C73DF-E041-4AD3-C315-FB3130C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7D6EE-D09D-7A31-048A-86837524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AF147-2173-FA36-F2BC-6A2963D2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AB39D-A038-0CC9-97C2-C1C8CF16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3F525-9291-8B09-D35C-9A48B92F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39E52-F06C-8432-A2C4-509D6197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48E5-530E-89A0-10CE-2718FC9D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ADFA2-0EFF-2EF8-EEF4-3D9D99A9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89208C-385A-B189-BCE3-43B41A0E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45E30-4D6D-76B9-8BFE-DA748C34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750686-2366-E524-0BF3-DCBB8C93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EDF28-F6D1-25F4-BAA9-E0E2A0F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1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E3B15-39B8-36B4-8027-63B8822A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D091ED-A841-38F0-B33D-4970BE91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CE474-0A86-944D-A40D-95A8D5D8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619025-5134-3212-F8D4-FC6E862D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605EC-7A39-6C8D-EE5A-31531FEF6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D1DB39-B272-FCDB-C5A8-D8D97363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916B96-3B02-4C01-2437-7E97FDAB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357999-ED69-12FD-36E7-674D25C2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06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2F05E-39D7-6868-B306-15B90F1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86B8D3-8428-8DB2-8C21-9B085E04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8EF78D-33D2-2FAE-2EF1-ADDA28C8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E64BFA-DF5B-D465-C0E1-964F2AE4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653A74-0EE7-759B-A8C6-ACAD8E4B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C29E14-9CB8-E6EA-03E4-37418D46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D1921-4E70-0B00-F00D-0F69A47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8AEAC-6F69-094A-8EB2-B97CB036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9BDA5-91CC-09B7-B41D-B1B0FF8E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58CDBD-74D5-82C8-BE89-CE7899D4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131F6A-A784-9EF5-8DF0-AEF8C965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A66254-370A-EB77-492C-425768EE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77001-C8D3-1B53-7DB6-4E55B4CA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1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C11A3-525D-2880-BF34-0ADA882C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CABCED-71ED-50D3-9A39-B3FFE0A88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D79B41-20C6-5A7E-563C-5DA7C51F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F2F4-8713-D59B-11BA-C87A1E54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C031E-33DC-1B79-C4C6-392E6397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609DF-9D5B-C44E-42A0-D3A32853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8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923465-D518-CB8D-9EE0-946CEBC1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087920-06E0-3AF7-80EA-FBF49D45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BF2F2-E47F-C21B-7486-62DFF4FF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D5E7-4D74-4216-ADD7-8633CDEB97E8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2F9EC-03AC-40EF-FEE5-C1378932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46AE4-2F13-1377-79F0-E5D6F599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418D-D767-43C9-AF77-C5266DB7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1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19CCC6-E858-0BC3-891D-8FFE04B34595}"/>
              </a:ext>
            </a:extLst>
          </p:cNvPr>
          <p:cNvSpPr txBox="1"/>
          <p:nvPr/>
        </p:nvSpPr>
        <p:spPr>
          <a:xfrm>
            <a:off x="1457550" y="1943100"/>
            <a:ext cx="9276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機器學習於材料資訊的應用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2D0E6-CE00-D4D7-78BD-80EF851EEB38}"/>
              </a:ext>
            </a:extLst>
          </p:cNvPr>
          <p:cNvSpPr txBox="1"/>
          <p:nvPr/>
        </p:nvSpPr>
        <p:spPr>
          <a:xfrm>
            <a:off x="4724400" y="3429000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109613036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鄒秉翰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1096130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余秉叡</a:t>
            </a:r>
          </a:p>
        </p:txBody>
      </p:sp>
    </p:spTree>
    <p:extLst>
      <p:ext uri="{BB962C8B-B14F-4D97-AF65-F5344CB8AC3E}">
        <p14:creationId xmlns:p14="http://schemas.microsoft.com/office/powerpoint/2010/main" val="315890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AB7B6DD-63FA-CD25-87C3-B2F7C733D03F}"/>
              </a:ext>
            </a:extLst>
          </p:cNvPr>
          <p:cNvSpPr txBox="1"/>
          <p:nvPr/>
        </p:nvSpPr>
        <p:spPr>
          <a:xfrm>
            <a:off x="695325" y="619125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期末研究主題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3D88EF-790E-9278-C365-F70AB4CCAD4B}"/>
              </a:ext>
            </a:extLst>
          </p:cNvPr>
          <p:cNvSpPr txBox="1"/>
          <p:nvPr/>
        </p:nvSpPr>
        <p:spPr>
          <a:xfrm>
            <a:off x="1848683" y="1974741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機器學習於旋葉式液壓泵之輸出預測分析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B9975E-20C8-F1CC-248D-04AB28D69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4" t="1" b="-502"/>
          <a:stretch/>
        </p:blipFill>
        <p:spPr>
          <a:xfrm>
            <a:off x="7116948" y="3453468"/>
            <a:ext cx="3425454" cy="30228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DCB3B5-9A1E-D304-BD27-D4880EC9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453468"/>
            <a:ext cx="4953106" cy="27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6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0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96F8A20-C988-4A31-980B-1E7CED17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65" y="1581151"/>
            <a:ext cx="9703270" cy="15316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5160579-8E28-CEB3-B04B-5B8B4CF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65" y="3611813"/>
            <a:ext cx="9703270" cy="122877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64107B-9C27-5DB8-D8D4-8E905662685E}"/>
              </a:ext>
            </a:extLst>
          </p:cNvPr>
          <p:cNvSpPr txBox="1"/>
          <p:nvPr/>
        </p:nvSpPr>
        <p:spPr>
          <a:xfrm>
            <a:off x="501213" y="63916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所需參數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29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秉翰 鄒</dc:creator>
  <cp:lastModifiedBy>秉翰 鄒</cp:lastModifiedBy>
  <cp:revision>1</cp:revision>
  <dcterms:created xsi:type="dcterms:W3CDTF">2024-04-12T11:42:49Z</dcterms:created>
  <dcterms:modified xsi:type="dcterms:W3CDTF">2024-04-12T11:43:30Z</dcterms:modified>
</cp:coreProperties>
</file>