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4" r:id="rId7"/>
    <p:sldId id="263" r:id="rId8"/>
    <p:sldId id="25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166C22-C4BC-1778-6CC9-4BD72AB01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7583D8-C2C2-8D81-1E46-622C0F940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B37B60-97AA-1C90-DA87-7986AB8E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A4F-9550-4434-A783-80DE17D013FC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0A2D13-58DA-8F67-BCD6-67C759E4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93B43A-90E7-AE7F-6575-FFCDA13B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3C06-F027-4B7B-B89C-220DFD5B74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74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EEAE6-7E31-C945-B7F1-BE50F657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C45D0B-91A0-4A15-50C1-F6545ED6E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F84896-A10E-C659-BECC-2868FD2A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A4F-9550-4434-A783-80DE17D013FC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2E5337-323F-D74A-A736-85D38179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19A4D6-DBFE-FE45-970C-9D470115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3C06-F027-4B7B-B89C-220DFD5B74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75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4BD989F-2FF2-AC17-0769-380A6251E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0F210A-E3AE-2358-58BD-CF1DA6287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FC1FA5-7632-ECB7-6306-5094948E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A4F-9550-4434-A783-80DE17D013FC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688C12-A30B-1294-4E37-3B54E93E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9BAC8B-8D41-5E41-DBD5-A5990782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3C06-F027-4B7B-B89C-220DFD5B74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83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BE4771-D5C2-EAB7-EB53-380344C3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76E5FB-B78D-DBED-2C4B-A8E4E199B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05A15E-9C01-1997-4882-5B1E73F4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A4F-9550-4434-A783-80DE17D013FC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9FCCAC-718D-BE62-9DCB-42CE25A9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1B4D96-092E-0AD2-4731-FDDB5F4D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3C06-F027-4B7B-B89C-220DFD5B74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38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095E9-BA23-5596-B734-D2EFDC52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42848F-C99B-2D28-B622-6226FC4D6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4CCB6B-8196-60CC-DE0D-8D050C73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A4F-9550-4434-A783-80DE17D013FC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FCADC4-0F3B-8B76-FE94-05722106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CC03EA-BD31-C667-EF49-F277D70E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3C06-F027-4B7B-B89C-220DFD5B74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92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51DF7-065B-F68D-DA84-8AFE02BA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03C231-6FD1-58C1-342E-75F5DAA0F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9BCB08-E7EF-C5DC-1805-045159DD0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EFC48F-E791-41C6-8E84-F730AA8A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A4F-9550-4434-A783-80DE17D013FC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F06ACF-9D8D-4FB1-30DD-07518F6F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F856D1-FFFA-D488-4C94-4CC4170C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3C06-F027-4B7B-B89C-220DFD5B74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99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880A2A-BE78-0CCB-DA2B-5570F55D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2C8E8A-20C6-9CDF-A3C1-395612C54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26A0ED-02AE-D45F-E522-B0A82718F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1150555-F1F6-2BB5-1EF1-0FA908306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89C2223-7EA6-0B85-C54F-70254D56E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AFAC5C5-DA8D-AC24-9B6F-EA65E418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A4F-9550-4434-A783-80DE17D013FC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0B925F-584E-262A-0F66-93312ABE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9E35298-F03C-7E86-5808-BE0EA234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3C06-F027-4B7B-B89C-220DFD5B74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19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C9EAD4-72CD-4534-BE30-8F0468C0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5050074-E40C-3176-3A59-8C3A424B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A4F-9550-4434-A783-80DE17D013FC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B740BA-310B-775C-415B-FFB9719B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DFB497-6265-2EE8-0414-4DC0462D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3C06-F027-4B7B-B89C-220DFD5B74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91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B9C0808-D8B5-0A7B-88BC-6FC4FC056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A4F-9550-4434-A783-80DE17D013FC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581117F-135B-5119-2AE5-53D316C1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7F479F-C891-8679-8B03-FBFED30C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3C06-F027-4B7B-B89C-220DFD5B74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6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E02DD-E519-92A1-5580-6193207A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648E65-4C3B-F5B5-357A-6CA28CDDD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98F5EF-2FAC-7609-5024-84B57761A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EF22CF-8451-5290-B2F3-025A7120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A4F-9550-4434-A783-80DE17D013FC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4D5758-1F14-CB31-D754-80AD98E4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33007B-70D2-9D5D-CD66-E1D4B096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3C06-F027-4B7B-B89C-220DFD5B74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95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2B5E47-60DF-92BF-4977-B427954E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4B23E97-5205-5A31-CBFC-3F10450B9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E6E574-1CC1-C60B-9458-98EFE32CF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5CC95B-4B49-CA74-C623-A21FC6FA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5A4F-9550-4434-A783-80DE17D013FC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797F6B-0CE4-3BAF-AAEB-E077C506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DFD704-9879-CE27-05DF-2CBA50A9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3C06-F027-4B7B-B89C-220DFD5B74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15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8E5A24D-8645-1F22-A33E-F6E96CF7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A3E3F2-0AE5-1FB7-4245-EFCD5F52D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916227-BDBB-4BAF-CB01-EA7CAE678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C5A4F-9550-4434-A783-80DE17D013FC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C523D2-3E32-E5FF-861D-E9506D7AF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D96ED1-F5BC-6D66-A218-902C7858E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13C06-F027-4B7B-B89C-220DFD5B74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55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E19CCC6-E858-0BC3-891D-8FFE04B34595}"/>
              </a:ext>
            </a:extLst>
          </p:cNvPr>
          <p:cNvSpPr txBox="1"/>
          <p:nvPr/>
        </p:nvSpPr>
        <p:spPr>
          <a:xfrm>
            <a:off x="5797486" y="1253765"/>
            <a:ext cx="5887044" cy="25246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304800" indent="-304800" algn="ctr"/>
            <a:r>
              <a:rPr lang="zh-TW" altLang="zh-TW" sz="43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</a:t>
            </a:r>
            <a:r>
              <a:rPr lang="en-US" altLang="zh-TW" sz="43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Autoencoder</a:t>
            </a:r>
            <a:r>
              <a:rPr lang="zh-TW" altLang="zh-TW" sz="43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sz="43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ANN</a:t>
            </a:r>
            <a:r>
              <a:rPr lang="zh-TW" altLang="zh-TW" sz="43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模型分析並預測水泵的輸出情況</a:t>
            </a:r>
            <a:endParaRPr lang="zh-TW" altLang="zh-TW" sz="43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----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第五組期末報告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52D0E6-CE00-D4D7-78BD-80EF851EEB38}"/>
              </a:ext>
            </a:extLst>
          </p:cNvPr>
          <p:cNvSpPr txBox="1"/>
          <p:nvPr/>
        </p:nvSpPr>
        <p:spPr>
          <a:xfrm>
            <a:off x="6094476" y="4847890"/>
            <a:ext cx="2855639" cy="94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109613004 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余秉叡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109613036 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鄒秉翰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BB111880-2E33-CC49-3D44-D28161C55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95" r="33394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890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B26DC-0E55-748D-C520-9DD528E4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什麼是水泵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F8FC398-4456-4630-2D2D-A3DB49BAF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439" y="4811675"/>
            <a:ext cx="6652181" cy="2046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271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5EFD8-C989-AB20-27EA-BA9653ED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公司作法</a:t>
            </a:r>
          </a:p>
        </p:txBody>
      </p:sp>
      <p:pic>
        <p:nvPicPr>
          <p:cNvPr id="6" name="媒體2">
            <a:hlinkClick r:id="" action="ppaction://media"/>
            <a:extLst>
              <a:ext uri="{FF2B5EF4-FFF2-40B4-BE49-F238E27FC236}">
                <a16:creationId xmlns:a16="http://schemas.microsoft.com/office/drawing/2014/main" id="{4B6062B4-FF77-CA09-C49A-0A52BAF44E5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090755" y="2066443"/>
            <a:ext cx="4587875" cy="4114800"/>
          </a:xfrm>
          <a:prstGeom prst="rect">
            <a:avLst/>
          </a:prstGeom>
        </p:spPr>
      </p:pic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6FD5DAD9-0B2E-3420-CDB2-FB63B973E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透過物理模型去模擬不同的參數</a:t>
            </a:r>
            <a:endParaRPr lang="en-US" altLang="zh-TW" dirty="0"/>
          </a:p>
          <a:p>
            <a:r>
              <a:rPr lang="zh-TW" altLang="en-US" dirty="0"/>
              <a:t>耗費許多時間</a:t>
            </a:r>
          </a:p>
        </p:txBody>
      </p:sp>
    </p:spTree>
    <p:extLst>
      <p:ext uri="{BB962C8B-B14F-4D97-AF65-F5344CB8AC3E}">
        <p14:creationId xmlns:p14="http://schemas.microsoft.com/office/powerpoint/2010/main" val="15174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8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73639-8049-2FFE-F955-12C008E4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21C84C9-9D28-81E9-4F87-6829D6D81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5473"/>
            <a:ext cx="5829805" cy="321591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DC6B1D6-7F6E-A968-7C80-4AAF9D396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804" y="1456608"/>
            <a:ext cx="6283366" cy="28090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B03347D-DEF9-BFE2-04E5-2EA5510E904D}"/>
              </a:ext>
            </a:extLst>
          </p:cNvPr>
          <p:cNvSpPr txBox="1"/>
          <p:nvPr/>
        </p:nvSpPr>
        <p:spPr>
          <a:xfrm>
            <a:off x="6217368" y="4469085"/>
            <a:ext cx="5508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Schematic diagrams and portion of code for the structure of neuromorphic computing.</a:t>
            </a:r>
          </a:p>
          <a:p>
            <a:pPr algn="ctr"/>
            <a:r>
              <a:rPr lang="en-US" altLang="zh-TW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2-4-8-8-2 neurons in each layer.</a:t>
            </a:r>
          </a:p>
        </p:txBody>
      </p:sp>
    </p:spTree>
    <p:extLst>
      <p:ext uri="{BB962C8B-B14F-4D97-AF65-F5344CB8AC3E}">
        <p14:creationId xmlns:p14="http://schemas.microsoft.com/office/powerpoint/2010/main" val="50522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8A174C-D06A-7087-8983-F192E0EA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DB447F9-15D7-B596-3ABE-F2BAE8175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1" y="1492725"/>
            <a:ext cx="5081659" cy="464839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9648F62-1AF3-927F-B336-227F8F4BA258}"/>
              </a:ext>
            </a:extLst>
          </p:cNvPr>
          <p:cNvSpPr txBox="1"/>
          <p:nvPr/>
        </p:nvSpPr>
        <p:spPr>
          <a:xfrm>
            <a:off x="5756049" y="4721145"/>
            <a:ext cx="559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Schematic diagrams and portion of code for the structure of neuromorphic computing.</a:t>
            </a:r>
          </a:p>
          <a:p>
            <a:pPr algn="ctr"/>
            <a:r>
              <a:rPr lang="en-US" altLang="zh-TW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32-16-8-16-32 neurons in each layer.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252B2DF-3E3E-5367-0952-79A7B317B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202" y="365125"/>
            <a:ext cx="5181444" cy="435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1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AD35CC-B6E9-29B2-355D-2100BD3C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A2A771-1E0F-3B14-87F1-769164FCB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14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36AABC-E8E4-1F69-2E36-34B8A7D9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BD961A-1848-85C2-FE31-2640B80C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13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E6F16C-00BC-ED5B-93C0-B6A833D1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CBB982-4F47-066E-2089-01C0A7B7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https://www.pumps.com.tw/page/about/index.aspx?kind=44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61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105</Words>
  <Application>Microsoft Office PowerPoint</Application>
  <PresentationFormat>寬螢幕</PresentationFormat>
  <Paragraphs>19</Paragraphs>
  <Slides>8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什麼是水泵</vt:lpstr>
      <vt:lpstr>公司作法</vt:lpstr>
      <vt:lpstr>ANN</vt:lpstr>
      <vt:lpstr>Autoencoder</vt:lpstr>
      <vt:lpstr>Data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秉叡 余</dc:creator>
  <cp:lastModifiedBy>秉叡 余</cp:lastModifiedBy>
  <cp:revision>6</cp:revision>
  <dcterms:created xsi:type="dcterms:W3CDTF">2024-06-12T08:37:42Z</dcterms:created>
  <dcterms:modified xsi:type="dcterms:W3CDTF">2024-06-13T12:45:08Z</dcterms:modified>
</cp:coreProperties>
</file>