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12" r:id="rId1"/>
    <p:sldMasterId id="2147484128" r:id="rId2"/>
  </p:sldMasterIdLst>
  <p:notesMasterIdLst>
    <p:notesMasterId r:id="rId8"/>
  </p:notesMasterIdLst>
  <p:handoutMasterIdLst>
    <p:handoutMasterId r:id="rId9"/>
  </p:handoutMasterIdLst>
  <p:sldIdLst>
    <p:sldId id="761" r:id="rId3"/>
    <p:sldId id="767" r:id="rId4"/>
    <p:sldId id="764" r:id="rId5"/>
    <p:sldId id="768" r:id="rId6"/>
    <p:sldId id="765" r:id="rId7"/>
  </p:sldIdLst>
  <p:sldSz cx="12188825" cy="6858000"/>
  <p:notesSz cx="6797675" cy="99282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8" userDrawn="1">
          <p15:clr>
            <a:srgbClr val="A4A3A4"/>
          </p15:clr>
        </p15:guide>
        <p15:guide id="3" orient="horz" pos="215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rbara Maghidman" initials="BM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7CA0"/>
    <a:srgbClr val="003A69"/>
    <a:srgbClr val="0094D3"/>
    <a:srgbClr val="EFEFEF"/>
    <a:srgbClr val="8EC7E5"/>
    <a:srgbClr val="0063BE"/>
    <a:srgbClr val="106470"/>
    <a:srgbClr val="AFAFAF"/>
    <a:srgbClr val="093E64"/>
    <a:srgbClr val="E2E1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38" autoAdjust="0"/>
    <p:restoredTop sz="81406" autoAdjust="0"/>
  </p:normalViewPr>
  <p:slideViewPr>
    <p:cSldViewPr snapToGrid="0" showGuides="1">
      <p:cViewPr varScale="1">
        <p:scale>
          <a:sx n="93" d="100"/>
          <a:sy n="93" d="100"/>
        </p:scale>
        <p:origin x="1596" y="84"/>
      </p:cViewPr>
      <p:guideLst>
        <p:guide orient="horz" pos="2160"/>
        <p:guide pos="3838"/>
        <p:guide orient="horz" pos="2151"/>
      </p:guideLst>
    </p:cSldViewPr>
  </p:slideViewPr>
  <p:outlineViewPr>
    <p:cViewPr>
      <p:scale>
        <a:sx n="100" d="100"/>
        <a:sy n="100" d="100"/>
      </p:scale>
      <p:origin x="0" y="-104587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 snapToGrid="0" showGuides="1">
      <p:cViewPr varScale="1">
        <p:scale>
          <a:sx n="85" d="100"/>
          <a:sy n="85" d="100"/>
        </p:scale>
        <p:origin x="-3834" y="-96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A0AC28-FFB2-4D4C-BE03-53ACE32C2AA6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02F85F-E92D-4AB1-A993-5BF619DC8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9498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F8A1E3-577B-4491-B617-9908AB49E41D}" type="datetimeFigureOut">
              <a:rPr lang="en-GB" smtClean="0"/>
              <a:pPr/>
              <a:t>11/12/2017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4538"/>
            <a:ext cx="6613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66E9A-5678-4100-AC94-08F508DFE4F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8210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52463" y="631825"/>
            <a:ext cx="5613400" cy="31591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D66E9A-5678-4100-AC94-08F508DFE4FA}" type="slidenum">
              <a:rPr lang="en-GB" smtClean="0">
                <a:solidFill>
                  <a:prstClr val="black"/>
                </a:solidFill>
              </a:rPr>
              <a:pPr/>
              <a:t>3</a:t>
            </a:fld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363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52463" y="631825"/>
            <a:ext cx="5613400" cy="31591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D66E9A-5678-4100-AC94-08F508DFE4FA}" type="slidenum">
              <a:rPr lang="en-GB" smtClean="0">
                <a:solidFill>
                  <a:prstClr val="black"/>
                </a:solidFill>
              </a:rPr>
              <a:pPr/>
              <a:t>4</a:t>
            </a:fld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2583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 39"/>
          <p:cNvSpPr>
            <a:spLocks/>
          </p:cNvSpPr>
          <p:nvPr userDrawn="1"/>
        </p:nvSpPr>
        <p:spPr bwMode="auto">
          <a:xfrm>
            <a:off x="8503531" y="547689"/>
            <a:ext cx="3064212" cy="5738811"/>
          </a:xfrm>
          <a:custGeom>
            <a:avLst/>
            <a:gdLst>
              <a:gd name="T0" fmla="*/ 1896 w 1896"/>
              <a:gd name="T1" fmla="*/ 3550 h 3550"/>
              <a:gd name="T2" fmla="*/ 1025 w 1896"/>
              <a:gd name="T3" fmla="*/ 3550 h 3550"/>
              <a:gd name="T4" fmla="*/ 0 w 1896"/>
              <a:gd name="T5" fmla="*/ 0 h 3550"/>
              <a:gd name="T6" fmla="*/ 871 w 1896"/>
              <a:gd name="T7" fmla="*/ 0 h 3550"/>
              <a:gd name="T8" fmla="*/ 1896 w 1896"/>
              <a:gd name="T9" fmla="*/ 3550 h 3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96" h="3550">
                <a:moveTo>
                  <a:pt x="1896" y="3550"/>
                </a:moveTo>
                <a:lnTo>
                  <a:pt x="1025" y="3550"/>
                </a:lnTo>
                <a:lnTo>
                  <a:pt x="0" y="0"/>
                </a:lnTo>
                <a:lnTo>
                  <a:pt x="871" y="0"/>
                </a:lnTo>
                <a:lnTo>
                  <a:pt x="1896" y="355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32" name="Freeform 41"/>
          <p:cNvSpPr>
            <a:spLocks/>
          </p:cNvSpPr>
          <p:nvPr userDrawn="1"/>
        </p:nvSpPr>
        <p:spPr bwMode="auto">
          <a:xfrm>
            <a:off x="3139545" y="547689"/>
            <a:ext cx="4205211" cy="5738811"/>
          </a:xfrm>
          <a:custGeom>
            <a:avLst/>
            <a:gdLst>
              <a:gd name="T0" fmla="*/ 2602 w 2602"/>
              <a:gd name="T1" fmla="*/ 3550 h 3550"/>
              <a:gd name="T2" fmla="*/ 1025 w 2602"/>
              <a:gd name="T3" fmla="*/ 3550 h 3550"/>
              <a:gd name="T4" fmla="*/ 0 w 2602"/>
              <a:gd name="T5" fmla="*/ 0 h 3550"/>
              <a:gd name="T6" fmla="*/ 1578 w 2602"/>
              <a:gd name="T7" fmla="*/ 0 h 3550"/>
              <a:gd name="T8" fmla="*/ 2602 w 2602"/>
              <a:gd name="T9" fmla="*/ 3550 h 3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02" h="3550">
                <a:moveTo>
                  <a:pt x="2602" y="3550"/>
                </a:moveTo>
                <a:lnTo>
                  <a:pt x="1025" y="3550"/>
                </a:lnTo>
                <a:lnTo>
                  <a:pt x="0" y="0"/>
                </a:lnTo>
                <a:lnTo>
                  <a:pt x="1578" y="0"/>
                </a:lnTo>
                <a:lnTo>
                  <a:pt x="2602" y="355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34" name="Freeform 43"/>
          <p:cNvSpPr>
            <a:spLocks/>
          </p:cNvSpPr>
          <p:nvPr userDrawn="1"/>
        </p:nvSpPr>
        <p:spPr bwMode="auto">
          <a:xfrm>
            <a:off x="990072" y="547689"/>
            <a:ext cx="2194725" cy="5738811"/>
          </a:xfrm>
          <a:custGeom>
            <a:avLst/>
            <a:gdLst>
              <a:gd name="T0" fmla="*/ 1358 w 1358"/>
              <a:gd name="T1" fmla="*/ 3550 h 3550"/>
              <a:gd name="T2" fmla="*/ 1024 w 1358"/>
              <a:gd name="T3" fmla="*/ 3550 h 3550"/>
              <a:gd name="T4" fmla="*/ 0 w 1358"/>
              <a:gd name="T5" fmla="*/ 0 h 3550"/>
              <a:gd name="T6" fmla="*/ 332 w 1358"/>
              <a:gd name="T7" fmla="*/ 0 h 3550"/>
              <a:gd name="T8" fmla="*/ 1358 w 1358"/>
              <a:gd name="T9" fmla="*/ 3550 h 3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58" h="3550">
                <a:moveTo>
                  <a:pt x="1358" y="3550"/>
                </a:moveTo>
                <a:lnTo>
                  <a:pt x="1024" y="3550"/>
                </a:lnTo>
                <a:lnTo>
                  <a:pt x="0" y="0"/>
                </a:lnTo>
                <a:lnTo>
                  <a:pt x="332" y="0"/>
                </a:lnTo>
                <a:lnTo>
                  <a:pt x="1358" y="355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36" name="Freeform 45"/>
          <p:cNvSpPr>
            <a:spLocks/>
          </p:cNvSpPr>
          <p:nvPr userDrawn="1"/>
        </p:nvSpPr>
        <p:spPr bwMode="auto">
          <a:xfrm>
            <a:off x="6764560" y="547689"/>
            <a:ext cx="2194725" cy="5738811"/>
          </a:xfrm>
          <a:custGeom>
            <a:avLst/>
            <a:gdLst>
              <a:gd name="T0" fmla="*/ 1358 w 1358"/>
              <a:gd name="T1" fmla="*/ 3550 h 3550"/>
              <a:gd name="T2" fmla="*/ 1025 w 1358"/>
              <a:gd name="T3" fmla="*/ 3550 h 3550"/>
              <a:gd name="T4" fmla="*/ 0 w 1358"/>
              <a:gd name="T5" fmla="*/ 0 h 3550"/>
              <a:gd name="T6" fmla="*/ 333 w 1358"/>
              <a:gd name="T7" fmla="*/ 0 h 3550"/>
              <a:gd name="T8" fmla="*/ 1358 w 1358"/>
              <a:gd name="T9" fmla="*/ 3550 h 3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58" h="3550">
                <a:moveTo>
                  <a:pt x="1358" y="3550"/>
                </a:moveTo>
                <a:lnTo>
                  <a:pt x="1025" y="3550"/>
                </a:lnTo>
                <a:lnTo>
                  <a:pt x="0" y="0"/>
                </a:lnTo>
                <a:lnTo>
                  <a:pt x="333" y="0"/>
                </a:lnTo>
                <a:lnTo>
                  <a:pt x="1358" y="355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39" name="Freeform 47"/>
          <p:cNvSpPr>
            <a:spLocks/>
          </p:cNvSpPr>
          <p:nvPr userDrawn="1"/>
        </p:nvSpPr>
        <p:spPr bwMode="auto">
          <a:xfrm>
            <a:off x="1704408" y="547689"/>
            <a:ext cx="1808467" cy="5738811"/>
          </a:xfrm>
          <a:custGeom>
            <a:avLst/>
            <a:gdLst>
              <a:gd name="T0" fmla="*/ 1119 w 1119"/>
              <a:gd name="T1" fmla="*/ 3550 h 3550"/>
              <a:gd name="T2" fmla="*/ 1025 w 1119"/>
              <a:gd name="T3" fmla="*/ 3550 h 3550"/>
              <a:gd name="T4" fmla="*/ 0 w 1119"/>
              <a:gd name="T5" fmla="*/ 0 h 3550"/>
              <a:gd name="T6" fmla="*/ 95 w 1119"/>
              <a:gd name="T7" fmla="*/ 0 h 3550"/>
              <a:gd name="T8" fmla="*/ 1119 w 1119"/>
              <a:gd name="T9" fmla="*/ 3550 h 3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19" h="3550">
                <a:moveTo>
                  <a:pt x="1119" y="3550"/>
                </a:moveTo>
                <a:lnTo>
                  <a:pt x="1025" y="3550"/>
                </a:lnTo>
                <a:lnTo>
                  <a:pt x="0" y="0"/>
                </a:lnTo>
                <a:lnTo>
                  <a:pt x="95" y="0"/>
                </a:lnTo>
                <a:lnTo>
                  <a:pt x="1119" y="355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41" name="Freeform 49"/>
          <p:cNvSpPr>
            <a:spLocks/>
          </p:cNvSpPr>
          <p:nvPr userDrawn="1"/>
        </p:nvSpPr>
        <p:spPr bwMode="auto">
          <a:xfrm>
            <a:off x="5780326" y="547689"/>
            <a:ext cx="1758366" cy="5738811"/>
          </a:xfrm>
          <a:custGeom>
            <a:avLst/>
            <a:gdLst>
              <a:gd name="T0" fmla="*/ 1088 w 1088"/>
              <a:gd name="T1" fmla="*/ 3550 h 3550"/>
              <a:gd name="T2" fmla="*/ 1025 w 1088"/>
              <a:gd name="T3" fmla="*/ 3550 h 3550"/>
              <a:gd name="T4" fmla="*/ 0 w 1088"/>
              <a:gd name="T5" fmla="*/ 0 h 3550"/>
              <a:gd name="T6" fmla="*/ 62 w 1088"/>
              <a:gd name="T7" fmla="*/ 0 h 3550"/>
              <a:gd name="T8" fmla="*/ 1088 w 1088"/>
              <a:gd name="T9" fmla="*/ 3550 h 3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88" h="3550">
                <a:moveTo>
                  <a:pt x="1088" y="3550"/>
                </a:moveTo>
                <a:lnTo>
                  <a:pt x="1025" y="3550"/>
                </a:lnTo>
                <a:lnTo>
                  <a:pt x="0" y="0"/>
                </a:lnTo>
                <a:lnTo>
                  <a:pt x="62" y="0"/>
                </a:lnTo>
                <a:lnTo>
                  <a:pt x="1088" y="355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43" name="Freeform 51"/>
          <p:cNvSpPr>
            <a:spLocks/>
          </p:cNvSpPr>
          <p:nvPr userDrawn="1"/>
        </p:nvSpPr>
        <p:spPr bwMode="auto">
          <a:xfrm>
            <a:off x="10434825" y="547689"/>
            <a:ext cx="1861800" cy="5738811"/>
          </a:xfrm>
          <a:custGeom>
            <a:avLst/>
            <a:gdLst>
              <a:gd name="T0" fmla="*/ 1152 w 1152"/>
              <a:gd name="T1" fmla="*/ 3550 h 3550"/>
              <a:gd name="T2" fmla="*/ 1025 w 1152"/>
              <a:gd name="T3" fmla="*/ 3550 h 3550"/>
              <a:gd name="T4" fmla="*/ 0 w 1152"/>
              <a:gd name="T5" fmla="*/ 0 h 3550"/>
              <a:gd name="T6" fmla="*/ 127 w 1152"/>
              <a:gd name="T7" fmla="*/ 0 h 3550"/>
              <a:gd name="T8" fmla="*/ 1152 w 1152"/>
              <a:gd name="T9" fmla="*/ 3550 h 3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2" h="3550">
                <a:moveTo>
                  <a:pt x="1152" y="3550"/>
                </a:moveTo>
                <a:lnTo>
                  <a:pt x="1025" y="3550"/>
                </a:lnTo>
                <a:lnTo>
                  <a:pt x="0" y="0"/>
                </a:lnTo>
                <a:lnTo>
                  <a:pt x="127" y="0"/>
                </a:lnTo>
                <a:lnTo>
                  <a:pt x="1152" y="355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547689"/>
            <a:ext cx="12188825" cy="5738811"/>
            <a:chOff x="0" y="547688"/>
            <a:chExt cx="12192000" cy="5738811"/>
          </a:xfrm>
        </p:grpSpPr>
        <p:sp>
          <p:nvSpPr>
            <p:cNvPr id="29" name="Freeform 38"/>
            <p:cNvSpPr>
              <a:spLocks/>
            </p:cNvSpPr>
            <p:nvPr userDrawn="1"/>
          </p:nvSpPr>
          <p:spPr bwMode="auto">
            <a:xfrm>
              <a:off x="8505746" y="547688"/>
              <a:ext cx="3065010" cy="5738811"/>
            </a:xfrm>
            <a:custGeom>
              <a:avLst/>
              <a:gdLst>
                <a:gd name="T0" fmla="*/ 1896 w 1896"/>
                <a:gd name="T1" fmla="*/ 3550 h 3550"/>
                <a:gd name="T2" fmla="*/ 1025 w 1896"/>
                <a:gd name="T3" fmla="*/ 3550 h 3550"/>
                <a:gd name="T4" fmla="*/ 0 w 1896"/>
                <a:gd name="T5" fmla="*/ 0 h 3550"/>
                <a:gd name="T6" fmla="*/ 871 w 1896"/>
                <a:gd name="T7" fmla="*/ 0 h 3550"/>
                <a:gd name="T8" fmla="*/ 1896 w 1896"/>
                <a:gd name="T9" fmla="*/ 3550 h 3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6" h="3550">
                  <a:moveTo>
                    <a:pt x="1896" y="3550"/>
                  </a:moveTo>
                  <a:lnTo>
                    <a:pt x="1025" y="3550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1896" y="3550"/>
                  </a:lnTo>
                  <a:close/>
                </a:path>
              </a:pathLst>
            </a:custGeom>
            <a:solidFill>
              <a:srgbClr val="3836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99"/>
            </a:p>
          </p:txBody>
        </p:sp>
        <p:sp>
          <p:nvSpPr>
            <p:cNvPr id="31" name="Freeform 40"/>
            <p:cNvSpPr>
              <a:spLocks/>
            </p:cNvSpPr>
            <p:nvPr userDrawn="1"/>
          </p:nvSpPr>
          <p:spPr bwMode="auto">
            <a:xfrm>
              <a:off x="3140363" y="547688"/>
              <a:ext cx="4206306" cy="5738811"/>
            </a:xfrm>
            <a:custGeom>
              <a:avLst/>
              <a:gdLst>
                <a:gd name="T0" fmla="*/ 2602 w 2602"/>
                <a:gd name="T1" fmla="*/ 3550 h 3550"/>
                <a:gd name="T2" fmla="*/ 1025 w 2602"/>
                <a:gd name="T3" fmla="*/ 3550 h 3550"/>
                <a:gd name="T4" fmla="*/ 0 w 2602"/>
                <a:gd name="T5" fmla="*/ 0 h 3550"/>
                <a:gd name="T6" fmla="*/ 1578 w 2602"/>
                <a:gd name="T7" fmla="*/ 0 h 3550"/>
                <a:gd name="T8" fmla="*/ 2602 w 2602"/>
                <a:gd name="T9" fmla="*/ 3550 h 3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02" h="3550">
                  <a:moveTo>
                    <a:pt x="2602" y="3550"/>
                  </a:moveTo>
                  <a:lnTo>
                    <a:pt x="1025" y="3550"/>
                  </a:lnTo>
                  <a:lnTo>
                    <a:pt x="0" y="0"/>
                  </a:lnTo>
                  <a:lnTo>
                    <a:pt x="1578" y="0"/>
                  </a:lnTo>
                  <a:lnTo>
                    <a:pt x="2602" y="3550"/>
                  </a:lnTo>
                  <a:close/>
                </a:path>
              </a:pathLst>
            </a:custGeom>
            <a:solidFill>
              <a:srgbClr val="3432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99"/>
            </a:p>
          </p:txBody>
        </p:sp>
        <p:sp>
          <p:nvSpPr>
            <p:cNvPr id="33" name="Freeform 42"/>
            <p:cNvSpPr>
              <a:spLocks/>
            </p:cNvSpPr>
            <p:nvPr userDrawn="1"/>
          </p:nvSpPr>
          <p:spPr bwMode="auto">
            <a:xfrm>
              <a:off x="990329" y="547688"/>
              <a:ext cx="2195297" cy="5738811"/>
            </a:xfrm>
            <a:custGeom>
              <a:avLst/>
              <a:gdLst>
                <a:gd name="T0" fmla="*/ 1358 w 1358"/>
                <a:gd name="T1" fmla="*/ 3550 h 3550"/>
                <a:gd name="T2" fmla="*/ 1024 w 1358"/>
                <a:gd name="T3" fmla="*/ 3550 h 3550"/>
                <a:gd name="T4" fmla="*/ 0 w 1358"/>
                <a:gd name="T5" fmla="*/ 0 h 3550"/>
                <a:gd name="T6" fmla="*/ 332 w 1358"/>
                <a:gd name="T7" fmla="*/ 0 h 3550"/>
                <a:gd name="T8" fmla="*/ 1358 w 1358"/>
                <a:gd name="T9" fmla="*/ 3550 h 3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8" h="3550">
                  <a:moveTo>
                    <a:pt x="1358" y="3550"/>
                  </a:moveTo>
                  <a:lnTo>
                    <a:pt x="1024" y="3550"/>
                  </a:lnTo>
                  <a:lnTo>
                    <a:pt x="0" y="0"/>
                  </a:lnTo>
                  <a:lnTo>
                    <a:pt x="332" y="0"/>
                  </a:lnTo>
                  <a:lnTo>
                    <a:pt x="1358" y="3550"/>
                  </a:lnTo>
                  <a:close/>
                </a:path>
              </a:pathLst>
            </a:custGeom>
            <a:solidFill>
              <a:srgbClr val="3635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99"/>
            </a:p>
          </p:txBody>
        </p:sp>
        <p:sp>
          <p:nvSpPr>
            <p:cNvPr id="35" name="Freeform 44"/>
            <p:cNvSpPr>
              <a:spLocks/>
            </p:cNvSpPr>
            <p:nvPr userDrawn="1"/>
          </p:nvSpPr>
          <p:spPr bwMode="auto">
            <a:xfrm>
              <a:off x="6766321" y="547688"/>
              <a:ext cx="2195297" cy="5738811"/>
            </a:xfrm>
            <a:custGeom>
              <a:avLst/>
              <a:gdLst>
                <a:gd name="T0" fmla="*/ 1358 w 1358"/>
                <a:gd name="T1" fmla="*/ 3550 h 3550"/>
                <a:gd name="T2" fmla="*/ 1025 w 1358"/>
                <a:gd name="T3" fmla="*/ 3550 h 3550"/>
                <a:gd name="T4" fmla="*/ 0 w 1358"/>
                <a:gd name="T5" fmla="*/ 0 h 3550"/>
                <a:gd name="T6" fmla="*/ 333 w 1358"/>
                <a:gd name="T7" fmla="*/ 0 h 3550"/>
                <a:gd name="T8" fmla="*/ 1358 w 1358"/>
                <a:gd name="T9" fmla="*/ 3550 h 3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8" h="3550">
                  <a:moveTo>
                    <a:pt x="1358" y="3550"/>
                  </a:moveTo>
                  <a:lnTo>
                    <a:pt x="1025" y="3550"/>
                  </a:lnTo>
                  <a:lnTo>
                    <a:pt x="0" y="0"/>
                  </a:lnTo>
                  <a:lnTo>
                    <a:pt x="333" y="0"/>
                  </a:lnTo>
                  <a:lnTo>
                    <a:pt x="1358" y="3550"/>
                  </a:lnTo>
                  <a:close/>
                </a:path>
              </a:pathLst>
            </a:custGeom>
            <a:solidFill>
              <a:srgbClr val="3635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99"/>
            </a:p>
          </p:txBody>
        </p:sp>
        <p:sp>
          <p:nvSpPr>
            <p:cNvPr id="38" name="Freeform 46"/>
            <p:cNvSpPr>
              <a:spLocks/>
            </p:cNvSpPr>
            <p:nvPr userDrawn="1"/>
          </p:nvSpPr>
          <p:spPr bwMode="auto">
            <a:xfrm>
              <a:off x="1704852" y="547688"/>
              <a:ext cx="1808938" cy="5738811"/>
            </a:xfrm>
            <a:custGeom>
              <a:avLst/>
              <a:gdLst>
                <a:gd name="T0" fmla="*/ 1119 w 1119"/>
                <a:gd name="T1" fmla="*/ 3550 h 3550"/>
                <a:gd name="T2" fmla="*/ 1025 w 1119"/>
                <a:gd name="T3" fmla="*/ 3550 h 3550"/>
                <a:gd name="T4" fmla="*/ 0 w 1119"/>
                <a:gd name="T5" fmla="*/ 0 h 3550"/>
                <a:gd name="T6" fmla="*/ 95 w 1119"/>
                <a:gd name="T7" fmla="*/ 0 h 3550"/>
                <a:gd name="T8" fmla="*/ 1119 w 1119"/>
                <a:gd name="T9" fmla="*/ 3550 h 3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9" h="3550">
                  <a:moveTo>
                    <a:pt x="1119" y="3550"/>
                  </a:moveTo>
                  <a:lnTo>
                    <a:pt x="1025" y="3550"/>
                  </a:lnTo>
                  <a:lnTo>
                    <a:pt x="0" y="0"/>
                  </a:lnTo>
                  <a:lnTo>
                    <a:pt x="95" y="0"/>
                  </a:lnTo>
                  <a:lnTo>
                    <a:pt x="1119" y="3550"/>
                  </a:lnTo>
                  <a:close/>
                </a:path>
              </a:pathLst>
            </a:custGeom>
            <a:solidFill>
              <a:srgbClr val="3F3D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99"/>
            </a:p>
          </p:txBody>
        </p:sp>
        <p:sp>
          <p:nvSpPr>
            <p:cNvPr id="40" name="Freeform 48"/>
            <p:cNvSpPr>
              <a:spLocks/>
            </p:cNvSpPr>
            <p:nvPr userDrawn="1"/>
          </p:nvSpPr>
          <p:spPr bwMode="auto">
            <a:xfrm>
              <a:off x="5781832" y="547688"/>
              <a:ext cx="1758824" cy="5738811"/>
            </a:xfrm>
            <a:custGeom>
              <a:avLst/>
              <a:gdLst>
                <a:gd name="T0" fmla="*/ 1088 w 1088"/>
                <a:gd name="T1" fmla="*/ 3550 h 3550"/>
                <a:gd name="T2" fmla="*/ 1025 w 1088"/>
                <a:gd name="T3" fmla="*/ 3550 h 3550"/>
                <a:gd name="T4" fmla="*/ 0 w 1088"/>
                <a:gd name="T5" fmla="*/ 0 h 3550"/>
                <a:gd name="T6" fmla="*/ 62 w 1088"/>
                <a:gd name="T7" fmla="*/ 0 h 3550"/>
                <a:gd name="T8" fmla="*/ 1088 w 1088"/>
                <a:gd name="T9" fmla="*/ 3550 h 3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8" h="3550">
                  <a:moveTo>
                    <a:pt x="1088" y="3550"/>
                  </a:moveTo>
                  <a:lnTo>
                    <a:pt x="1025" y="3550"/>
                  </a:lnTo>
                  <a:lnTo>
                    <a:pt x="0" y="0"/>
                  </a:lnTo>
                  <a:lnTo>
                    <a:pt x="62" y="0"/>
                  </a:lnTo>
                  <a:lnTo>
                    <a:pt x="1088" y="3550"/>
                  </a:lnTo>
                  <a:close/>
                </a:path>
              </a:pathLst>
            </a:custGeom>
            <a:solidFill>
              <a:srgbClr val="3F3D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99"/>
            </a:p>
          </p:txBody>
        </p:sp>
        <p:sp>
          <p:nvSpPr>
            <p:cNvPr id="27" name="Freeform: Shape 26"/>
            <p:cNvSpPr>
              <a:spLocks/>
            </p:cNvSpPr>
            <p:nvPr userDrawn="1"/>
          </p:nvSpPr>
          <p:spPr bwMode="auto">
            <a:xfrm>
              <a:off x="10437543" y="547688"/>
              <a:ext cx="1754457" cy="5738811"/>
            </a:xfrm>
            <a:custGeom>
              <a:avLst/>
              <a:gdLst>
                <a:gd name="connsiteX0" fmla="*/ 0 w 1754457"/>
                <a:gd name="connsiteY0" fmla="*/ 0 h 5738811"/>
                <a:gd name="connsiteX1" fmla="*/ 205304 w 1754457"/>
                <a:gd name="connsiteY1" fmla="*/ 0 h 5738811"/>
                <a:gd name="connsiteX2" fmla="*/ 1754457 w 1754457"/>
                <a:gd name="connsiteY2" fmla="*/ 5365358 h 5738811"/>
                <a:gd name="connsiteX3" fmla="*/ 1754457 w 1754457"/>
                <a:gd name="connsiteY3" fmla="*/ 5738811 h 5738811"/>
                <a:gd name="connsiteX4" fmla="*/ 1656981 w 1754457"/>
                <a:gd name="connsiteY4" fmla="*/ 5738811 h 5738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4457" h="5738811">
                  <a:moveTo>
                    <a:pt x="0" y="0"/>
                  </a:moveTo>
                  <a:lnTo>
                    <a:pt x="205304" y="0"/>
                  </a:lnTo>
                  <a:lnTo>
                    <a:pt x="1754457" y="5365358"/>
                  </a:lnTo>
                  <a:lnTo>
                    <a:pt x="1754457" y="5738811"/>
                  </a:lnTo>
                  <a:lnTo>
                    <a:pt x="1656981" y="5738811"/>
                  </a:lnTo>
                  <a:close/>
                </a:path>
              </a:pathLst>
            </a:custGeom>
            <a:solidFill>
              <a:srgbClr val="3F3D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799"/>
            </a:p>
          </p:txBody>
        </p:sp>
        <p:sp>
          <p:nvSpPr>
            <p:cNvPr id="37" name="Freeform: Shape 36"/>
            <p:cNvSpPr>
              <a:spLocks/>
            </p:cNvSpPr>
            <p:nvPr userDrawn="1"/>
          </p:nvSpPr>
          <p:spPr bwMode="auto">
            <a:xfrm>
              <a:off x="0" y="550921"/>
              <a:ext cx="2178506" cy="5735578"/>
            </a:xfrm>
            <a:custGeom>
              <a:avLst/>
              <a:gdLst>
                <a:gd name="connsiteX0" fmla="*/ 0 w 2178506"/>
                <a:gd name="connsiteY0" fmla="*/ 0 h 5735578"/>
                <a:gd name="connsiteX1" fmla="*/ 519909 w 2178506"/>
                <a:gd name="connsiteY1" fmla="*/ 0 h 5735578"/>
                <a:gd name="connsiteX2" fmla="*/ 2178506 w 2178506"/>
                <a:gd name="connsiteY2" fmla="*/ 5735578 h 5735578"/>
                <a:gd name="connsiteX3" fmla="*/ 0 w 2178506"/>
                <a:gd name="connsiteY3" fmla="*/ 5735578 h 5735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78506" h="5735578">
                  <a:moveTo>
                    <a:pt x="0" y="0"/>
                  </a:moveTo>
                  <a:lnTo>
                    <a:pt x="519909" y="0"/>
                  </a:lnTo>
                  <a:lnTo>
                    <a:pt x="2178506" y="5735578"/>
                  </a:lnTo>
                  <a:lnTo>
                    <a:pt x="0" y="5735578"/>
                  </a:lnTo>
                  <a:close/>
                </a:path>
              </a:pathLst>
            </a:custGeom>
            <a:solidFill>
              <a:srgbClr val="3836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799"/>
            </a:p>
          </p:txBody>
        </p:sp>
      </p:grpSp>
      <p:sp>
        <p:nvSpPr>
          <p:cNvPr id="46" name="Freeform 53"/>
          <p:cNvSpPr>
            <a:spLocks/>
          </p:cNvSpPr>
          <p:nvPr userDrawn="1"/>
        </p:nvSpPr>
        <p:spPr bwMode="auto">
          <a:xfrm>
            <a:off x="-89513" y="550921"/>
            <a:ext cx="2267452" cy="5735578"/>
          </a:xfrm>
          <a:custGeom>
            <a:avLst/>
            <a:gdLst>
              <a:gd name="T0" fmla="*/ 1403 w 1403"/>
              <a:gd name="T1" fmla="*/ 3548 h 3548"/>
              <a:gd name="T2" fmla="*/ 0 w 1403"/>
              <a:gd name="T3" fmla="*/ 3548 h 3548"/>
              <a:gd name="T4" fmla="*/ 0 w 1403"/>
              <a:gd name="T5" fmla="*/ 0 h 3548"/>
              <a:gd name="T6" fmla="*/ 377 w 1403"/>
              <a:gd name="T7" fmla="*/ 0 h 3548"/>
              <a:gd name="T8" fmla="*/ 1403 w 1403"/>
              <a:gd name="T9" fmla="*/ 3548 h 35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03" h="3548">
                <a:moveTo>
                  <a:pt x="1403" y="3548"/>
                </a:moveTo>
                <a:lnTo>
                  <a:pt x="0" y="3548"/>
                </a:lnTo>
                <a:lnTo>
                  <a:pt x="0" y="0"/>
                </a:lnTo>
                <a:lnTo>
                  <a:pt x="377" y="0"/>
                </a:lnTo>
                <a:lnTo>
                  <a:pt x="1403" y="3548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549132" y="1830746"/>
            <a:ext cx="11090561" cy="615553"/>
          </a:xfrm>
        </p:spPr>
        <p:txBody>
          <a:bodyPr anchor="b" anchorCtr="0"/>
          <a:lstStyle>
            <a:lvl1pPr algn="ctr">
              <a:defRPr sz="3999" cap="none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2547274" y="3886385"/>
            <a:ext cx="7094278" cy="482183"/>
          </a:xfrm>
        </p:spPr>
        <p:txBody>
          <a:bodyPr wrap="square">
            <a:spAutoFit/>
          </a:bodyPr>
          <a:lstStyle>
            <a:lvl1pPr marL="0" indent="0" algn="ctr">
              <a:spcBef>
                <a:spcPts val="400"/>
              </a:spcBef>
              <a:buNone/>
              <a:defRPr sz="1400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 dirty="0"/>
              <a:t>Click to edit Master</a:t>
            </a:r>
          </a:p>
          <a:p>
            <a:r>
              <a:rPr lang="en-US" dirty="0"/>
              <a:t>subtitle style</a:t>
            </a:r>
          </a:p>
        </p:txBody>
      </p:sp>
      <p:sp>
        <p:nvSpPr>
          <p:cNvPr id="2050" name="Rectangle 2049"/>
          <p:cNvSpPr/>
          <p:nvPr userDrawn="1"/>
        </p:nvSpPr>
        <p:spPr>
          <a:xfrm>
            <a:off x="0" y="0"/>
            <a:ext cx="12185778" cy="73152"/>
          </a:xfrm>
          <a:prstGeom prst="rect">
            <a:avLst/>
          </a:prstGeom>
          <a:gradFill flip="none" rotWithShape="1">
            <a:gsLst>
              <a:gs pos="0">
                <a:srgbClr val="FDB515"/>
              </a:gs>
              <a:gs pos="100000">
                <a:srgbClr val="EC008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 err="1"/>
          </a:p>
        </p:txBody>
      </p:sp>
      <p:sp>
        <p:nvSpPr>
          <p:cNvPr id="67" name="Freeform: Shape 44"/>
          <p:cNvSpPr>
            <a:spLocks/>
          </p:cNvSpPr>
          <p:nvPr userDrawn="1"/>
        </p:nvSpPr>
        <p:spPr bwMode="auto">
          <a:xfrm flipH="1">
            <a:off x="5774456" y="3392424"/>
            <a:ext cx="639913" cy="73152"/>
          </a:xfrm>
          <a:custGeom>
            <a:avLst/>
            <a:gdLst>
              <a:gd name="connsiteX0" fmla="*/ 833364 w 866779"/>
              <a:gd name="connsiteY0" fmla="*/ 91133 h 91133"/>
              <a:gd name="connsiteX1" fmla="*/ 0 w 866779"/>
              <a:gd name="connsiteY1" fmla="*/ 91133 h 91133"/>
              <a:gd name="connsiteX2" fmla="*/ 742 w 866779"/>
              <a:gd name="connsiteY2" fmla="*/ 89110 h 91133"/>
              <a:gd name="connsiteX3" fmla="*/ 0 w 866779"/>
              <a:gd name="connsiteY3" fmla="*/ 89108 h 91133"/>
              <a:gd name="connsiteX4" fmla="*/ 33416 w 866779"/>
              <a:gd name="connsiteY4" fmla="*/ 0 h 91133"/>
              <a:gd name="connsiteX5" fmla="*/ 866779 w 866779"/>
              <a:gd name="connsiteY5" fmla="*/ 0 h 91133"/>
              <a:gd name="connsiteX6" fmla="*/ 866037 w 866779"/>
              <a:gd name="connsiteY6" fmla="*/ 2024 h 91133"/>
              <a:gd name="connsiteX7" fmla="*/ 866779 w 866779"/>
              <a:gd name="connsiteY7" fmla="*/ 2025 h 91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66779" h="91133">
                <a:moveTo>
                  <a:pt x="833364" y="91133"/>
                </a:moveTo>
                <a:lnTo>
                  <a:pt x="0" y="91133"/>
                </a:lnTo>
                <a:lnTo>
                  <a:pt x="742" y="89110"/>
                </a:lnTo>
                <a:lnTo>
                  <a:pt x="0" y="89108"/>
                </a:lnTo>
                <a:lnTo>
                  <a:pt x="33416" y="0"/>
                </a:lnTo>
                <a:lnTo>
                  <a:pt x="866779" y="0"/>
                </a:lnTo>
                <a:lnTo>
                  <a:pt x="866037" y="2024"/>
                </a:lnTo>
                <a:lnTo>
                  <a:pt x="866779" y="2025"/>
                </a:lnTo>
                <a:close/>
              </a:path>
            </a:pathLst>
          </a:custGeom>
          <a:gradFill flip="none" rotWithShape="1">
            <a:gsLst>
              <a:gs pos="100000">
                <a:srgbClr val="FDB515"/>
              </a:gs>
              <a:gs pos="0">
                <a:srgbClr val="EC008C"/>
              </a:gs>
            </a:gsLst>
            <a:lin ang="0" scaled="1"/>
            <a:tileRect/>
          </a:gra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1799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549132" y="2628077"/>
            <a:ext cx="11090561" cy="525463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dirty="0"/>
              <a:t>Click to edit Master subtitle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79836" y="5490035"/>
            <a:ext cx="829154" cy="556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75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tlit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379" y="1760000"/>
            <a:ext cx="4706424" cy="1230850"/>
          </a:xfrm>
        </p:spPr>
        <p:txBody>
          <a:bodyPr anchor="b"/>
          <a:lstStyle>
            <a:lvl1pPr>
              <a:defRPr sz="3999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47545" y="3829545"/>
            <a:ext cx="4707934" cy="71913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999"/>
            </a:lvl1pPr>
          </a:lstStyle>
          <a:p>
            <a:pPr lvl="0"/>
            <a:r>
              <a:rPr lang="en-US" dirty="0"/>
              <a:t>Body Header text</a:t>
            </a:r>
          </a:p>
        </p:txBody>
      </p:sp>
      <p:sp>
        <p:nvSpPr>
          <p:cNvPr id="8" name="Freeform: Shape 44"/>
          <p:cNvSpPr>
            <a:spLocks/>
          </p:cNvSpPr>
          <p:nvPr userDrawn="1"/>
        </p:nvSpPr>
        <p:spPr bwMode="auto">
          <a:xfrm flipH="1">
            <a:off x="546379" y="3373621"/>
            <a:ext cx="639913" cy="73152"/>
          </a:xfrm>
          <a:custGeom>
            <a:avLst/>
            <a:gdLst>
              <a:gd name="connsiteX0" fmla="*/ 833364 w 866779"/>
              <a:gd name="connsiteY0" fmla="*/ 91133 h 91133"/>
              <a:gd name="connsiteX1" fmla="*/ 0 w 866779"/>
              <a:gd name="connsiteY1" fmla="*/ 91133 h 91133"/>
              <a:gd name="connsiteX2" fmla="*/ 742 w 866779"/>
              <a:gd name="connsiteY2" fmla="*/ 89110 h 91133"/>
              <a:gd name="connsiteX3" fmla="*/ 0 w 866779"/>
              <a:gd name="connsiteY3" fmla="*/ 89108 h 91133"/>
              <a:gd name="connsiteX4" fmla="*/ 33416 w 866779"/>
              <a:gd name="connsiteY4" fmla="*/ 0 h 91133"/>
              <a:gd name="connsiteX5" fmla="*/ 866779 w 866779"/>
              <a:gd name="connsiteY5" fmla="*/ 0 h 91133"/>
              <a:gd name="connsiteX6" fmla="*/ 866037 w 866779"/>
              <a:gd name="connsiteY6" fmla="*/ 2024 h 91133"/>
              <a:gd name="connsiteX7" fmla="*/ 866779 w 866779"/>
              <a:gd name="connsiteY7" fmla="*/ 2025 h 91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66779" h="91133">
                <a:moveTo>
                  <a:pt x="833364" y="91133"/>
                </a:moveTo>
                <a:lnTo>
                  <a:pt x="0" y="91133"/>
                </a:lnTo>
                <a:lnTo>
                  <a:pt x="742" y="89110"/>
                </a:lnTo>
                <a:lnTo>
                  <a:pt x="0" y="89108"/>
                </a:lnTo>
                <a:lnTo>
                  <a:pt x="33416" y="0"/>
                </a:lnTo>
                <a:lnTo>
                  <a:pt x="866779" y="0"/>
                </a:lnTo>
                <a:lnTo>
                  <a:pt x="866037" y="2024"/>
                </a:lnTo>
                <a:lnTo>
                  <a:pt x="866779" y="2025"/>
                </a:lnTo>
                <a:close/>
              </a:path>
            </a:pathLst>
          </a:custGeom>
          <a:gradFill flip="none" rotWithShape="1">
            <a:gsLst>
              <a:gs pos="100000">
                <a:srgbClr val="FDB515"/>
              </a:gs>
              <a:gs pos="0">
                <a:srgbClr val="EC008C"/>
              </a:gs>
            </a:gsLst>
            <a:lin ang="0" scaled="1"/>
            <a:tileRect/>
          </a:gra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1799"/>
          </a:p>
        </p:txBody>
      </p:sp>
      <p:pic>
        <p:nvPicPr>
          <p:cNvPr id="10" name="Picture 9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51502" y="6382383"/>
            <a:ext cx="39291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869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tlit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/>
          <p:cNvSpPr>
            <a:spLocks/>
          </p:cNvSpPr>
          <p:nvPr userDrawn="1"/>
        </p:nvSpPr>
        <p:spPr bwMode="white">
          <a:xfrm>
            <a:off x="0" y="1588"/>
            <a:ext cx="6606231" cy="6856413"/>
          </a:xfrm>
          <a:custGeom>
            <a:avLst/>
            <a:gdLst>
              <a:gd name="connsiteX0" fmla="*/ 0 w 6607952"/>
              <a:gd name="connsiteY0" fmla="*/ 0 h 6856413"/>
              <a:gd name="connsiteX1" fmla="*/ 4144152 w 6607952"/>
              <a:gd name="connsiteY1" fmla="*/ 0 h 6856413"/>
              <a:gd name="connsiteX2" fmla="*/ 6607952 w 6607952"/>
              <a:gd name="connsiteY2" fmla="*/ 6856413 h 6856413"/>
              <a:gd name="connsiteX3" fmla="*/ 0 w 6607952"/>
              <a:gd name="connsiteY3" fmla="*/ 6856413 h 685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07952" h="6856413">
                <a:moveTo>
                  <a:pt x="0" y="0"/>
                </a:moveTo>
                <a:lnTo>
                  <a:pt x="4144152" y="0"/>
                </a:lnTo>
                <a:lnTo>
                  <a:pt x="6607952" y="6856413"/>
                </a:lnTo>
                <a:lnTo>
                  <a:pt x="0" y="685641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799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379" y="1144576"/>
            <a:ext cx="3567350" cy="1846275"/>
          </a:xfrm>
        </p:spPr>
        <p:txBody>
          <a:bodyPr anchor="b"/>
          <a:lstStyle>
            <a:lvl1pPr>
              <a:defRPr sz="3999">
                <a:solidFill>
                  <a:srgbClr val="302E4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Rectangle 9"/>
          <p:cNvSpPr/>
          <p:nvPr userDrawn="1"/>
        </p:nvSpPr>
        <p:spPr>
          <a:xfrm rot="5400000">
            <a:off x="-3392434" y="3392434"/>
            <a:ext cx="6858000" cy="73133"/>
          </a:xfrm>
          <a:prstGeom prst="rect">
            <a:avLst/>
          </a:prstGeom>
          <a:gradFill flip="none" rotWithShape="1">
            <a:gsLst>
              <a:gs pos="0">
                <a:srgbClr val="FDB515"/>
              </a:gs>
              <a:gs pos="100000">
                <a:srgbClr val="EC008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 err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47545" y="3829545"/>
            <a:ext cx="3566183" cy="71913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999">
                <a:solidFill>
                  <a:srgbClr val="302E45"/>
                </a:solidFill>
              </a:defRPr>
            </a:lvl1pPr>
          </a:lstStyle>
          <a:p>
            <a:pPr lvl="0"/>
            <a:r>
              <a:rPr lang="en-US" dirty="0"/>
              <a:t>Body Header text</a:t>
            </a:r>
          </a:p>
        </p:txBody>
      </p:sp>
      <p:sp>
        <p:nvSpPr>
          <p:cNvPr id="12" name="Freeform: Shape 44"/>
          <p:cNvSpPr>
            <a:spLocks/>
          </p:cNvSpPr>
          <p:nvPr userDrawn="1"/>
        </p:nvSpPr>
        <p:spPr bwMode="auto">
          <a:xfrm flipH="1">
            <a:off x="546379" y="3379671"/>
            <a:ext cx="639913" cy="73152"/>
          </a:xfrm>
          <a:custGeom>
            <a:avLst/>
            <a:gdLst>
              <a:gd name="connsiteX0" fmla="*/ 833364 w 866779"/>
              <a:gd name="connsiteY0" fmla="*/ 91133 h 91133"/>
              <a:gd name="connsiteX1" fmla="*/ 0 w 866779"/>
              <a:gd name="connsiteY1" fmla="*/ 91133 h 91133"/>
              <a:gd name="connsiteX2" fmla="*/ 742 w 866779"/>
              <a:gd name="connsiteY2" fmla="*/ 89110 h 91133"/>
              <a:gd name="connsiteX3" fmla="*/ 0 w 866779"/>
              <a:gd name="connsiteY3" fmla="*/ 89108 h 91133"/>
              <a:gd name="connsiteX4" fmla="*/ 33416 w 866779"/>
              <a:gd name="connsiteY4" fmla="*/ 0 h 91133"/>
              <a:gd name="connsiteX5" fmla="*/ 866779 w 866779"/>
              <a:gd name="connsiteY5" fmla="*/ 0 h 91133"/>
              <a:gd name="connsiteX6" fmla="*/ 866037 w 866779"/>
              <a:gd name="connsiteY6" fmla="*/ 2024 h 91133"/>
              <a:gd name="connsiteX7" fmla="*/ 866779 w 866779"/>
              <a:gd name="connsiteY7" fmla="*/ 2025 h 91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66779" h="91133">
                <a:moveTo>
                  <a:pt x="833364" y="91133"/>
                </a:moveTo>
                <a:lnTo>
                  <a:pt x="0" y="91133"/>
                </a:lnTo>
                <a:lnTo>
                  <a:pt x="742" y="89110"/>
                </a:lnTo>
                <a:lnTo>
                  <a:pt x="0" y="89108"/>
                </a:lnTo>
                <a:lnTo>
                  <a:pt x="33416" y="0"/>
                </a:lnTo>
                <a:lnTo>
                  <a:pt x="866779" y="0"/>
                </a:lnTo>
                <a:lnTo>
                  <a:pt x="866037" y="2024"/>
                </a:lnTo>
                <a:lnTo>
                  <a:pt x="866779" y="202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1799"/>
          </a:p>
        </p:txBody>
      </p:sp>
      <p:sp>
        <p:nvSpPr>
          <p:cNvPr id="18" name="Footer Placeholder 3"/>
          <p:cNvSpPr txBox="1">
            <a:spLocks/>
          </p:cNvSpPr>
          <p:nvPr userDrawn="1"/>
        </p:nvSpPr>
        <p:spPr>
          <a:xfrm>
            <a:off x="1178226" y="6347386"/>
            <a:ext cx="4113728" cy="365125"/>
          </a:xfrm>
          <a:prstGeom prst="rect">
            <a:avLst/>
          </a:prstGeom>
        </p:spPr>
        <p:txBody>
          <a:bodyPr vert="horz" lIns="91416" tIns="45708" rIns="91416" bIns="45708" rtlCol="0" anchor="ctr"/>
          <a:lstStyle>
            <a:defPPr>
              <a:defRPr lang="en-US"/>
            </a:defPPr>
            <a:lvl1pPr marL="0" algn="l" defTabSz="914400" rtl="0" eaLnBrk="1" latinLnBrk="0" hangingPunct="1">
              <a:defRPr lang="en-US" sz="700" kern="1200" smtClean="0">
                <a:solidFill>
                  <a:srgbClr val="A6AACA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>
                <a:solidFill>
                  <a:schemeClr val="bg2"/>
                </a:solidFill>
              </a:rPr>
              <a:t>Information Security Level 2 – Sensitive</a:t>
            </a:r>
            <a:br>
              <a:rPr lang="en-US" sz="700" dirty="0">
                <a:solidFill>
                  <a:schemeClr val="bg2"/>
                </a:solidFill>
              </a:rPr>
            </a:br>
            <a:r>
              <a:rPr lang="en-US" sz="700" dirty="0">
                <a:solidFill>
                  <a:schemeClr val="bg2"/>
                </a:solidFill>
              </a:rPr>
              <a:t>© 2017 – Proprietary &amp; Confidential Information of Amdocs</a:t>
            </a:r>
          </a:p>
        </p:txBody>
      </p:sp>
      <p:pic>
        <p:nvPicPr>
          <p:cNvPr id="17" name="Picture 16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51502" y="6382383"/>
            <a:ext cx="392910" cy="292608"/>
          </a:xfrm>
          <a:prstGeom prst="rect">
            <a:avLst/>
          </a:prstGeom>
        </p:spPr>
      </p:pic>
      <p:sp>
        <p:nvSpPr>
          <p:cNvPr id="11" name="Footer Placeholder 3"/>
          <p:cNvSpPr txBox="1">
            <a:spLocks/>
          </p:cNvSpPr>
          <p:nvPr userDrawn="1"/>
        </p:nvSpPr>
        <p:spPr>
          <a:xfrm>
            <a:off x="548497" y="6347386"/>
            <a:ext cx="605286" cy="365125"/>
          </a:xfrm>
          <a:prstGeom prst="rect">
            <a:avLst/>
          </a:prstGeom>
        </p:spPr>
        <p:txBody>
          <a:bodyPr vert="horz" lIns="0" tIns="45708" rIns="91416" bIns="45708" rtlCol="0" anchor="ctr"/>
          <a:lstStyle>
            <a:defPPr>
              <a:defRPr lang="en-US"/>
            </a:defPPr>
            <a:lvl1pPr marL="0" algn="l" defTabSz="914400" rtl="0" eaLnBrk="1" latinLnBrk="0" hangingPunct="1">
              <a:defRPr lang="en-US" sz="700" kern="1200" smtClean="0">
                <a:solidFill>
                  <a:srgbClr val="A6AACA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1AD4996-C560-415B-A0CB-B2007798C868}" type="slidenum">
              <a:rPr lang="en-US" sz="1200" smtClean="0">
                <a:solidFill>
                  <a:schemeClr val="bg2"/>
                </a:solidFill>
              </a:rPr>
              <a:t>‹#›</a:t>
            </a:fld>
            <a:endParaRPr lang="en-US" sz="1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337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/>
          <p:cNvSpPr>
            <a:spLocks/>
          </p:cNvSpPr>
          <p:nvPr userDrawn="1"/>
        </p:nvSpPr>
        <p:spPr bwMode="white">
          <a:xfrm flipH="1" flipV="1">
            <a:off x="6878138" y="794"/>
            <a:ext cx="5310687" cy="6857206"/>
          </a:xfrm>
          <a:custGeom>
            <a:avLst/>
            <a:gdLst>
              <a:gd name="connsiteX0" fmla="*/ 0 w 5312070"/>
              <a:gd name="connsiteY0" fmla="*/ 0 h 6857206"/>
              <a:gd name="connsiteX1" fmla="*/ 2848270 w 5312070"/>
              <a:gd name="connsiteY1" fmla="*/ 0 h 6857206"/>
              <a:gd name="connsiteX2" fmla="*/ 5312070 w 5312070"/>
              <a:gd name="connsiteY2" fmla="*/ 6857206 h 6857206"/>
              <a:gd name="connsiteX3" fmla="*/ 0 w 5312070"/>
              <a:gd name="connsiteY3" fmla="*/ 6857206 h 6857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12070" h="6857206">
                <a:moveTo>
                  <a:pt x="0" y="0"/>
                </a:moveTo>
                <a:lnTo>
                  <a:pt x="2848270" y="0"/>
                </a:lnTo>
                <a:lnTo>
                  <a:pt x="5312070" y="6857206"/>
                </a:lnTo>
                <a:lnTo>
                  <a:pt x="0" y="6857206"/>
                </a:lnTo>
                <a:close/>
              </a:path>
            </a:pathLst>
          </a:custGeom>
          <a:solidFill>
            <a:srgbClr val="F5F5F6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799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 rot="5400000">
            <a:off x="-3392434" y="3392434"/>
            <a:ext cx="6858000" cy="73133"/>
          </a:xfrm>
          <a:prstGeom prst="rect">
            <a:avLst/>
          </a:prstGeom>
          <a:gradFill flip="none" rotWithShape="1">
            <a:gsLst>
              <a:gs pos="0">
                <a:srgbClr val="FDB515"/>
              </a:gs>
              <a:gs pos="100000">
                <a:srgbClr val="EC008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 err="1"/>
          </a:p>
        </p:txBody>
      </p:sp>
      <p:pic>
        <p:nvPicPr>
          <p:cNvPr id="10" name="Picture 9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51502" y="6382383"/>
            <a:ext cx="39291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156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9581"/>
          <a:stretch/>
        </p:blipFill>
        <p:spPr>
          <a:xfrm>
            <a:off x="3920451" y="0"/>
            <a:ext cx="8268374" cy="6856186"/>
          </a:xfrm>
          <a:prstGeom prst="rect">
            <a:avLst/>
          </a:prstGeom>
        </p:spPr>
      </p:pic>
      <p:sp>
        <p:nvSpPr>
          <p:cNvPr id="31" name="Freeform: Shape 13"/>
          <p:cNvSpPr>
            <a:spLocks/>
          </p:cNvSpPr>
          <p:nvPr userDrawn="1"/>
        </p:nvSpPr>
        <p:spPr bwMode="white">
          <a:xfrm>
            <a:off x="0" y="794"/>
            <a:ext cx="6606231" cy="6857206"/>
          </a:xfrm>
          <a:custGeom>
            <a:avLst/>
            <a:gdLst>
              <a:gd name="connsiteX0" fmla="*/ 0 w 6607952"/>
              <a:gd name="connsiteY0" fmla="*/ 0 h 6856413"/>
              <a:gd name="connsiteX1" fmla="*/ 4144152 w 6607952"/>
              <a:gd name="connsiteY1" fmla="*/ 0 h 6856413"/>
              <a:gd name="connsiteX2" fmla="*/ 6607952 w 6607952"/>
              <a:gd name="connsiteY2" fmla="*/ 6856413 h 6856413"/>
              <a:gd name="connsiteX3" fmla="*/ 0 w 6607952"/>
              <a:gd name="connsiteY3" fmla="*/ 6856413 h 685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07952" h="6856413">
                <a:moveTo>
                  <a:pt x="0" y="0"/>
                </a:moveTo>
                <a:lnTo>
                  <a:pt x="4144152" y="0"/>
                </a:lnTo>
                <a:lnTo>
                  <a:pt x="6607952" y="6856413"/>
                </a:lnTo>
                <a:lnTo>
                  <a:pt x="0" y="6856413"/>
                </a:lnTo>
                <a:close/>
              </a:path>
            </a:pathLst>
          </a:custGeom>
          <a:solidFill>
            <a:srgbClr val="302E45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799"/>
          </a:p>
        </p:txBody>
      </p:sp>
      <p:sp>
        <p:nvSpPr>
          <p:cNvPr id="8" name="Freeform 6"/>
          <p:cNvSpPr>
            <a:spLocks noEditPoints="1"/>
          </p:cNvSpPr>
          <p:nvPr userDrawn="1"/>
        </p:nvSpPr>
        <p:spPr bwMode="auto">
          <a:xfrm>
            <a:off x="1588" y="1588"/>
            <a:ext cx="12185651" cy="6858000"/>
          </a:xfrm>
          <a:custGeom>
            <a:avLst/>
            <a:gdLst>
              <a:gd name="T0" fmla="*/ 7678 w 7678"/>
              <a:gd name="T1" fmla="*/ 0 h 4320"/>
              <a:gd name="T2" fmla="*/ 0 w 7678"/>
              <a:gd name="T3" fmla="*/ 0 h 4320"/>
              <a:gd name="T4" fmla="*/ 0 w 7678"/>
              <a:gd name="T5" fmla="*/ 379 h 4320"/>
              <a:gd name="T6" fmla="*/ 176 w 7678"/>
              <a:gd name="T7" fmla="*/ 379 h 4320"/>
              <a:gd name="T8" fmla="*/ 1216 w 7678"/>
              <a:gd name="T9" fmla="*/ 3929 h 4320"/>
              <a:gd name="T10" fmla="*/ 0 w 7678"/>
              <a:gd name="T11" fmla="*/ 3929 h 4320"/>
              <a:gd name="T12" fmla="*/ 0 w 7678"/>
              <a:gd name="T13" fmla="*/ 4320 h 4320"/>
              <a:gd name="T14" fmla="*/ 7678 w 7678"/>
              <a:gd name="T15" fmla="*/ 4320 h 4320"/>
              <a:gd name="T16" fmla="*/ 1510 w 7678"/>
              <a:gd name="T17" fmla="*/ 3929 h 4320"/>
              <a:gd name="T18" fmla="*/ 469 w 7678"/>
              <a:gd name="T19" fmla="*/ 379 h 4320"/>
              <a:gd name="T20" fmla="*/ 808 w 7678"/>
              <a:gd name="T21" fmla="*/ 379 h 4320"/>
              <a:gd name="T22" fmla="*/ 1848 w 7678"/>
              <a:gd name="T23" fmla="*/ 3929 h 4320"/>
              <a:gd name="T24" fmla="*/ 1510 w 7678"/>
              <a:gd name="T25" fmla="*/ 3929 h 4320"/>
              <a:gd name="T26" fmla="*/ 2170 w 7678"/>
              <a:gd name="T27" fmla="*/ 3929 h 4320"/>
              <a:gd name="T28" fmla="*/ 1130 w 7678"/>
              <a:gd name="T29" fmla="*/ 379 h 4320"/>
              <a:gd name="T30" fmla="*/ 3421 w 7678"/>
              <a:gd name="T31" fmla="*/ 379 h 4320"/>
              <a:gd name="T32" fmla="*/ 4461 w 7678"/>
              <a:gd name="T33" fmla="*/ 3929 h 4320"/>
              <a:gd name="T34" fmla="*/ 2170 w 7678"/>
              <a:gd name="T35" fmla="*/ 3929 h 4320"/>
              <a:gd name="T36" fmla="*/ 4519 w 7678"/>
              <a:gd name="T37" fmla="*/ 3929 h 4320"/>
              <a:gd name="T38" fmla="*/ 3479 w 7678"/>
              <a:gd name="T39" fmla="*/ 379 h 4320"/>
              <a:gd name="T40" fmla="*/ 3542 w 7678"/>
              <a:gd name="T41" fmla="*/ 379 h 4320"/>
              <a:gd name="T42" fmla="*/ 4583 w 7678"/>
              <a:gd name="T43" fmla="*/ 3929 h 4320"/>
              <a:gd name="T44" fmla="*/ 4519 w 7678"/>
              <a:gd name="T45" fmla="*/ 3929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7678" h="4320">
                <a:moveTo>
                  <a:pt x="7678" y="0"/>
                </a:moveTo>
                <a:lnTo>
                  <a:pt x="0" y="0"/>
                </a:lnTo>
                <a:lnTo>
                  <a:pt x="0" y="379"/>
                </a:lnTo>
                <a:lnTo>
                  <a:pt x="176" y="379"/>
                </a:lnTo>
                <a:lnTo>
                  <a:pt x="1216" y="3929"/>
                </a:lnTo>
                <a:lnTo>
                  <a:pt x="0" y="3929"/>
                </a:lnTo>
                <a:lnTo>
                  <a:pt x="0" y="4320"/>
                </a:lnTo>
                <a:lnTo>
                  <a:pt x="7678" y="4320"/>
                </a:lnTo>
                <a:moveTo>
                  <a:pt x="1510" y="3929"/>
                </a:moveTo>
                <a:lnTo>
                  <a:pt x="469" y="379"/>
                </a:lnTo>
                <a:lnTo>
                  <a:pt x="808" y="379"/>
                </a:lnTo>
                <a:lnTo>
                  <a:pt x="1848" y="3929"/>
                </a:lnTo>
                <a:lnTo>
                  <a:pt x="1510" y="3929"/>
                </a:lnTo>
                <a:moveTo>
                  <a:pt x="2170" y="3929"/>
                </a:moveTo>
                <a:lnTo>
                  <a:pt x="1130" y="379"/>
                </a:lnTo>
                <a:lnTo>
                  <a:pt x="3421" y="379"/>
                </a:lnTo>
                <a:lnTo>
                  <a:pt x="4461" y="3929"/>
                </a:lnTo>
                <a:lnTo>
                  <a:pt x="2170" y="3929"/>
                </a:lnTo>
                <a:moveTo>
                  <a:pt x="4519" y="3929"/>
                </a:moveTo>
                <a:lnTo>
                  <a:pt x="3479" y="379"/>
                </a:lnTo>
                <a:lnTo>
                  <a:pt x="3542" y="379"/>
                </a:lnTo>
                <a:lnTo>
                  <a:pt x="4583" y="3929"/>
                </a:lnTo>
                <a:lnTo>
                  <a:pt x="4519" y="3929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26" name="Footer Placeholder 3"/>
          <p:cNvSpPr txBox="1">
            <a:spLocks/>
          </p:cNvSpPr>
          <p:nvPr userDrawn="1"/>
        </p:nvSpPr>
        <p:spPr>
          <a:xfrm>
            <a:off x="1178226" y="6347386"/>
            <a:ext cx="4113728" cy="365125"/>
          </a:xfrm>
          <a:prstGeom prst="rect">
            <a:avLst/>
          </a:prstGeom>
        </p:spPr>
        <p:txBody>
          <a:bodyPr vert="horz" lIns="91416" tIns="45708" rIns="91416" bIns="45708" rtlCol="0" anchor="ctr"/>
          <a:lstStyle>
            <a:defPPr>
              <a:defRPr lang="en-US"/>
            </a:defPPr>
            <a:lvl1pPr marL="0" algn="l" defTabSz="914400" rtl="0" eaLnBrk="1" latinLnBrk="0" hangingPunct="1">
              <a:defRPr lang="en-US" sz="700" kern="1200" smtClean="0">
                <a:solidFill>
                  <a:srgbClr val="A6AACA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/>
              <a:t>Information Security Level 2 – Sensitive</a:t>
            </a:r>
            <a:br>
              <a:rPr lang="en-US" sz="700" dirty="0"/>
            </a:br>
            <a:r>
              <a:rPr lang="en-US" sz="700" dirty="0"/>
              <a:t>© 2017 – Proprietary &amp; Confidential Information of Amdocs</a:t>
            </a:r>
          </a:p>
        </p:txBody>
      </p:sp>
      <p:sp>
        <p:nvSpPr>
          <p:cNvPr id="16" name="Rectangle 15"/>
          <p:cNvSpPr/>
          <p:nvPr userDrawn="1"/>
        </p:nvSpPr>
        <p:spPr>
          <a:xfrm rot="5400000">
            <a:off x="-3392434" y="3392434"/>
            <a:ext cx="6858000" cy="73133"/>
          </a:xfrm>
          <a:prstGeom prst="rect">
            <a:avLst/>
          </a:prstGeom>
          <a:gradFill flip="none" rotWithShape="1">
            <a:gsLst>
              <a:gs pos="0">
                <a:srgbClr val="FDB515"/>
              </a:gs>
              <a:gs pos="100000">
                <a:srgbClr val="EC008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 err="1"/>
          </a:p>
        </p:txBody>
      </p:sp>
      <p:pic>
        <p:nvPicPr>
          <p:cNvPr id="22" name="Picture 21"/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51502" y="6382384"/>
            <a:ext cx="392910" cy="292607"/>
          </a:xfrm>
          <a:prstGeom prst="rect">
            <a:avLst/>
          </a:prstGeom>
        </p:spPr>
      </p:pic>
      <p:sp>
        <p:nvSpPr>
          <p:cNvPr id="13" name="Footer Placeholder 3"/>
          <p:cNvSpPr txBox="1">
            <a:spLocks/>
          </p:cNvSpPr>
          <p:nvPr userDrawn="1"/>
        </p:nvSpPr>
        <p:spPr>
          <a:xfrm>
            <a:off x="548497" y="6347386"/>
            <a:ext cx="605286" cy="365125"/>
          </a:xfrm>
          <a:prstGeom prst="rect">
            <a:avLst/>
          </a:prstGeom>
        </p:spPr>
        <p:txBody>
          <a:bodyPr vert="horz" lIns="0" tIns="45708" rIns="91416" bIns="45708" rtlCol="0" anchor="ctr"/>
          <a:lstStyle>
            <a:defPPr>
              <a:defRPr lang="en-US"/>
            </a:defPPr>
            <a:lvl1pPr marL="0" algn="l" defTabSz="914400" rtl="0" eaLnBrk="1" latinLnBrk="0" hangingPunct="1">
              <a:defRPr lang="en-US" sz="700" kern="1200" smtClean="0">
                <a:solidFill>
                  <a:srgbClr val="A6AACA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1AD4996-C560-415B-A0CB-B2007798C868}" type="slidenum">
              <a:rPr lang="en-US" sz="1200" smtClean="0"/>
              <a:t>‹#›</a:t>
            </a:fld>
            <a:endParaRPr lang="en-US" sz="1200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46378" y="1547305"/>
            <a:ext cx="3149322" cy="55399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547545" y="2621281"/>
            <a:ext cx="5272619" cy="1558375"/>
          </a:xfrm>
        </p:spPr>
        <p:txBody>
          <a:bodyPr>
            <a:spAutoFit/>
          </a:bodyPr>
          <a:lstStyle>
            <a:lvl1pPr marL="284078" indent="-284078">
              <a:buFont typeface="Wingdings" panose="05000000000000000000" pitchFamily="2" charset="2"/>
              <a:buChar char="§"/>
              <a:defRPr/>
            </a:lvl1pPr>
            <a:lvl2pPr marL="517370" indent="-233293">
              <a:buFont typeface="Wingdings" panose="05000000000000000000" pitchFamily="2" charset="2"/>
              <a:buChar char="§"/>
              <a:defRPr/>
            </a:lvl2pPr>
            <a:lvl3pPr marL="741141" indent="-223771">
              <a:buFont typeface="Wingdings" panose="05000000000000000000" pitchFamily="2" charset="2"/>
              <a:buChar char="§"/>
              <a:defRPr/>
            </a:lvl3pPr>
            <a:lvl4pPr marL="914126" indent="-172986">
              <a:buFont typeface="Wingdings" panose="05000000000000000000" pitchFamily="2" charset="2"/>
              <a:buChar char="§"/>
              <a:defRPr/>
            </a:lvl4pPr>
            <a:lvl5pPr marL="1087112" indent="-172986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reeform: Shape 44"/>
          <p:cNvSpPr>
            <a:spLocks/>
          </p:cNvSpPr>
          <p:nvPr userDrawn="1"/>
        </p:nvSpPr>
        <p:spPr bwMode="auto">
          <a:xfrm flipH="1">
            <a:off x="546379" y="2283948"/>
            <a:ext cx="639913" cy="73152"/>
          </a:xfrm>
          <a:custGeom>
            <a:avLst/>
            <a:gdLst>
              <a:gd name="connsiteX0" fmla="*/ 833364 w 866779"/>
              <a:gd name="connsiteY0" fmla="*/ 91133 h 91133"/>
              <a:gd name="connsiteX1" fmla="*/ 0 w 866779"/>
              <a:gd name="connsiteY1" fmla="*/ 91133 h 91133"/>
              <a:gd name="connsiteX2" fmla="*/ 742 w 866779"/>
              <a:gd name="connsiteY2" fmla="*/ 89110 h 91133"/>
              <a:gd name="connsiteX3" fmla="*/ 0 w 866779"/>
              <a:gd name="connsiteY3" fmla="*/ 89108 h 91133"/>
              <a:gd name="connsiteX4" fmla="*/ 33416 w 866779"/>
              <a:gd name="connsiteY4" fmla="*/ 0 h 91133"/>
              <a:gd name="connsiteX5" fmla="*/ 866779 w 866779"/>
              <a:gd name="connsiteY5" fmla="*/ 0 h 91133"/>
              <a:gd name="connsiteX6" fmla="*/ 866037 w 866779"/>
              <a:gd name="connsiteY6" fmla="*/ 2024 h 91133"/>
              <a:gd name="connsiteX7" fmla="*/ 866779 w 866779"/>
              <a:gd name="connsiteY7" fmla="*/ 2025 h 91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66779" h="91133">
                <a:moveTo>
                  <a:pt x="833364" y="91133"/>
                </a:moveTo>
                <a:lnTo>
                  <a:pt x="0" y="91133"/>
                </a:lnTo>
                <a:lnTo>
                  <a:pt x="742" y="89110"/>
                </a:lnTo>
                <a:lnTo>
                  <a:pt x="0" y="89108"/>
                </a:lnTo>
                <a:lnTo>
                  <a:pt x="33416" y="0"/>
                </a:lnTo>
                <a:lnTo>
                  <a:pt x="866779" y="0"/>
                </a:lnTo>
                <a:lnTo>
                  <a:pt x="866037" y="2024"/>
                </a:lnTo>
                <a:lnTo>
                  <a:pt x="866779" y="202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1799"/>
          </a:p>
        </p:txBody>
      </p:sp>
    </p:spTree>
    <p:extLst>
      <p:ext uri="{BB962C8B-B14F-4D97-AF65-F5344CB8AC3E}">
        <p14:creationId xmlns:p14="http://schemas.microsoft.com/office/powerpoint/2010/main" val="3678623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 userDrawn="1"/>
        </p:nvGrpSpPr>
        <p:grpSpPr>
          <a:xfrm>
            <a:off x="0" y="547689"/>
            <a:ext cx="12188825" cy="5738811"/>
            <a:chOff x="0" y="547688"/>
            <a:chExt cx="12192000" cy="5738811"/>
          </a:xfrm>
        </p:grpSpPr>
        <p:sp>
          <p:nvSpPr>
            <p:cNvPr id="27" name="Freeform 38"/>
            <p:cNvSpPr>
              <a:spLocks/>
            </p:cNvSpPr>
            <p:nvPr userDrawn="1"/>
          </p:nvSpPr>
          <p:spPr bwMode="auto">
            <a:xfrm>
              <a:off x="8505746" y="547688"/>
              <a:ext cx="3065010" cy="5738811"/>
            </a:xfrm>
            <a:custGeom>
              <a:avLst/>
              <a:gdLst>
                <a:gd name="T0" fmla="*/ 1896 w 1896"/>
                <a:gd name="T1" fmla="*/ 3550 h 3550"/>
                <a:gd name="T2" fmla="*/ 1025 w 1896"/>
                <a:gd name="T3" fmla="*/ 3550 h 3550"/>
                <a:gd name="T4" fmla="*/ 0 w 1896"/>
                <a:gd name="T5" fmla="*/ 0 h 3550"/>
                <a:gd name="T6" fmla="*/ 871 w 1896"/>
                <a:gd name="T7" fmla="*/ 0 h 3550"/>
                <a:gd name="T8" fmla="*/ 1896 w 1896"/>
                <a:gd name="T9" fmla="*/ 3550 h 3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6" h="3550">
                  <a:moveTo>
                    <a:pt x="1896" y="3550"/>
                  </a:moveTo>
                  <a:lnTo>
                    <a:pt x="1025" y="3550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1896" y="3550"/>
                  </a:lnTo>
                  <a:close/>
                </a:path>
              </a:pathLst>
            </a:custGeom>
            <a:solidFill>
              <a:srgbClr val="3836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99"/>
            </a:p>
          </p:txBody>
        </p:sp>
        <p:sp>
          <p:nvSpPr>
            <p:cNvPr id="28" name="Freeform 40"/>
            <p:cNvSpPr>
              <a:spLocks/>
            </p:cNvSpPr>
            <p:nvPr userDrawn="1"/>
          </p:nvSpPr>
          <p:spPr bwMode="auto">
            <a:xfrm>
              <a:off x="3140363" y="547688"/>
              <a:ext cx="4206306" cy="5738811"/>
            </a:xfrm>
            <a:custGeom>
              <a:avLst/>
              <a:gdLst>
                <a:gd name="T0" fmla="*/ 2602 w 2602"/>
                <a:gd name="T1" fmla="*/ 3550 h 3550"/>
                <a:gd name="T2" fmla="*/ 1025 w 2602"/>
                <a:gd name="T3" fmla="*/ 3550 h 3550"/>
                <a:gd name="T4" fmla="*/ 0 w 2602"/>
                <a:gd name="T5" fmla="*/ 0 h 3550"/>
                <a:gd name="T6" fmla="*/ 1578 w 2602"/>
                <a:gd name="T7" fmla="*/ 0 h 3550"/>
                <a:gd name="T8" fmla="*/ 2602 w 2602"/>
                <a:gd name="T9" fmla="*/ 3550 h 3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02" h="3550">
                  <a:moveTo>
                    <a:pt x="2602" y="3550"/>
                  </a:moveTo>
                  <a:lnTo>
                    <a:pt x="1025" y="3550"/>
                  </a:lnTo>
                  <a:lnTo>
                    <a:pt x="0" y="0"/>
                  </a:lnTo>
                  <a:lnTo>
                    <a:pt x="1578" y="0"/>
                  </a:lnTo>
                  <a:lnTo>
                    <a:pt x="2602" y="3550"/>
                  </a:lnTo>
                  <a:close/>
                </a:path>
              </a:pathLst>
            </a:custGeom>
            <a:solidFill>
              <a:srgbClr val="3432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99"/>
            </a:p>
          </p:txBody>
        </p:sp>
        <p:sp>
          <p:nvSpPr>
            <p:cNvPr id="29" name="Freeform 42"/>
            <p:cNvSpPr>
              <a:spLocks/>
            </p:cNvSpPr>
            <p:nvPr userDrawn="1"/>
          </p:nvSpPr>
          <p:spPr bwMode="auto">
            <a:xfrm>
              <a:off x="990329" y="547688"/>
              <a:ext cx="2195297" cy="5738811"/>
            </a:xfrm>
            <a:custGeom>
              <a:avLst/>
              <a:gdLst>
                <a:gd name="T0" fmla="*/ 1358 w 1358"/>
                <a:gd name="T1" fmla="*/ 3550 h 3550"/>
                <a:gd name="T2" fmla="*/ 1024 w 1358"/>
                <a:gd name="T3" fmla="*/ 3550 h 3550"/>
                <a:gd name="T4" fmla="*/ 0 w 1358"/>
                <a:gd name="T5" fmla="*/ 0 h 3550"/>
                <a:gd name="T6" fmla="*/ 332 w 1358"/>
                <a:gd name="T7" fmla="*/ 0 h 3550"/>
                <a:gd name="T8" fmla="*/ 1358 w 1358"/>
                <a:gd name="T9" fmla="*/ 3550 h 3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8" h="3550">
                  <a:moveTo>
                    <a:pt x="1358" y="3550"/>
                  </a:moveTo>
                  <a:lnTo>
                    <a:pt x="1024" y="3550"/>
                  </a:lnTo>
                  <a:lnTo>
                    <a:pt x="0" y="0"/>
                  </a:lnTo>
                  <a:lnTo>
                    <a:pt x="332" y="0"/>
                  </a:lnTo>
                  <a:lnTo>
                    <a:pt x="1358" y="3550"/>
                  </a:lnTo>
                  <a:close/>
                </a:path>
              </a:pathLst>
            </a:custGeom>
            <a:solidFill>
              <a:srgbClr val="3635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99"/>
            </a:p>
          </p:txBody>
        </p:sp>
        <p:sp>
          <p:nvSpPr>
            <p:cNvPr id="30" name="Freeform 44"/>
            <p:cNvSpPr>
              <a:spLocks/>
            </p:cNvSpPr>
            <p:nvPr userDrawn="1"/>
          </p:nvSpPr>
          <p:spPr bwMode="auto">
            <a:xfrm>
              <a:off x="6766321" y="547688"/>
              <a:ext cx="2195297" cy="5738811"/>
            </a:xfrm>
            <a:custGeom>
              <a:avLst/>
              <a:gdLst>
                <a:gd name="T0" fmla="*/ 1358 w 1358"/>
                <a:gd name="T1" fmla="*/ 3550 h 3550"/>
                <a:gd name="T2" fmla="*/ 1025 w 1358"/>
                <a:gd name="T3" fmla="*/ 3550 h 3550"/>
                <a:gd name="T4" fmla="*/ 0 w 1358"/>
                <a:gd name="T5" fmla="*/ 0 h 3550"/>
                <a:gd name="T6" fmla="*/ 333 w 1358"/>
                <a:gd name="T7" fmla="*/ 0 h 3550"/>
                <a:gd name="T8" fmla="*/ 1358 w 1358"/>
                <a:gd name="T9" fmla="*/ 3550 h 3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8" h="3550">
                  <a:moveTo>
                    <a:pt x="1358" y="3550"/>
                  </a:moveTo>
                  <a:lnTo>
                    <a:pt x="1025" y="3550"/>
                  </a:lnTo>
                  <a:lnTo>
                    <a:pt x="0" y="0"/>
                  </a:lnTo>
                  <a:lnTo>
                    <a:pt x="333" y="0"/>
                  </a:lnTo>
                  <a:lnTo>
                    <a:pt x="1358" y="3550"/>
                  </a:lnTo>
                  <a:close/>
                </a:path>
              </a:pathLst>
            </a:custGeom>
            <a:solidFill>
              <a:srgbClr val="3635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99"/>
            </a:p>
          </p:txBody>
        </p:sp>
        <p:sp>
          <p:nvSpPr>
            <p:cNvPr id="32" name="Freeform 46"/>
            <p:cNvSpPr>
              <a:spLocks/>
            </p:cNvSpPr>
            <p:nvPr userDrawn="1"/>
          </p:nvSpPr>
          <p:spPr bwMode="auto">
            <a:xfrm>
              <a:off x="1704852" y="547688"/>
              <a:ext cx="1808938" cy="5738811"/>
            </a:xfrm>
            <a:custGeom>
              <a:avLst/>
              <a:gdLst>
                <a:gd name="T0" fmla="*/ 1119 w 1119"/>
                <a:gd name="T1" fmla="*/ 3550 h 3550"/>
                <a:gd name="T2" fmla="*/ 1025 w 1119"/>
                <a:gd name="T3" fmla="*/ 3550 h 3550"/>
                <a:gd name="T4" fmla="*/ 0 w 1119"/>
                <a:gd name="T5" fmla="*/ 0 h 3550"/>
                <a:gd name="T6" fmla="*/ 95 w 1119"/>
                <a:gd name="T7" fmla="*/ 0 h 3550"/>
                <a:gd name="T8" fmla="*/ 1119 w 1119"/>
                <a:gd name="T9" fmla="*/ 3550 h 3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9" h="3550">
                  <a:moveTo>
                    <a:pt x="1119" y="3550"/>
                  </a:moveTo>
                  <a:lnTo>
                    <a:pt x="1025" y="3550"/>
                  </a:lnTo>
                  <a:lnTo>
                    <a:pt x="0" y="0"/>
                  </a:lnTo>
                  <a:lnTo>
                    <a:pt x="95" y="0"/>
                  </a:lnTo>
                  <a:lnTo>
                    <a:pt x="1119" y="3550"/>
                  </a:lnTo>
                  <a:close/>
                </a:path>
              </a:pathLst>
            </a:custGeom>
            <a:solidFill>
              <a:srgbClr val="3F3D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99"/>
            </a:p>
          </p:txBody>
        </p:sp>
        <p:sp>
          <p:nvSpPr>
            <p:cNvPr id="50" name="Freeform 48"/>
            <p:cNvSpPr>
              <a:spLocks/>
            </p:cNvSpPr>
            <p:nvPr userDrawn="1"/>
          </p:nvSpPr>
          <p:spPr bwMode="auto">
            <a:xfrm>
              <a:off x="5781832" y="547688"/>
              <a:ext cx="1758824" cy="5738811"/>
            </a:xfrm>
            <a:custGeom>
              <a:avLst/>
              <a:gdLst>
                <a:gd name="T0" fmla="*/ 1088 w 1088"/>
                <a:gd name="T1" fmla="*/ 3550 h 3550"/>
                <a:gd name="T2" fmla="*/ 1025 w 1088"/>
                <a:gd name="T3" fmla="*/ 3550 h 3550"/>
                <a:gd name="T4" fmla="*/ 0 w 1088"/>
                <a:gd name="T5" fmla="*/ 0 h 3550"/>
                <a:gd name="T6" fmla="*/ 62 w 1088"/>
                <a:gd name="T7" fmla="*/ 0 h 3550"/>
                <a:gd name="T8" fmla="*/ 1088 w 1088"/>
                <a:gd name="T9" fmla="*/ 3550 h 3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8" h="3550">
                  <a:moveTo>
                    <a:pt x="1088" y="3550"/>
                  </a:moveTo>
                  <a:lnTo>
                    <a:pt x="1025" y="3550"/>
                  </a:lnTo>
                  <a:lnTo>
                    <a:pt x="0" y="0"/>
                  </a:lnTo>
                  <a:lnTo>
                    <a:pt x="62" y="0"/>
                  </a:lnTo>
                  <a:lnTo>
                    <a:pt x="1088" y="3550"/>
                  </a:lnTo>
                  <a:close/>
                </a:path>
              </a:pathLst>
            </a:custGeom>
            <a:solidFill>
              <a:srgbClr val="3F3D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99"/>
            </a:p>
          </p:txBody>
        </p:sp>
        <p:sp>
          <p:nvSpPr>
            <p:cNvPr id="51" name="Freeform: Shape 50"/>
            <p:cNvSpPr>
              <a:spLocks/>
            </p:cNvSpPr>
            <p:nvPr userDrawn="1"/>
          </p:nvSpPr>
          <p:spPr bwMode="auto">
            <a:xfrm>
              <a:off x="10437543" y="547688"/>
              <a:ext cx="1754457" cy="5738811"/>
            </a:xfrm>
            <a:custGeom>
              <a:avLst/>
              <a:gdLst>
                <a:gd name="connsiteX0" fmla="*/ 0 w 1754457"/>
                <a:gd name="connsiteY0" fmla="*/ 0 h 5738811"/>
                <a:gd name="connsiteX1" fmla="*/ 205304 w 1754457"/>
                <a:gd name="connsiteY1" fmla="*/ 0 h 5738811"/>
                <a:gd name="connsiteX2" fmla="*/ 1754457 w 1754457"/>
                <a:gd name="connsiteY2" fmla="*/ 5365358 h 5738811"/>
                <a:gd name="connsiteX3" fmla="*/ 1754457 w 1754457"/>
                <a:gd name="connsiteY3" fmla="*/ 5738811 h 5738811"/>
                <a:gd name="connsiteX4" fmla="*/ 1656981 w 1754457"/>
                <a:gd name="connsiteY4" fmla="*/ 5738811 h 5738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4457" h="5738811">
                  <a:moveTo>
                    <a:pt x="0" y="0"/>
                  </a:moveTo>
                  <a:lnTo>
                    <a:pt x="205304" y="0"/>
                  </a:lnTo>
                  <a:lnTo>
                    <a:pt x="1754457" y="5365358"/>
                  </a:lnTo>
                  <a:lnTo>
                    <a:pt x="1754457" y="5738811"/>
                  </a:lnTo>
                  <a:lnTo>
                    <a:pt x="1656981" y="5738811"/>
                  </a:lnTo>
                  <a:close/>
                </a:path>
              </a:pathLst>
            </a:custGeom>
            <a:solidFill>
              <a:srgbClr val="3F3D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799"/>
            </a:p>
          </p:txBody>
        </p:sp>
        <p:sp>
          <p:nvSpPr>
            <p:cNvPr id="52" name="Freeform: Shape 51"/>
            <p:cNvSpPr>
              <a:spLocks/>
            </p:cNvSpPr>
            <p:nvPr userDrawn="1"/>
          </p:nvSpPr>
          <p:spPr bwMode="auto">
            <a:xfrm>
              <a:off x="0" y="550921"/>
              <a:ext cx="2178506" cy="5735578"/>
            </a:xfrm>
            <a:custGeom>
              <a:avLst/>
              <a:gdLst>
                <a:gd name="connsiteX0" fmla="*/ 0 w 2178506"/>
                <a:gd name="connsiteY0" fmla="*/ 0 h 5735578"/>
                <a:gd name="connsiteX1" fmla="*/ 519909 w 2178506"/>
                <a:gd name="connsiteY1" fmla="*/ 0 h 5735578"/>
                <a:gd name="connsiteX2" fmla="*/ 2178506 w 2178506"/>
                <a:gd name="connsiteY2" fmla="*/ 5735578 h 5735578"/>
                <a:gd name="connsiteX3" fmla="*/ 0 w 2178506"/>
                <a:gd name="connsiteY3" fmla="*/ 5735578 h 5735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78506" h="5735578">
                  <a:moveTo>
                    <a:pt x="0" y="0"/>
                  </a:moveTo>
                  <a:lnTo>
                    <a:pt x="519909" y="0"/>
                  </a:lnTo>
                  <a:lnTo>
                    <a:pt x="2178506" y="5735578"/>
                  </a:lnTo>
                  <a:lnTo>
                    <a:pt x="0" y="5735578"/>
                  </a:lnTo>
                  <a:close/>
                </a:path>
              </a:pathLst>
            </a:custGeom>
            <a:solidFill>
              <a:srgbClr val="3836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799"/>
            </a:p>
          </p:txBody>
        </p:sp>
      </p:grpSp>
      <p:sp>
        <p:nvSpPr>
          <p:cNvPr id="8" name="TextBox 7"/>
          <p:cNvSpPr txBox="1"/>
          <p:nvPr userDrawn="1"/>
        </p:nvSpPr>
        <p:spPr>
          <a:xfrm>
            <a:off x="4729651" y="3075057"/>
            <a:ext cx="2729524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999" b="1" i="0" u="none" strike="noStrike" kern="120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j-ea"/>
                <a:cs typeface="+mj-cs"/>
              </a:rPr>
              <a:t>Thank you</a:t>
            </a:r>
          </a:p>
        </p:txBody>
      </p:sp>
      <p:sp>
        <p:nvSpPr>
          <p:cNvPr id="24" name="Freeform: Shape 9"/>
          <p:cNvSpPr>
            <a:spLocks/>
          </p:cNvSpPr>
          <p:nvPr userDrawn="1"/>
        </p:nvSpPr>
        <p:spPr bwMode="auto">
          <a:xfrm flipH="1">
            <a:off x="4768878" y="3012450"/>
            <a:ext cx="2651069" cy="73152"/>
          </a:xfrm>
          <a:custGeom>
            <a:avLst/>
            <a:gdLst>
              <a:gd name="connsiteX0" fmla="*/ 2714641 w 2825755"/>
              <a:gd name="connsiteY0" fmla="*/ 91440 h 91440"/>
              <a:gd name="connsiteX1" fmla="*/ 64310 w 2825755"/>
              <a:gd name="connsiteY1" fmla="*/ 91440 h 91440"/>
              <a:gd name="connsiteX2" fmla="*/ 64310 w 2825755"/>
              <a:gd name="connsiteY2" fmla="*/ 91133 h 91440"/>
              <a:gd name="connsiteX3" fmla="*/ 0 w 2825755"/>
              <a:gd name="connsiteY3" fmla="*/ 91133 h 91440"/>
              <a:gd name="connsiteX4" fmla="*/ 33415 w 2825755"/>
              <a:gd name="connsiteY4" fmla="*/ 0 h 91440"/>
              <a:gd name="connsiteX5" fmla="*/ 64310 w 2825755"/>
              <a:gd name="connsiteY5" fmla="*/ 75 h 91440"/>
              <a:gd name="connsiteX6" fmla="*/ 64310 w 2825755"/>
              <a:gd name="connsiteY6" fmla="*/ 0 h 91440"/>
              <a:gd name="connsiteX7" fmla="*/ 1992392 w 2825755"/>
              <a:gd name="connsiteY7" fmla="*/ 0 h 91440"/>
              <a:gd name="connsiteX8" fmla="*/ 2714641 w 2825755"/>
              <a:gd name="connsiteY8" fmla="*/ 0 h 91440"/>
              <a:gd name="connsiteX9" fmla="*/ 2825755 w 2825755"/>
              <a:gd name="connsiteY9" fmla="*/ 0 h 91440"/>
              <a:gd name="connsiteX10" fmla="*/ 2792340 w 2825755"/>
              <a:gd name="connsiteY10" fmla="*/ 91133 h 91440"/>
              <a:gd name="connsiteX11" fmla="*/ 2714641 w 2825755"/>
              <a:gd name="connsiteY11" fmla="*/ 90944 h 9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25755" h="91440">
                <a:moveTo>
                  <a:pt x="2714641" y="91440"/>
                </a:moveTo>
                <a:lnTo>
                  <a:pt x="64310" y="91440"/>
                </a:lnTo>
                <a:lnTo>
                  <a:pt x="64310" y="91133"/>
                </a:lnTo>
                <a:lnTo>
                  <a:pt x="0" y="91133"/>
                </a:lnTo>
                <a:lnTo>
                  <a:pt x="33415" y="0"/>
                </a:lnTo>
                <a:lnTo>
                  <a:pt x="64310" y="75"/>
                </a:lnTo>
                <a:lnTo>
                  <a:pt x="64310" y="0"/>
                </a:lnTo>
                <a:lnTo>
                  <a:pt x="1992392" y="0"/>
                </a:lnTo>
                <a:lnTo>
                  <a:pt x="2714641" y="0"/>
                </a:lnTo>
                <a:lnTo>
                  <a:pt x="2825755" y="0"/>
                </a:lnTo>
                <a:lnTo>
                  <a:pt x="2792340" y="91133"/>
                </a:lnTo>
                <a:lnTo>
                  <a:pt x="2714641" y="90944"/>
                </a:lnTo>
                <a:close/>
              </a:path>
            </a:pathLst>
          </a:custGeom>
          <a:gradFill flip="none" rotWithShape="1">
            <a:gsLst>
              <a:gs pos="100000">
                <a:srgbClr val="FDB515"/>
              </a:gs>
              <a:gs pos="0">
                <a:srgbClr val="EC008C"/>
              </a:gs>
            </a:gsLst>
            <a:lin ang="0" scaled="1"/>
            <a:tileRect/>
          </a:gra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1799"/>
          </a:p>
        </p:txBody>
      </p:sp>
      <p:pic>
        <p:nvPicPr>
          <p:cNvPr id="16" name="Picture 15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51502" y="6382383"/>
            <a:ext cx="39291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873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-line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378" y="554669"/>
            <a:ext cx="11088784" cy="449354"/>
          </a:xfrm>
        </p:spPr>
        <p:txBody>
          <a:bodyPr bIns="18288"/>
          <a:lstStyle>
            <a:lvl1pPr>
              <a:defRPr sz="27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 rot="5400000">
            <a:off x="-3392434" y="3392434"/>
            <a:ext cx="6858000" cy="73133"/>
          </a:xfrm>
          <a:prstGeom prst="rect">
            <a:avLst/>
          </a:prstGeom>
          <a:gradFill flip="none" rotWithShape="1">
            <a:gsLst>
              <a:gs pos="0">
                <a:srgbClr val="FDB515"/>
              </a:gs>
              <a:gs pos="100000">
                <a:srgbClr val="EC008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 err="1"/>
          </a:p>
        </p:txBody>
      </p:sp>
      <p:pic>
        <p:nvPicPr>
          <p:cNvPr id="11" name="Picture 10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51502" y="6382383"/>
            <a:ext cx="39291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771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/>
          <p:cNvSpPr>
            <a:spLocks/>
          </p:cNvSpPr>
          <p:nvPr userDrawn="1"/>
        </p:nvSpPr>
        <p:spPr bwMode="white">
          <a:xfrm flipH="1" flipV="1">
            <a:off x="6878138" y="0"/>
            <a:ext cx="5310687" cy="6857206"/>
          </a:xfrm>
          <a:custGeom>
            <a:avLst/>
            <a:gdLst>
              <a:gd name="connsiteX0" fmla="*/ 0 w 5312070"/>
              <a:gd name="connsiteY0" fmla="*/ 0 h 6857206"/>
              <a:gd name="connsiteX1" fmla="*/ 2848270 w 5312070"/>
              <a:gd name="connsiteY1" fmla="*/ 0 h 6857206"/>
              <a:gd name="connsiteX2" fmla="*/ 5312070 w 5312070"/>
              <a:gd name="connsiteY2" fmla="*/ 6857206 h 6857206"/>
              <a:gd name="connsiteX3" fmla="*/ 0 w 5312070"/>
              <a:gd name="connsiteY3" fmla="*/ 6857206 h 6857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12070" h="6857206">
                <a:moveTo>
                  <a:pt x="0" y="0"/>
                </a:moveTo>
                <a:lnTo>
                  <a:pt x="2848270" y="0"/>
                </a:lnTo>
                <a:lnTo>
                  <a:pt x="5312070" y="6857206"/>
                </a:lnTo>
                <a:lnTo>
                  <a:pt x="0" y="685720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799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 rot="5400000">
            <a:off x="-3392434" y="3392434"/>
            <a:ext cx="6858000" cy="73133"/>
          </a:xfrm>
          <a:prstGeom prst="rect">
            <a:avLst/>
          </a:prstGeom>
          <a:gradFill flip="none" rotWithShape="1">
            <a:gsLst>
              <a:gs pos="0">
                <a:srgbClr val="FDB515"/>
              </a:gs>
              <a:gs pos="100000">
                <a:srgbClr val="EC008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 err="1"/>
          </a:p>
        </p:txBody>
      </p:sp>
      <p:pic>
        <p:nvPicPr>
          <p:cNvPr id="6" name="Picture 5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51502" y="6382383"/>
            <a:ext cx="39291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269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 39"/>
          <p:cNvSpPr>
            <a:spLocks/>
          </p:cNvSpPr>
          <p:nvPr userDrawn="1"/>
        </p:nvSpPr>
        <p:spPr bwMode="auto">
          <a:xfrm>
            <a:off x="8503531" y="547689"/>
            <a:ext cx="3064212" cy="5738811"/>
          </a:xfrm>
          <a:custGeom>
            <a:avLst/>
            <a:gdLst>
              <a:gd name="T0" fmla="*/ 1896 w 1896"/>
              <a:gd name="T1" fmla="*/ 3550 h 3550"/>
              <a:gd name="T2" fmla="*/ 1025 w 1896"/>
              <a:gd name="T3" fmla="*/ 3550 h 3550"/>
              <a:gd name="T4" fmla="*/ 0 w 1896"/>
              <a:gd name="T5" fmla="*/ 0 h 3550"/>
              <a:gd name="T6" fmla="*/ 871 w 1896"/>
              <a:gd name="T7" fmla="*/ 0 h 3550"/>
              <a:gd name="T8" fmla="*/ 1896 w 1896"/>
              <a:gd name="T9" fmla="*/ 3550 h 3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96" h="3550">
                <a:moveTo>
                  <a:pt x="1896" y="3550"/>
                </a:moveTo>
                <a:lnTo>
                  <a:pt x="1025" y="3550"/>
                </a:lnTo>
                <a:lnTo>
                  <a:pt x="0" y="0"/>
                </a:lnTo>
                <a:lnTo>
                  <a:pt x="871" y="0"/>
                </a:lnTo>
                <a:lnTo>
                  <a:pt x="1896" y="355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32" name="Freeform 41"/>
          <p:cNvSpPr>
            <a:spLocks/>
          </p:cNvSpPr>
          <p:nvPr userDrawn="1"/>
        </p:nvSpPr>
        <p:spPr bwMode="auto">
          <a:xfrm>
            <a:off x="3139545" y="547689"/>
            <a:ext cx="4205211" cy="5738811"/>
          </a:xfrm>
          <a:custGeom>
            <a:avLst/>
            <a:gdLst>
              <a:gd name="T0" fmla="*/ 2602 w 2602"/>
              <a:gd name="T1" fmla="*/ 3550 h 3550"/>
              <a:gd name="T2" fmla="*/ 1025 w 2602"/>
              <a:gd name="T3" fmla="*/ 3550 h 3550"/>
              <a:gd name="T4" fmla="*/ 0 w 2602"/>
              <a:gd name="T5" fmla="*/ 0 h 3550"/>
              <a:gd name="T6" fmla="*/ 1578 w 2602"/>
              <a:gd name="T7" fmla="*/ 0 h 3550"/>
              <a:gd name="T8" fmla="*/ 2602 w 2602"/>
              <a:gd name="T9" fmla="*/ 3550 h 3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02" h="3550">
                <a:moveTo>
                  <a:pt x="2602" y="3550"/>
                </a:moveTo>
                <a:lnTo>
                  <a:pt x="1025" y="3550"/>
                </a:lnTo>
                <a:lnTo>
                  <a:pt x="0" y="0"/>
                </a:lnTo>
                <a:lnTo>
                  <a:pt x="1578" y="0"/>
                </a:lnTo>
                <a:lnTo>
                  <a:pt x="2602" y="355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34" name="Freeform 43"/>
          <p:cNvSpPr>
            <a:spLocks/>
          </p:cNvSpPr>
          <p:nvPr userDrawn="1"/>
        </p:nvSpPr>
        <p:spPr bwMode="auto">
          <a:xfrm>
            <a:off x="990072" y="547689"/>
            <a:ext cx="2194725" cy="5738811"/>
          </a:xfrm>
          <a:custGeom>
            <a:avLst/>
            <a:gdLst>
              <a:gd name="T0" fmla="*/ 1358 w 1358"/>
              <a:gd name="T1" fmla="*/ 3550 h 3550"/>
              <a:gd name="T2" fmla="*/ 1024 w 1358"/>
              <a:gd name="T3" fmla="*/ 3550 h 3550"/>
              <a:gd name="T4" fmla="*/ 0 w 1358"/>
              <a:gd name="T5" fmla="*/ 0 h 3550"/>
              <a:gd name="T6" fmla="*/ 332 w 1358"/>
              <a:gd name="T7" fmla="*/ 0 h 3550"/>
              <a:gd name="T8" fmla="*/ 1358 w 1358"/>
              <a:gd name="T9" fmla="*/ 3550 h 3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58" h="3550">
                <a:moveTo>
                  <a:pt x="1358" y="3550"/>
                </a:moveTo>
                <a:lnTo>
                  <a:pt x="1024" y="3550"/>
                </a:lnTo>
                <a:lnTo>
                  <a:pt x="0" y="0"/>
                </a:lnTo>
                <a:lnTo>
                  <a:pt x="332" y="0"/>
                </a:lnTo>
                <a:lnTo>
                  <a:pt x="1358" y="355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36" name="Freeform 45"/>
          <p:cNvSpPr>
            <a:spLocks/>
          </p:cNvSpPr>
          <p:nvPr userDrawn="1"/>
        </p:nvSpPr>
        <p:spPr bwMode="auto">
          <a:xfrm>
            <a:off x="6764560" y="547689"/>
            <a:ext cx="2194725" cy="5738811"/>
          </a:xfrm>
          <a:custGeom>
            <a:avLst/>
            <a:gdLst>
              <a:gd name="T0" fmla="*/ 1358 w 1358"/>
              <a:gd name="T1" fmla="*/ 3550 h 3550"/>
              <a:gd name="T2" fmla="*/ 1025 w 1358"/>
              <a:gd name="T3" fmla="*/ 3550 h 3550"/>
              <a:gd name="T4" fmla="*/ 0 w 1358"/>
              <a:gd name="T5" fmla="*/ 0 h 3550"/>
              <a:gd name="T6" fmla="*/ 333 w 1358"/>
              <a:gd name="T7" fmla="*/ 0 h 3550"/>
              <a:gd name="T8" fmla="*/ 1358 w 1358"/>
              <a:gd name="T9" fmla="*/ 3550 h 3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58" h="3550">
                <a:moveTo>
                  <a:pt x="1358" y="3550"/>
                </a:moveTo>
                <a:lnTo>
                  <a:pt x="1025" y="3550"/>
                </a:lnTo>
                <a:lnTo>
                  <a:pt x="0" y="0"/>
                </a:lnTo>
                <a:lnTo>
                  <a:pt x="333" y="0"/>
                </a:lnTo>
                <a:lnTo>
                  <a:pt x="1358" y="355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39" name="Freeform 47"/>
          <p:cNvSpPr>
            <a:spLocks/>
          </p:cNvSpPr>
          <p:nvPr userDrawn="1"/>
        </p:nvSpPr>
        <p:spPr bwMode="auto">
          <a:xfrm>
            <a:off x="1704408" y="547689"/>
            <a:ext cx="1808467" cy="5738811"/>
          </a:xfrm>
          <a:custGeom>
            <a:avLst/>
            <a:gdLst>
              <a:gd name="T0" fmla="*/ 1119 w 1119"/>
              <a:gd name="T1" fmla="*/ 3550 h 3550"/>
              <a:gd name="T2" fmla="*/ 1025 w 1119"/>
              <a:gd name="T3" fmla="*/ 3550 h 3550"/>
              <a:gd name="T4" fmla="*/ 0 w 1119"/>
              <a:gd name="T5" fmla="*/ 0 h 3550"/>
              <a:gd name="T6" fmla="*/ 95 w 1119"/>
              <a:gd name="T7" fmla="*/ 0 h 3550"/>
              <a:gd name="T8" fmla="*/ 1119 w 1119"/>
              <a:gd name="T9" fmla="*/ 3550 h 3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19" h="3550">
                <a:moveTo>
                  <a:pt x="1119" y="3550"/>
                </a:moveTo>
                <a:lnTo>
                  <a:pt x="1025" y="3550"/>
                </a:lnTo>
                <a:lnTo>
                  <a:pt x="0" y="0"/>
                </a:lnTo>
                <a:lnTo>
                  <a:pt x="95" y="0"/>
                </a:lnTo>
                <a:lnTo>
                  <a:pt x="1119" y="355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41" name="Freeform 49"/>
          <p:cNvSpPr>
            <a:spLocks/>
          </p:cNvSpPr>
          <p:nvPr userDrawn="1"/>
        </p:nvSpPr>
        <p:spPr bwMode="auto">
          <a:xfrm>
            <a:off x="5780326" y="547689"/>
            <a:ext cx="1758366" cy="5738811"/>
          </a:xfrm>
          <a:custGeom>
            <a:avLst/>
            <a:gdLst>
              <a:gd name="T0" fmla="*/ 1088 w 1088"/>
              <a:gd name="T1" fmla="*/ 3550 h 3550"/>
              <a:gd name="T2" fmla="*/ 1025 w 1088"/>
              <a:gd name="T3" fmla="*/ 3550 h 3550"/>
              <a:gd name="T4" fmla="*/ 0 w 1088"/>
              <a:gd name="T5" fmla="*/ 0 h 3550"/>
              <a:gd name="T6" fmla="*/ 62 w 1088"/>
              <a:gd name="T7" fmla="*/ 0 h 3550"/>
              <a:gd name="T8" fmla="*/ 1088 w 1088"/>
              <a:gd name="T9" fmla="*/ 3550 h 3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88" h="3550">
                <a:moveTo>
                  <a:pt x="1088" y="3550"/>
                </a:moveTo>
                <a:lnTo>
                  <a:pt x="1025" y="3550"/>
                </a:lnTo>
                <a:lnTo>
                  <a:pt x="0" y="0"/>
                </a:lnTo>
                <a:lnTo>
                  <a:pt x="62" y="0"/>
                </a:lnTo>
                <a:lnTo>
                  <a:pt x="1088" y="355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43" name="Freeform 51"/>
          <p:cNvSpPr>
            <a:spLocks/>
          </p:cNvSpPr>
          <p:nvPr userDrawn="1"/>
        </p:nvSpPr>
        <p:spPr bwMode="auto">
          <a:xfrm>
            <a:off x="10434825" y="547689"/>
            <a:ext cx="1861800" cy="5738811"/>
          </a:xfrm>
          <a:custGeom>
            <a:avLst/>
            <a:gdLst>
              <a:gd name="T0" fmla="*/ 1152 w 1152"/>
              <a:gd name="T1" fmla="*/ 3550 h 3550"/>
              <a:gd name="T2" fmla="*/ 1025 w 1152"/>
              <a:gd name="T3" fmla="*/ 3550 h 3550"/>
              <a:gd name="T4" fmla="*/ 0 w 1152"/>
              <a:gd name="T5" fmla="*/ 0 h 3550"/>
              <a:gd name="T6" fmla="*/ 127 w 1152"/>
              <a:gd name="T7" fmla="*/ 0 h 3550"/>
              <a:gd name="T8" fmla="*/ 1152 w 1152"/>
              <a:gd name="T9" fmla="*/ 3550 h 3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2" h="3550">
                <a:moveTo>
                  <a:pt x="1152" y="3550"/>
                </a:moveTo>
                <a:lnTo>
                  <a:pt x="1025" y="3550"/>
                </a:lnTo>
                <a:lnTo>
                  <a:pt x="0" y="0"/>
                </a:lnTo>
                <a:lnTo>
                  <a:pt x="127" y="0"/>
                </a:lnTo>
                <a:lnTo>
                  <a:pt x="1152" y="355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547689"/>
            <a:ext cx="12188825" cy="5738811"/>
            <a:chOff x="0" y="547688"/>
            <a:chExt cx="12192000" cy="5738811"/>
          </a:xfrm>
        </p:grpSpPr>
        <p:sp>
          <p:nvSpPr>
            <p:cNvPr id="29" name="Freeform 38"/>
            <p:cNvSpPr>
              <a:spLocks/>
            </p:cNvSpPr>
            <p:nvPr userDrawn="1"/>
          </p:nvSpPr>
          <p:spPr bwMode="auto">
            <a:xfrm>
              <a:off x="8505746" y="547688"/>
              <a:ext cx="3065010" cy="5738811"/>
            </a:xfrm>
            <a:custGeom>
              <a:avLst/>
              <a:gdLst>
                <a:gd name="T0" fmla="*/ 1896 w 1896"/>
                <a:gd name="T1" fmla="*/ 3550 h 3550"/>
                <a:gd name="T2" fmla="*/ 1025 w 1896"/>
                <a:gd name="T3" fmla="*/ 3550 h 3550"/>
                <a:gd name="T4" fmla="*/ 0 w 1896"/>
                <a:gd name="T5" fmla="*/ 0 h 3550"/>
                <a:gd name="T6" fmla="*/ 871 w 1896"/>
                <a:gd name="T7" fmla="*/ 0 h 3550"/>
                <a:gd name="T8" fmla="*/ 1896 w 1896"/>
                <a:gd name="T9" fmla="*/ 3550 h 3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6" h="3550">
                  <a:moveTo>
                    <a:pt x="1896" y="3550"/>
                  </a:moveTo>
                  <a:lnTo>
                    <a:pt x="1025" y="3550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1896" y="3550"/>
                  </a:lnTo>
                  <a:close/>
                </a:path>
              </a:pathLst>
            </a:custGeom>
            <a:solidFill>
              <a:srgbClr val="F5F6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sz="1799"/>
            </a:p>
          </p:txBody>
        </p:sp>
        <p:sp>
          <p:nvSpPr>
            <p:cNvPr id="31" name="Freeform 40"/>
            <p:cNvSpPr>
              <a:spLocks/>
            </p:cNvSpPr>
            <p:nvPr userDrawn="1"/>
          </p:nvSpPr>
          <p:spPr bwMode="auto">
            <a:xfrm>
              <a:off x="3140363" y="547688"/>
              <a:ext cx="4206306" cy="5738811"/>
            </a:xfrm>
            <a:custGeom>
              <a:avLst/>
              <a:gdLst>
                <a:gd name="T0" fmla="*/ 2602 w 2602"/>
                <a:gd name="T1" fmla="*/ 3550 h 3550"/>
                <a:gd name="T2" fmla="*/ 1025 w 2602"/>
                <a:gd name="T3" fmla="*/ 3550 h 3550"/>
                <a:gd name="T4" fmla="*/ 0 w 2602"/>
                <a:gd name="T5" fmla="*/ 0 h 3550"/>
                <a:gd name="T6" fmla="*/ 1578 w 2602"/>
                <a:gd name="T7" fmla="*/ 0 h 3550"/>
                <a:gd name="T8" fmla="*/ 2602 w 2602"/>
                <a:gd name="T9" fmla="*/ 3550 h 3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02" h="3550">
                  <a:moveTo>
                    <a:pt x="2602" y="3550"/>
                  </a:moveTo>
                  <a:lnTo>
                    <a:pt x="1025" y="3550"/>
                  </a:lnTo>
                  <a:lnTo>
                    <a:pt x="0" y="0"/>
                  </a:lnTo>
                  <a:lnTo>
                    <a:pt x="1578" y="0"/>
                  </a:lnTo>
                  <a:lnTo>
                    <a:pt x="2602" y="3550"/>
                  </a:lnTo>
                  <a:close/>
                </a:path>
              </a:pathLst>
            </a:custGeom>
            <a:solidFill>
              <a:srgbClr val="F9F9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sz="1799"/>
            </a:p>
          </p:txBody>
        </p:sp>
        <p:sp>
          <p:nvSpPr>
            <p:cNvPr id="33" name="Freeform 42"/>
            <p:cNvSpPr>
              <a:spLocks/>
            </p:cNvSpPr>
            <p:nvPr userDrawn="1"/>
          </p:nvSpPr>
          <p:spPr bwMode="auto">
            <a:xfrm>
              <a:off x="990329" y="547688"/>
              <a:ext cx="2195297" cy="5738811"/>
            </a:xfrm>
            <a:custGeom>
              <a:avLst/>
              <a:gdLst>
                <a:gd name="T0" fmla="*/ 1358 w 1358"/>
                <a:gd name="T1" fmla="*/ 3550 h 3550"/>
                <a:gd name="T2" fmla="*/ 1024 w 1358"/>
                <a:gd name="T3" fmla="*/ 3550 h 3550"/>
                <a:gd name="T4" fmla="*/ 0 w 1358"/>
                <a:gd name="T5" fmla="*/ 0 h 3550"/>
                <a:gd name="T6" fmla="*/ 332 w 1358"/>
                <a:gd name="T7" fmla="*/ 0 h 3550"/>
                <a:gd name="T8" fmla="*/ 1358 w 1358"/>
                <a:gd name="T9" fmla="*/ 3550 h 3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8" h="3550">
                  <a:moveTo>
                    <a:pt x="1358" y="3550"/>
                  </a:moveTo>
                  <a:lnTo>
                    <a:pt x="1024" y="3550"/>
                  </a:lnTo>
                  <a:lnTo>
                    <a:pt x="0" y="0"/>
                  </a:lnTo>
                  <a:lnTo>
                    <a:pt x="332" y="0"/>
                  </a:lnTo>
                  <a:lnTo>
                    <a:pt x="1358" y="3550"/>
                  </a:lnTo>
                  <a:close/>
                </a:path>
              </a:pathLst>
            </a:custGeom>
            <a:solidFill>
              <a:srgbClr val="F2F3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sz="1799"/>
            </a:p>
          </p:txBody>
        </p:sp>
        <p:sp>
          <p:nvSpPr>
            <p:cNvPr id="35" name="Freeform 44"/>
            <p:cNvSpPr>
              <a:spLocks/>
            </p:cNvSpPr>
            <p:nvPr userDrawn="1"/>
          </p:nvSpPr>
          <p:spPr bwMode="auto">
            <a:xfrm>
              <a:off x="6766321" y="547688"/>
              <a:ext cx="2195297" cy="5738811"/>
            </a:xfrm>
            <a:custGeom>
              <a:avLst/>
              <a:gdLst>
                <a:gd name="T0" fmla="*/ 1358 w 1358"/>
                <a:gd name="T1" fmla="*/ 3550 h 3550"/>
                <a:gd name="T2" fmla="*/ 1025 w 1358"/>
                <a:gd name="T3" fmla="*/ 3550 h 3550"/>
                <a:gd name="T4" fmla="*/ 0 w 1358"/>
                <a:gd name="T5" fmla="*/ 0 h 3550"/>
                <a:gd name="T6" fmla="*/ 333 w 1358"/>
                <a:gd name="T7" fmla="*/ 0 h 3550"/>
                <a:gd name="T8" fmla="*/ 1358 w 1358"/>
                <a:gd name="T9" fmla="*/ 3550 h 3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8" h="3550">
                  <a:moveTo>
                    <a:pt x="1358" y="3550"/>
                  </a:moveTo>
                  <a:lnTo>
                    <a:pt x="1025" y="3550"/>
                  </a:lnTo>
                  <a:lnTo>
                    <a:pt x="0" y="0"/>
                  </a:lnTo>
                  <a:lnTo>
                    <a:pt x="333" y="0"/>
                  </a:lnTo>
                  <a:lnTo>
                    <a:pt x="1358" y="3550"/>
                  </a:lnTo>
                  <a:close/>
                </a:path>
              </a:pathLst>
            </a:custGeom>
            <a:solidFill>
              <a:srgbClr val="F2F3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sz="1799"/>
            </a:p>
          </p:txBody>
        </p:sp>
        <p:sp>
          <p:nvSpPr>
            <p:cNvPr id="38" name="Freeform 46"/>
            <p:cNvSpPr>
              <a:spLocks/>
            </p:cNvSpPr>
            <p:nvPr userDrawn="1"/>
          </p:nvSpPr>
          <p:spPr bwMode="auto">
            <a:xfrm>
              <a:off x="1704852" y="547688"/>
              <a:ext cx="1808938" cy="5738811"/>
            </a:xfrm>
            <a:custGeom>
              <a:avLst/>
              <a:gdLst>
                <a:gd name="T0" fmla="*/ 1119 w 1119"/>
                <a:gd name="T1" fmla="*/ 3550 h 3550"/>
                <a:gd name="T2" fmla="*/ 1025 w 1119"/>
                <a:gd name="T3" fmla="*/ 3550 h 3550"/>
                <a:gd name="T4" fmla="*/ 0 w 1119"/>
                <a:gd name="T5" fmla="*/ 0 h 3550"/>
                <a:gd name="T6" fmla="*/ 95 w 1119"/>
                <a:gd name="T7" fmla="*/ 0 h 3550"/>
                <a:gd name="T8" fmla="*/ 1119 w 1119"/>
                <a:gd name="T9" fmla="*/ 3550 h 3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9" h="3550">
                  <a:moveTo>
                    <a:pt x="1119" y="3550"/>
                  </a:moveTo>
                  <a:lnTo>
                    <a:pt x="1025" y="3550"/>
                  </a:lnTo>
                  <a:lnTo>
                    <a:pt x="0" y="0"/>
                  </a:lnTo>
                  <a:lnTo>
                    <a:pt x="95" y="0"/>
                  </a:lnTo>
                  <a:lnTo>
                    <a:pt x="1119" y="3550"/>
                  </a:lnTo>
                  <a:close/>
                </a:path>
              </a:pathLst>
            </a:custGeom>
            <a:solidFill>
              <a:srgbClr val="ECED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sz="1799"/>
            </a:p>
          </p:txBody>
        </p:sp>
        <p:sp>
          <p:nvSpPr>
            <p:cNvPr id="40" name="Freeform 48"/>
            <p:cNvSpPr>
              <a:spLocks/>
            </p:cNvSpPr>
            <p:nvPr userDrawn="1"/>
          </p:nvSpPr>
          <p:spPr bwMode="auto">
            <a:xfrm>
              <a:off x="5781832" y="547688"/>
              <a:ext cx="1758824" cy="5738811"/>
            </a:xfrm>
            <a:custGeom>
              <a:avLst/>
              <a:gdLst>
                <a:gd name="T0" fmla="*/ 1088 w 1088"/>
                <a:gd name="T1" fmla="*/ 3550 h 3550"/>
                <a:gd name="T2" fmla="*/ 1025 w 1088"/>
                <a:gd name="T3" fmla="*/ 3550 h 3550"/>
                <a:gd name="T4" fmla="*/ 0 w 1088"/>
                <a:gd name="T5" fmla="*/ 0 h 3550"/>
                <a:gd name="T6" fmla="*/ 62 w 1088"/>
                <a:gd name="T7" fmla="*/ 0 h 3550"/>
                <a:gd name="T8" fmla="*/ 1088 w 1088"/>
                <a:gd name="T9" fmla="*/ 3550 h 3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8" h="3550">
                  <a:moveTo>
                    <a:pt x="1088" y="3550"/>
                  </a:moveTo>
                  <a:lnTo>
                    <a:pt x="1025" y="3550"/>
                  </a:lnTo>
                  <a:lnTo>
                    <a:pt x="0" y="0"/>
                  </a:lnTo>
                  <a:lnTo>
                    <a:pt x="62" y="0"/>
                  </a:lnTo>
                  <a:lnTo>
                    <a:pt x="1088" y="3550"/>
                  </a:lnTo>
                  <a:close/>
                </a:path>
              </a:pathLst>
            </a:custGeom>
            <a:solidFill>
              <a:srgbClr val="ECED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sz="1799"/>
            </a:p>
          </p:txBody>
        </p:sp>
        <p:sp>
          <p:nvSpPr>
            <p:cNvPr id="27" name="Freeform: Shape 26"/>
            <p:cNvSpPr>
              <a:spLocks/>
            </p:cNvSpPr>
            <p:nvPr userDrawn="1"/>
          </p:nvSpPr>
          <p:spPr bwMode="auto">
            <a:xfrm>
              <a:off x="10437543" y="547688"/>
              <a:ext cx="1754457" cy="5738811"/>
            </a:xfrm>
            <a:custGeom>
              <a:avLst/>
              <a:gdLst>
                <a:gd name="connsiteX0" fmla="*/ 0 w 1754457"/>
                <a:gd name="connsiteY0" fmla="*/ 0 h 5738811"/>
                <a:gd name="connsiteX1" fmla="*/ 205304 w 1754457"/>
                <a:gd name="connsiteY1" fmla="*/ 0 h 5738811"/>
                <a:gd name="connsiteX2" fmla="*/ 1754457 w 1754457"/>
                <a:gd name="connsiteY2" fmla="*/ 5365358 h 5738811"/>
                <a:gd name="connsiteX3" fmla="*/ 1754457 w 1754457"/>
                <a:gd name="connsiteY3" fmla="*/ 5738811 h 5738811"/>
                <a:gd name="connsiteX4" fmla="*/ 1656981 w 1754457"/>
                <a:gd name="connsiteY4" fmla="*/ 5738811 h 5738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4457" h="5738811">
                  <a:moveTo>
                    <a:pt x="0" y="0"/>
                  </a:moveTo>
                  <a:lnTo>
                    <a:pt x="205304" y="0"/>
                  </a:lnTo>
                  <a:lnTo>
                    <a:pt x="1754457" y="5365358"/>
                  </a:lnTo>
                  <a:lnTo>
                    <a:pt x="1754457" y="5738811"/>
                  </a:lnTo>
                  <a:lnTo>
                    <a:pt x="1656981" y="5738811"/>
                  </a:lnTo>
                  <a:close/>
                </a:path>
              </a:pathLst>
            </a:custGeom>
            <a:solidFill>
              <a:srgbClr val="EFF0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sz="1799"/>
            </a:p>
          </p:txBody>
        </p:sp>
        <p:sp>
          <p:nvSpPr>
            <p:cNvPr id="37" name="Freeform: Shape 36"/>
            <p:cNvSpPr>
              <a:spLocks/>
            </p:cNvSpPr>
            <p:nvPr userDrawn="1"/>
          </p:nvSpPr>
          <p:spPr bwMode="auto">
            <a:xfrm>
              <a:off x="0" y="550921"/>
              <a:ext cx="2178506" cy="5735578"/>
            </a:xfrm>
            <a:custGeom>
              <a:avLst/>
              <a:gdLst>
                <a:gd name="connsiteX0" fmla="*/ 0 w 2178506"/>
                <a:gd name="connsiteY0" fmla="*/ 0 h 5735578"/>
                <a:gd name="connsiteX1" fmla="*/ 519909 w 2178506"/>
                <a:gd name="connsiteY1" fmla="*/ 0 h 5735578"/>
                <a:gd name="connsiteX2" fmla="*/ 2178506 w 2178506"/>
                <a:gd name="connsiteY2" fmla="*/ 5735578 h 5735578"/>
                <a:gd name="connsiteX3" fmla="*/ 0 w 2178506"/>
                <a:gd name="connsiteY3" fmla="*/ 5735578 h 5735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78506" h="5735578">
                  <a:moveTo>
                    <a:pt x="0" y="0"/>
                  </a:moveTo>
                  <a:lnTo>
                    <a:pt x="519909" y="0"/>
                  </a:lnTo>
                  <a:lnTo>
                    <a:pt x="2178506" y="5735578"/>
                  </a:lnTo>
                  <a:lnTo>
                    <a:pt x="0" y="5735578"/>
                  </a:lnTo>
                  <a:close/>
                </a:path>
              </a:pathLst>
            </a:custGeom>
            <a:solidFill>
              <a:srgbClr val="F5F6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sz="1799" dirty="0"/>
            </a:p>
          </p:txBody>
        </p:sp>
      </p:grpSp>
      <p:sp>
        <p:nvSpPr>
          <p:cNvPr id="46" name="Freeform 53"/>
          <p:cNvSpPr>
            <a:spLocks/>
          </p:cNvSpPr>
          <p:nvPr userDrawn="1"/>
        </p:nvSpPr>
        <p:spPr bwMode="auto">
          <a:xfrm>
            <a:off x="-89513" y="550921"/>
            <a:ext cx="2267452" cy="5735578"/>
          </a:xfrm>
          <a:custGeom>
            <a:avLst/>
            <a:gdLst>
              <a:gd name="T0" fmla="*/ 1403 w 1403"/>
              <a:gd name="T1" fmla="*/ 3548 h 3548"/>
              <a:gd name="T2" fmla="*/ 0 w 1403"/>
              <a:gd name="T3" fmla="*/ 3548 h 3548"/>
              <a:gd name="T4" fmla="*/ 0 w 1403"/>
              <a:gd name="T5" fmla="*/ 0 h 3548"/>
              <a:gd name="T6" fmla="*/ 377 w 1403"/>
              <a:gd name="T7" fmla="*/ 0 h 3548"/>
              <a:gd name="T8" fmla="*/ 1403 w 1403"/>
              <a:gd name="T9" fmla="*/ 3548 h 35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03" h="3548">
                <a:moveTo>
                  <a:pt x="1403" y="3548"/>
                </a:moveTo>
                <a:lnTo>
                  <a:pt x="0" y="3548"/>
                </a:lnTo>
                <a:lnTo>
                  <a:pt x="0" y="0"/>
                </a:lnTo>
                <a:lnTo>
                  <a:pt x="377" y="0"/>
                </a:lnTo>
                <a:lnTo>
                  <a:pt x="1403" y="3548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549132" y="1830746"/>
            <a:ext cx="11090561" cy="615553"/>
          </a:xfrm>
        </p:spPr>
        <p:txBody>
          <a:bodyPr anchor="b" anchorCtr="0"/>
          <a:lstStyle>
            <a:lvl1pPr algn="ctr">
              <a:defRPr sz="3999" cap="none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2547274" y="3886384"/>
            <a:ext cx="7094278" cy="215444"/>
          </a:xfrm>
        </p:spPr>
        <p:txBody>
          <a:bodyPr wrap="square">
            <a:spAutoFit/>
          </a:bodyPr>
          <a:lstStyle>
            <a:lvl1pPr marL="0" indent="0" algn="ctr">
              <a:spcBef>
                <a:spcPts val="400"/>
              </a:spcBef>
              <a:buNone/>
              <a:defRPr sz="1400">
                <a:solidFill>
                  <a:schemeClr val="tx2"/>
                </a:solidFill>
              </a:defRPr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50" name="Rectangle 2049"/>
          <p:cNvSpPr/>
          <p:nvPr userDrawn="1"/>
        </p:nvSpPr>
        <p:spPr>
          <a:xfrm>
            <a:off x="0" y="0"/>
            <a:ext cx="12185778" cy="73152"/>
          </a:xfrm>
          <a:prstGeom prst="rect">
            <a:avLst/>
          </a:prstGeom>
          <a:gradFill flip="none" rotWithShape="1">
            <a:gsLst>
              <a:gs pos="0">
                <a:srgbClr val="FDB515"/>
              </a:gs>
              <a:gs pos="100000">
                <a:srgbClr val="EC008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 err="1"/>
          </a:p>
        </p:txBody>
      </p:sp>
      <p:sp>
        <p:nvSpPr>
          <p:cNvPr id="67" name="Freeform: Shape 44"/>
          <p:cNvSpPr>
            <a:spLocks/>
          </p:cNvSpPr>
          <p:nvPr userDrawn="1"/>
        </p:nvSpPr>
        <p:spPr bwMode="auto">
          <a:xfrm flipH="1">
            <a:off x="5774456" y="3392424"/>
            <a:ext cx="639913" cy="73152"/>
          </a:xfrm>
          <a:custGeom>
            <a:avLst/>
            <a:gdLst>
              <a:gd name="connsiteX0" fmla="*/ 833364 w 866779"/>
              <a:gd name="connsiteY0" fmla="*/ 91133 h 91133"/>
              <a:gd name="connsiteX1" fmla="*/ 0 w 866779"/>
              <a:gd name="connsiteY1" fmla="*/ 91133 h 91133"/>
              <a:gd name="connsiteX2" fmla="*/ 742 w 866779"/>
              <a:gd name="connsiteY2" fmla="*/ 89110 h 91133"/>
              <a:gd name="connsiteX3" fmla="*/ 0 w 866779"/>
              <a:gd name="connsiteY3" fmla="*/ 89108 h 91133"/>
              <a:gd name="connsiteX4" fmla="*/ 33416 w 866779"/>
              <a:gd name="connsiteY4" fmla="*/ 0 h 91133"/>
              <a:gd name="connsiteX5" fmla="*/ 866779 w 866779"/>
              <a:gd name="connsiteY5" fmla="*/ 0 h 91133"/>
              <a:gd name="connsiteX6" fmla="*/ 866037 w 866779"/>
              <a:gd name="connsiteY6" fmla="*/ 2024 h 91133"/>
              <a:gd name="connsiteX7" fmla="*/ 866779 w 866779"/>
              <a:gd name="connsiteY7" fmla="*/ 2025 h 91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66779" h="91133">
                <a:moveTo>
                  <a:pt x="833364" y="91133"/>
                </a:moveTo>
                <a:lnTo>
                  <a:pt x="0" y="91133"/>
                </a:lnTo>
                <a:lnTo>
                  <a:pt x="742" y="89110"/>
                </a:lnTo>
                <a:lnTo>
                  <a:pt x="0" y="89108"/>
                </a:lnTo>
                <a:lnTo>
                  <a:pt x="33416" y="0"/>
                </a:lnTo>
                <a:lnTo>
                  <a:pt x="866779" y="0"/>
                </a:lnTo>
                <a:lnTo>
                  <a:pt x="866037" y="2024"/>
                </a:lnTo>
                <a:lnTo>
                  <a:pt x="866779" y="2025"/>
                </a:lnTo>
                <a:close/>
              </a:path>
            </a:pathLst>
          </a:custGeom>
          <a:gradFill flip="none" rotWithShape="1">
            <a:gsLst>
              <a:gs pos="100000">
                <a:srgbClr val="FDB515"/>
              </a:gs>
              <a:gs pos="0">
                <a:srgbClr val="EC008C"/>
              </a:gs>
            </a:gsLst>
            <a:lin ang="0" scaled="1"/>
            <a:tileRect/>
          </a:gra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1799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549132" y="2628077"/>
            <a:ext cx="11090561" cy="525463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subtitle style</a:t>
            </a:r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79836" y="5490036"/>
            <a:ext cx="829154" cy="556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940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 userDrawn="1"/>
        </p:nvGrpSpPr>
        <p:grpSpPr>
          <a:xfrm>
            <a:off x="0" y="547689"/>
            <a:ext cx="12188825" cy="5738811"/>
            <a:chOff x="0" y="547688"/>
            <a:chExt cx="12192000" cy="5738811"/>
          </a:xfrm>
        </p:grpSpPr>
        <p:sp>
          <p:nvSpPr>
            <p:cNvPr id="42" name="Freeform 38"/>
            <p:cNvSpPr>
              <a:spLocks/>
            </p:cNvSpPr>
            <p:nvPr userDrawn="1"/>
          </p:nvSpPr>
          <p:spPr bwMode="auto">
            <a:xfrm>
              <a:off x="8505746" y="547688"/>
              <a:ext cx="3065010" cy="5738811"/>
            </a:xfrm>
            <a:custGeom>
              <a:avLst/>
              <a:gdLst>
                <a:gd name="T0" fmla="*/ 1896 w 1896"/>
                <a:gd name="T1" fmla="*/ 3550 h 3550"/>
                <a:gd name="T2" fmla="*/ 1025 w 1896"/>
                <a:gd name="T3" fmla="*/ 3550 h 3550"/>
                <a:gd name="T4" fmla="*/ 0 w 1896"/>
                <a:gd name="T5" fmla="*/ 0 h 3550"/>
                <a:gd name="T6" fmla="*/ 871 w 1896"/>
                <a:gd name="T7" fmla="*/ 0 h 3550"/>
                <a:gd name="T8" fmla="*/ 1896 w 1896"/>
                <a:gd name="T9" fmla="*/ 3550 h 3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6" h="3550">
                  <a:moveTo>
                    <a:pt x="1896" y="3550"/>
                  </a:moveTo>
                  <a:lnTo>
                    <a:pt x="1025" y="3550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1896" y="3550"/>
                  </a:lnTo>
                  <a:close/>
                </a:path>
              </a:pathLst>
            </a:custGeom>
            <a:solidFill>
              <a:srgbClr val="F5F6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sz="1799"/>
            </a:p>
          </p:txBody>
        </p:sp>
        <p:sp>
          <p:nvSpPr>
            <p:cNvPr id="44" name="Freeform 40"/>
            <p:cNvSpPr>
              <a:spLocks/>
            </p:cNvSpPr>
            <p:nvPr userDrawn="1"/>
          </p:nvSpPr>
          <p:spPr bwMode="auto">
            <a:xfrm>
              <a:off x="3140363" y="547688"/>
              <a:ext cx="4206306" cy="5738811"/>
            </a:xfrm>
            <a:custGeom>
              <a:avLst/>
              <a:gdLst>
                <a:gd name="T0" fmla="*/ 2602 w 2602"/>
                <a:gd name="T1" fmla="*/ 3550 h 3550"/>
                <a:gd name="T2" fmla="*/ 1025 w 2602"/>
                <a:gd name="T3" fmla="*/ 3550 h 3550"/>
                <a:gd name="T4" fmla="*/ 0 w 2602"/>
                <a:gd name="T5" fmla="*/ 0 h 3550"/>
                <a:gd name="T6" fmla="*/ 1578 w 2602"/>
                <a:gd name="T7" fmla="*/ 0 h 3550"/>
                <a:gd name="T8" fmla="*/ 2602 w 2602"/>
                <a:gd name="T9" fmla="*/ 3550 h 3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02" h="3550">
                  <a:moveTo>
                    <a:pt x="2602" y="3550"/>
                  </a:moveTo>
                  <a:lnTo>
                    <a:pt x="1025" y="3550"/>
                  </a:lnTo>
                  <a:lnTo>
                    <a:pt x="0" y="0"/>
                  </a:lnTo>
                  <a:lnTo>
                    <a:pt x="1578" y="0"/>
                  </a:lnTo>
                  <a:lnTo>
                    <a:pt x="2602" y="3550"/>
                  </a:lnTo>
                  <a:close/>
                </a:path>
              </a:pathLst>
            </a:custGeom>
            <a:solidFill>
              <a:srgbClr val="F9F9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sz="1799"/>
            </a:p>
          </p:txBody>
        </p:sp>
        <p:sp>
          <p:nvSpPr>
            <p:cNvPr id="45" name="Freeform 42"/>
            <p:cNvSpPr>
              <a:spLocks/>
            </p:cNvSpPr>
            <p:nvPr userDrawn="1"/>
          </p:nvSpPr>
          <p:spPr bwMode="auto">
            <a:xfrm>
              <a:off x="990329" y="547688"/>
              <a:ext cx="2195297" cy="5738811"/>
            </a:xfrm>
            <a:custGeom>
              <a:avLst/>
              <a:gdLst>
                <a:gd name="T0" fmla="*/ 1358 w 1358"/>
                <a:gd name="T1" fmla="*/ 3550 h 3550"/>
                <a:gd name="T2" fmla="*/ 1024 w 1358"/>
                <a:gd name="T3" fmla="*/ 3550 h 3550"/>
                <a:gd name="T4" fmla="*/ 0 w 1358"/>
                <a:gd name="T5" fmla="*/ 0 h 3550"/>
                <a:gd name="T6" fmla="*/ 332 w 1358"/>
                <a:gd name="T7" fmla="*/ 0 h 3550"/>
                <a:gd name="T8" fmla="*/ 1358 w 1358"/>
                <a:gd name="T9" fmla="*/ 3550 h 3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8" h="3550">
                  <a:moveTo>
                    <a:pt x="1358" y="3550"/>
                  </a:moveTo>
                  <a:lnTo>
                    <a:pt x="1024" y="3550"/>
                  </a:lnTo>
                  <a:lnTo>
                    <a:pt x="0" y="0"/>
                  </a:lnTo>
                  <a:lnTo>
                    <a:pt x="332" y="0"/>
                  </a:lnTo>
                  <a:lnTo>
                    <a:pt x="1358" y="3550"/>
                  </a:lnTo>
                  <a:close/>
                </a:path>
              </a:pathLst>
            </a:custGeom>
            <a:solidFill>
              <a:srgbClr val="F2F3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sz="1799"/>
            </a:p>
          </p:txBody>
        </p:sp>
        <p:sp>
          <p:nvSpPr>
            <p:cNvPr id="47" name="Freeform 44"/>
            <p:cNvSpPr>
              <a:spLocks/>
            </p:cNvSpPr>
            <p:nvPr userDrawn="1"/>
          </p:nvSpPr>
          <p:spPr bwMode="auto">
            <a:xfrm>
              <a:off x="6766321" y="547688"/>
              <a:ext cx="2195297" cy="5738811"/>
            </a:xfrm>
            <a:custGeom>
              <a:avLst/>
              <a:gdLst>
                <a:gd name="T0" fmla="*/ 1358 w 1358"/>
                <a:gd name="T1" fmla="*/ 3550 h 3550"/>
                <a:gd name="T2" fmla="*/ 1025 w 1358"/>
                <a:gd name="T3" fmla="*/ 3550 h 3550"/>
                <a:gd name="T4" fmla="*/ 0 w 1358"/>
                <a:gd name="T5" fmla="*/ 0 h 3550"/>
                <a:gd name="T6" fmla="*/ 333 w 1358"/>
                <a:gd name="T7" fmla="*/ 0 h 3550"/>
                <a:gd name="T8" fmla="*/ 1358 w 1358"/>
                <a:gd name="T9" fmla="*/ 3550 h 3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8" h="3550">
                  <a:moveTo>
                    <a:pt x="1358" y="3550"/>
                  </a:moveTo>
                  <a:lnTo>
                    <a:pt x="1025" y="3550"/>
                  </a:lnTo>
                  <a:lnTo>
                    <a:pt x="0" y="0"/>
                  </a:lnTo>
                  <a:lnTo>
                    <a:pt x="333" y="0"/>
                  </a:lnTo>
                  <a:lnTo>
                    <a:pt x="1358" y="3550"/>
                  </a:lnTo>
                  <a:close/>
                </a:path>
              </a:pathLst>
            </a:custGeom>
            <a:solidFill>
              <a:srgbClr val="F2F3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sz="1799"/>
            </a:p>
          </p:txBody>
        </p:sp>
        <p:sp>
          <p:nvSpPr>
            <p:cNvPr id="48" name="Freeform 46"/>
            <p:cNvSpPr>
              <a:spLocks/>
            </p:cNvSpPr>
            <p:nvPr userDrawn="1"/>
          </p:nvSpPr>
          <p:spPr bwMode="auto">
            <a:xfrm>
              <a:off x="1704852" y="547688"/>
              <a:ext cx="1808938" cy="5738811"/>
            </a:xfrm>
            <a:custGeom>
              <a:avLst/>
              <a:gdLst>
                <a:gd name="T0" fmla="*/ 1119 w 1119"/>
                <a:gd name="T1" fmla="*/ 3550 h 3550"/>
                <a:gd name="T2" fmla="*/ 1025 w 1119"/>
                <a:gd name="T3" fmla="*/ 3550 h 3550"/>
                <a:gd name="T4" fmla="*/ 0 w 1119"/>
                <a:gd name="T5" fmla="*/ 0 h 3550"/>
                <a:gd name="T6" fmla="*/ 95 w 1119"/>
                <a:gd name="T7" fmla="*/ 0 h 3550"/>
                <a:gd name="T8" fmla="*/ 1119 w 1119"/>
                <a:gd name="T9" fmla="*/ 3550 h 3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9" h="3550">
                  <a:moveTo>
                    <a:pt x="1119" y="3550"/>
                  </a:moveTo>
                  <a:lnTo>
                    <a:pt x="1025" y="3550"/>
                  </a:lnTo>
                  <a:lnTo>
                    <a:pt x="0" y="0"/>
                  </a:lnTo>
                  <a:lnTo>
                    <a:pt x="95" y="0"/>
                  </a:lnTo>
                  <a:lnTo>
                    <a:pt x="1119" y="3550"/>
                  </a:lnTo>
                  <a:close/>
                </a:path>
              </a:pathLst>
            </a:custGeom>
            <a:solidFill>
              <a:srgbClr val="ECED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sz="1799"/>
            </a:p>
          </p:txBody>
        </p:sp>
        <p:sp>
          <p:nvSpPr>
            <p:cNvPr id="49" name="Freeform 48"/>
            <p:cNvSpPr>
              <a:spLocks/>
            </p:cNvSpPr>
            <p:nvPr userDrawn="1"/>
          </p:nvSpPr>
          <p:spPr bwMode="auto">
            <a:xfrm>
              <a:off x="5781832" y="547688"/>
              <a:ext cx="1758824" cy="5738811"/>
            </a:xfrm>
            <a:custGeom>
              <a:avLst/>
              <a:gdLst>
                <a:gd name="T0" fmla="*/ 1088 w 1088"/>
                <a:gd name="T1" fmla="*/ 3550 h 3550"/>
                <a:gd name="T2" fmla="*/ 1025 w 1088"/>
                <a:gd name="T3" fmla="*/ 3550 h 3550"/>
                <a:gd name="T4" fmla="*/ 0 w 1088"/>
                <a:gd name="T5" fmla="*/ 0 h 3550"/>
                <a:gd name="T6" fmla="*/ 62 w 1088"/>
                <a:gd name="T7" fmla="*/ 0 h 3550"/>
                <a:gd name="T8" fmla="*/ 1088 w 1088"/>
                <a:gd name="T9" fmla="*/ 3550 h 3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8" h="3550">
                  <a:moveTo>
                    <a:pt x="1088" y="3550"/>
                  </a:moveTo>
                  <a:lnTo>
                    <a:pt x="1025" y="3550"/>
                  </a:lnTo>
                  <a:lnTo>
                    <a:pt x="0" y="0"/>
                  </a:lnTo>
                  <a:lnTo>
                    <a:pt x="62" y="0"/>
                  </a:lnTo>
                  <a:lnTo>
                    <a:pt x="1088" y="3550"/>
                  </a:lnTo>
                  <a:close/>
                </a:path>
              </a:pathLst>
            </a:custGeom>
            <a:solidFill>
              <a:srgbClr val="ECED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sz="1799"/>
            </a:p>
          </p:txBody>
        </p:sp>
        <p:sp>
          <p:nvSpPr>
            <p:cNvPr id="50" name="Freeform: Shape 49"/>
            <p:cNvSpPr>
              <a:spLocks/>
            </p:cNvSpPr>
            <p:nvPr userDrawn="1"/>
          </p:nvSpPr>
          <p:spPr bwMode="auto">
            <a:xfrm>
              <a:off x="10437543" y="547688"/>
              <a:ext cx="1754457" cy="5738811"/>
            </a:xfrm>
            <a:custGeom>
              <a:avLst/>
              <a:gdLst>
                <a:gd name="connsiteX0" fmla="*/ 0 w 1754457"/>
                <a:gd name="connsiteY0" fmla="*/ 0 h 5738811"/>
                <a:gd name="connsiteX1" fmla="*/ 205304 w 1754457"/>
                <a:gd name="connsiteY1" fmla="*/ 0 h 5738811"/>
                <a:gd name="connsiteX2" fmla="*/ 1754457 w 1754457"/>
                <a:gd name="connsiteY2" fmla="*/ 5365358 h 5738811"/>
                <a:gd name="connsiteX3" fmla="*/ 1754457 w 1754457"/>
                <a:gd name="connsiteY3" fmla="*/ 5738811 h 5738811"/>
                <a:gd name="connsiteX4" fmla="*/ 1656981 w 1754457"/>
                <a:gd name="connsiteY4" fmla="*/ 5738811 h 5738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4457" h="5738811">
                  <a:moveTo>
                    <a:pt x="0" y="0"/>
                  </a:moveTo>
                  <a:lnTo>
                    <a:pt x="205304" y="0"/>
                  </a:lnTo>
                  <a:lnTo>
                    <a:pt x="1754457" y="5365358"/>
                  </a:lnTo>
                  <a:lnTo>
                    <a:pt x="1754457" y="5738811"/>
                  </a:lnTo>
                  <a:lnTo>
                    <a:pt x="1656981" y="5738811"/>
                  </a:lnTo>
                  <a:close/>
                </a:path>
              </a:pathLst>
            </a:custGeom>
            <a:solidFill>
              <a:srgbClr val="EFF0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sz="1799"/>
            </a:p>
          </p:txBody>
        </p:sp>
        <p:sp>
          <p:nvSpPr>
            <p:cNvPr id="51" name="Freeform: Shape 50"/>
            <p:cNvSpPr>
              <a:spLocks/>
            </p:cNvSpPr>
            <p:nvPr userDrawn="1"/>
          </p:nvSpPr>
          <p:spPr bwMode="auto">
            <a:xfrm>
              <a:off x="0" y="550921"/>
              <a:ext cx="2178506" cy="5735578"/>
            </a:xfrm>
            <a:custGeom>
              <a:avLst/>
              <a:gdLst>
                <a:gd name="connsiteX0" fmla="*/ 0 w 2178506"/>
                <a:gd name="connsiteY0" fmla="*/ 0 h 5735578"/>
                <a:gd name="connsiteX1" fmla="*/ 519909 w 2178506"/>
                <a:gd name="connsiteY1" fmla="*/ 0 h 5735578"/>
                <a:gd name="connsiteX2" fmla="*/ 2178506 w 2178506"/>
                <a:gd name="connsiteY2" fmla="*/ 5735578 h 5735578"/>
                <a:gd name="connsiteX3" fmla="*/ 0 w 2178506"/>
                <a:gd name="connsiteY3" fmla="*/ 5735578 h 5735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78506" h="5735578">
                  <a:moveTo>
                    <a:pt x="0" y="0"/>
                  </a:moveTo>
                  <a:lnTo>
                    <a:pt x="519909" y="0"/>
                  </a:lnTo>
                  <a:lnTo>
                    <a:pt x="2178506" y="5735578"/>
                  </a:lnTo>
                  <a:lnTo>
                    <a:pt x="0" y="5735578"/>
                  </a:lnTo>
                  <a:close/>
                </a:path>
              </a:pathLst>
            </a:custGeom>
            <a:solidFill>
              <a:srgbClr val="F5F6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sz="1799" dirty="0"/>
            </a:p>
          </p:txBody>
        </p:sp>
      </p:grpSp>
      <p:sp>
        <p:nvSpPr>
          <p:cNvPr id="30" name="Freeform 39"/>
          <p:cNvSpPr>
            <a:spLocks/>
          </p:cNvSpPr>
          <p:nvPr userDrawn="1"/>
        </p:nvSpPr>
        <p:spPr bwMode="auto">
          <a:xfrm>
            <a:off x="8503531" y="547689"/>
            <a:ext cx="3064212" cy="5738811"/>
          </a:xfrm>
          <a:custGeom>
            <a:avLst/>
            <a:gdLst>
              <a:gd name="T0" fmla="*/ 1896 w 1896"/>
              <a:gd name="T1" fmla="*/ 3550 h 3550"/>
              <a:gd name="T2" fmla="*/ 1025 w 1896"/>
              <a:gd name="T3" fmla="*/ 3550 h 3550"/>
              <a:gd name="T4" fmla="*/ 0 w 1896"/>
              <a:gd name="T5" fmla="*/ 0 h 3550"/>
              <a:gd name="T6" fmla="*/ 871 w 1896"/>
              <a:gd name="T7" fmla="*/ 0 h 3550"/>
              <a:gd name="T8" fmla="*/ 1896 w 1896"/>
              <a:gd name="T9" fmla="*/ 3550 h 3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96" h="3550">
                <a:moveTo>
                  <a:pt x="1896" y="3550"/>
                </a:moveTo>
                <a:lnTo>
                  <a:pt x="1025" y="3550"/>
                </a:lnTo>
                <a:lnTo>
                  <a:pt x="0" y="0"/>
                </a:lnTo>
                <a:lnTo>
                  <a:pt x="871" y="0"/>
                </a:lnTo>
                <a:lnTo>
                  <a:pt x="1896" y="355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32" name="Freeform 41"/>
          <p:cNvSpPr>
            <a:spLocks/>
          </p:cNvSpPr>
          <p:nvPr userDrawn="1"/>
        </p:nvSpPr>
        <p:spPr bwMode="auto">
          <a:xfrm>
            <a:off x="3139545" y="547689"/>
            <a:ext cx="4205211" cy="5738811"/>
          </a:xfrm>
          <a:custGeom>
            <a:avLst/>
            <a:gdLst>
              <a:gd name="T0" fmla="*/ 2602 w 2602"/>
              <a:gd name="T1" fmla="*/ 3550 h 3550"/>
              <a:gd name="T2" fmla="*/ 1025 w 2602"/>
              <a:gd name="T3" fmla="*/ 3550 h 3550"/>
              <a:gd name="T4" fmla="*/ 0 w 2602"/>
              <a:gd name="T5" fmla="*/ 0 h 3550"/>
              <a:gd name="T6" fmla="*/ 1578 w 2602"/>
              <a:gd name="T7" fmla="*/ 0 h 3550"/>
              <a:gd name="T8" fmla="*/ 2602 w 2602"/>
              <a:gd name="T9" fmla="*/ 3550 h 3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02" h="3550">
                <a:moveTo>
                  <a:pt x="2602" y="3550"/>
                </a:moveTo>
                <a:lnTo>
                  <a:pt x="1025" y="3550"/>
                </a:lnTo>
                <a:lnTo>
                  <a:pt x="0" y="0"/>
                </a:lnTo>
                <a:lnTo>
                  <a:pt x="1578" y="0"/>
                </a:lnTo>
                <a:lnTo>
                  <a:pt x="2602" y="355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34" name="Freeform 43"/>
          <p:cNvSpPr>
            <a:spLocks/>
          </p:cNvSpPr>
          <p:nvPr userDrawn="1"/>
        </p:nvSpPr>
        <p:spPr bwMode="auto">
          <a:xfrm>
            <a:off x="990072" y="547689"/>
            <a:ext cx="2194725" cy="5738811"/>
          </a:xfrm>
          <a:custGeom>
            <a:avLst/>
            <a:gdLst>
              <a:gd name="T0" fmla="*/ 1358 w 1358"/>
              <a:gd name="T1" fmla="*/ 3550 h 3550"/>
              <a:gd name="T2" fmla="*/ 1024 w 1358"/>
              <a:gd name="T3" fmla="*/ 3550 h 3550"/>
              <a:gd name="T4" fmla="*/ 0 w 1358"/>
              <a:gd name="T5" fmla="*/ 0 h 3550"/>
              <a:gd name="T6" fmla="*/ 332 w 1358"/>
              <a:gd name="T7" fmla="*/ 0 h 3550"/>
              <a:gd name="T8" fmla="*/ 1358 w 1358"/>
              <a:gd name="T9" fmla="*/ 3550 h 3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58" h="3550">
                <a:moveTo>
                  <a:pt x="1358" y="3550"/>
                </a:moveTo>
                <a:lnTo>
                  <a:pt x="1024" y="3550"/>
                </a:lnTo>
                <a:lnTo>
                  <a:pt x="0" y="0"/>
                </a:lnTo>
                <a:lnTo>
                  <a:pt x="332" y="0"/>
                </a:lnTo>
                <a:lnTo>
                  <a:pt x="1358" y="355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36" name="Freeform 45"/>
          <p:cNvSpPr>
            <a:spLocks/>
          </p:cNvSpPr>
          <p:nvPr userDrawn="1"/>
        </p:nvSpPr>
        <p:spPr bwMode="auto">
          <a:xfrm>
            <a:off x="6764560" y="547689"/>
            <a:ext cx="2194725" cy="5738811"/>
          </a:xfrm>
          <a:custGeom>
            <a:avLst/>
            <a:gdLst>
              <a:gd name="T0" fmla="*/ 1358 w 1358"/>
              <a:gd name="T1" fmla="*/ 3550 h 3550"/>
              <a:gd name="T2" fmla="*/ 1025 w 1358"/>
              <a:gd name="T3" fmla="*/ 3550 h 3550"/>
              <a:gd name="T4" fmla="*/ 0 w 1358"/>
              <a:gd name="T5" fmla="*/ 0 h 3550"/>
              <a:gd name="T6" fmla="*/ 333 w 1358"/>
              <a:gd name="T7" fmla="*/ 0 h 3550"/>
              <a:gd name="T8" fmla="*/ 1358 w 1358"/>
              <a:gd name="T9" fmla="*/ 3550 h 3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58" h="3550">
                <a:moveTo>
                  <a:pt x="1358" y="3550"/>
                </a:moveTo>
                <a:lnTo>
                  <a:pt x="1025" y="3550"/>
                </a:lnTo>
                <a:lnTo>
                  <a:pt x="0" y="0"/>
                </a:lnTo>
                <a:lnTo>
                  <a:pt x="333" y="0"/>
                </a:lnTo>
                <a:lnTo>
                  <a:pt x="1358" y="355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39" name="Freeform 47"/>
          <p:cNvSpPr>
            <a:spLocks/>
          </p:cNvSpPr>
          <p:nvPr userDrawn="1"/>
        </p:nvSpPr>
        <p:spPr bwMode="auto">
          <a:xfrm>
            <a:off x="1704408" y="547689"/>
            <a:ext cx="1808467" cy="5738811"/>
          </a:xfrm>
          <a:custGeom>
            <a:avLst/>
            <a:gdLst>
              <a:gd name="T0" fmla="*/ 1119 w 1119"/>
              <a:gd name="T1" fmla="*/ 3550 h 3550"/>
              <a:gd name="T2" fmla="*/ 1025 w 1119"/>
              <a:gd name="T3" fmla="*/ 3550 h 3550"/>
              <a:gd name="T4" fmla="*/ 0 w 1119"/>
              <a:gd name="T5" fmla="*/ 0 h 3550"/>
              <a:gd name="T6" fmla="*/ 95 w 1119"/>
              <a:gd name="T7" fmla="*/ 0 h 3550"/>
              <a:gd name="T8" fmla="*/ 1119 w 1119"/>
              <a:gd name="T9" fmla="*/ 3550 h 3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19" h="3550">
                <a:moveTo>
                  <a:pt x="1119" y="3550"/>
                </a:moveTo>
                <a:lnTo>
                  <a:pt x="1025" y="3550"/>
                </a:lnTo>
                <a:lnTo>
                  <a:pt x="0" y="0"/>
                </a:lnTo>
                <a:lnTo>
                  <a:pt x="95" y="0"/>
                </a:lnTo>
                <a:lnTo>
                  <a:pt x="1119" y="355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41" name="Freeform 49"/>
          <p:cNvSpPr>
            <a:spLocks/>
          </p:cNvSpPr>
          <p:nvPr userDrawn="1"/>
        </p:nvSpPr>
        <p:spPr bwMode="auto">
          <a:xfrm>
            <a:off x="5780326" y="547689"/>
            <a:ext cx="1758366" cy="5738811"/>
          </a:xfrm>
          <a:custGeom>
            <a:avLst/>
            <a:gdLst>
              <a:gd name="T0" fmla="*/ 1088 w 1088"/>
              <a:gd name="T1" fmla="*/ 3550 h 3550"/>
              <a:gd name="T2" fmla="*/ 1025 w 1088"/>
              <a:gd name="T3" fmla="*/ 3550 h 3550"/>
              <a:gd name="T4" fmla="*/ 0 w 1088"/>
              <a:gd name="T5" fmla="*/ 0 h 3550"/>
              <a:gd name="T6" fmla="*/ 62 w 1088"/>
              <a:gd name="T7" fmla="*/ 0 h 3550"/>
              <a:gd name="T8" fmla="*/ 1088 w 1088"/>
              <a:gd name="T9" fmla="*/ 3550 h 3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88" h="3550">
                <a:moveTo>
                  <a:pt x="1088" y="3550"/>
                </a:moveTo>
                <a:lnTo>
                  <a:pt x="1025" y="3550"/>
                </a:lnTo>
                <a:lnTo>
                  <a:pt x="0" y="0"/>
                </a:lnTo>
                <a:lnTo>
                  <a:pt x="62" y="0"/>
                </a:lnTo>
                <a:lnTo>
                  <a:pt x="1088" y="355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43" name="Freeform 51"/>
          <p:cNvSpPr>
            <a:spLocks/>
          </p:cNvSpPr>
          <p:nvPr userDrawn="1"/>
        </p:nvSpPr>
        <p:spPr bwMode="auto">
          <a:xfrm>
            <a:off x="10434825" y="547689"/>
            <a:ext cx="1861800" cy="5738811"/>
          </a:xfrm>
          <a:custGeom>
            <a:avLst/>
            <a:gdLst>
              <a:gd name="T0" fmla="*/ 1152 w 1152"/>
              <a:gd name="T1" fmla="*/ 3550 h 3550"/>
              <a:gd name="T2" fmla="*/ 1025 w 1152"/>
              <a:gd name="T3" fmla="*/ 3550 h 3550"/>
              <a:gd name="T4" fmla="*/ 0 w 1152"/>
              <a:gd name="T5" fmla="*/ 0 h 3550"/>
              <a:gd name="T6" fmla="*/ 127 w 1152"/>
              <a:gd name="T7" fmla="*/ 0 h 3550"/>
              <a:gd name="T8" fmla="*/ 1152 w 1152"/>
              <a:gd name="T9" fmla="*/ 3550 h 3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2" h="3550">
                <a:moveTo>
                  <a:pt x="1152" y="3550"/>
                </a:moveTo>
                <a:lnTo>
                  <a:pt x="1025" y="3550"/>
                </a:lnTo>
                <a:lnTo>
                  <a:pt x="0" y="0"/>
                </a:lnTo>
                <a:lnTo>
                  <a:pt x="127" y="0"/>
                </a:lnTo>
                <a:lnTo>
                  <a:pt x="1152" y="355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46" name="Freeform 53"/>
          <p:cNvSpPr>
            <a:spLocks/>
          </p:cNvSpPr>
          <p:nvPr userDrawn="1"/>
        </p:nvSpPr>
        <p:spPr bwMode="auto">
          <a:xfrm>
            <a:off x="-89513" y="550921"/>
            <a:ext cx="2267452" cy="5735578"/>
          </a:xfrm>
          <a:custGeom>
            <a:avLst/>
            <a:gdLst>
              <a:gd name="T0" fmla="*/ 1403 w 1403"/>
              <a:gd name="T1" fmla="*/ 3548 h 3548"/>
              <a:gd name="T2" fmla="*/ 0 w 1403"/>
              <a:gd name="T3" fmla="*/ 3548 h 3548"/>
              <a:gd name="T4" fmla="*/ 0 w 1403"/>
              <a:gd name="T5" fmla="*/ 0 h 3548"/>
              <a:gd name="T6" fmla="*/ 377 w 1403"/>
              <a:gd name="T7" fmla="*/ 0 h 3548"/>
              <a:gd name="T8" fmla="*/ 1403 w 1403"/>
              <a:gd name="T9" fmla="*/ 3548 h 35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03" h="3548">
                <a:moveTo>
                  <a:pt x="1403" y="3548"/>
                </a:moveTo>
                <a:lnTo>
                  <a:pt x="0" y="3548"/>
                </a:lnTo>
                <a:lnTo>
                  <a:pt x="0" y="0"/>
                </a:lnTo>
                <a:lnTo>
                  <a:pt x="377" y="0"/>
                </a:lnTo>
                <a:lnTo>
                  <a:pt x="1403" y="3548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549132" y="1830746"/>
            <a:ext cx="11090561" cy="615553"/>
          </a:xfrm>
        </p:spPr>
        <p:txBody>
          <a:bodyPr anchor="b" anchorCtr="0"/>
          <a:lstStyle>
            <a:lvl1pPr algn="ctr">
              <a:defRPr sz="3999" cap="none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2547274" y="3886384"/>
            <a:ext cx="7094278" cy="215444"/>
          </a:xfrm>
        </p:spPr>
        <p:txBody>
          <a:bodyPr wrap="square">
            <a:spAutoFit/>
          </a:bodyPr>
          <a:lstStyle>
            <a:lvl1pPr marL="0" indent="0" algn="ctr">
              <a:spcBef>
                <a:spcPts val="400"/>
              </a:spcBef>
              <a:buNone/>
              <a:defRPr sz="1400">
                <a:solidFill>
                  <a:schemeClr val="tx2"/>
                </a:solidFill>
              </a:defRPr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50" name="Rectangle 2049"/>
          <p:cNvSpPr/>
          <p:nvPr userDrawn="1"/>
        </p:nvSpPr>
        <p:spPr>
          <a:xfrm>
            <a:off x="0" y="0"/>
            <a:ext cx="12185778" cy="73152"/>
          </a:xfrm>
          <a:prstGeom prst="rect">
            <a:avLst/>
          </a:prstGeom>
          <a:gradFill flip="none" rotWithShape="1">
            <a:gsLst>
              <a:gs pos="0">
                <a:srgbClr val="FDB515"/>
              </a:gs>
              <a:gs pos="100000">
                <a:srgbClr val="EC008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 err="1"/>
          </a:p>
        </p:txBody>
      </p:sp>
      <p:sp>
        <p:nvSpPr>
          <p:cNvPr id="67" name="Freeform: Shape 44"/>
          <p:cNvSpPr>
            <a:spLocks/>
          </p:cNvSpPr>
          <p:nvPr userDrawn="1"/>
        </p:nvSpPr>
        <p:spPr bwMode="auto">
          <a:xfrm flipH="1">
            <a:off x="5774456" y="3392424"/>
            <a:ext cx="639913" cy="73152"/>
          </a:xfrm>
          <a:custGeom>
            <a:avLst/>
            <a:gdLst>
              <a:gd name="connsiteX0" fmla="*/ 833364 w 866779"/>
              <a:gd name="connsiteY0" fmla="*/ 91133 h 91133"/>
              <a:gd name="connsiteX1" fmla="*/ 0 w 866779"/>
              <a:gd name="connsiteY1" fmla="*/ 91133 h 91133"/>
              <a:gd name="connsiteX2" fmla="*/ 742 w 866779"/>
              <a:gd name="connsiteY2" fmla="*/ 89110 h 91133"/>
              <a:gd name="connsiteX3" fmla="*/ 0 w 866779"/>
              <a:gd name="connsiteY3" fmla="*/ 89108 h 91133"/>
              <a:gd name="connsiteX4" fmla="*/ 33416 w 866779"/>
              <a:gd name="connsiteY4" fmla="*/ 0 h 91133"/>
              <a:gd name="connsiteX5" fmla="*/ 866779 w 866779"/>
              <a:gd name="connsiteY5" fmla="*/ 0 h 91133"/>
              <a:gd name="connsiteX6" fmla="*/ 866037 w 866779"/>
              <a:gd name="connsiteY6" fmla="*/ 2024 h 91133"/>
              <a:gd name="connsiteX7" fmla="*/ 866779 w 866779"/>
              <a:gd name="connsiteY7" fmla="*/ 2025 h 91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66779" h="91133">
                <a:moveTo>
                  <a:pt x="833364" y="91133"/>
                </a:moveTo>
                <a:lnTo>
                  <a:pt x="0" y="91133"/>
                </a:lnTo>
                <a:lnTo>
                  <a:pt x="742" y="89110"/>
                </a:lnTo>
                <a:lnTo>
                  <a:pt x="0" y="89108"/>
                </a:lnTo>
                <a:lnTo>
                  <a:pt x="33416" y="0"/>
                </a:lnTo>
                <a:lnTo>
                  <a:pt x="866779" y="0"/>
                </a:lnTo>
                <a:lnTo>
                  <a:pt x="866037" y="2024"/>
                </a:lnTo>
                <a:lnTo>
                  <a:pt x="866779" y="2025"/>
                </a:lnTo>
                <a:close/>
              </a:path>
            </a:pathLst>
          </a:custGeom>
          <a:gradFill flip="none" rotWithShape="1">
            <a:gsLst>
              <a:gs pos="100000">
                <a:srgbClr val="FDB515"/>
              </a:gs>
              <a:gs pos="0">
                <a:srgbClr val="EC008C"/>
              </a:gs>
            </a:gsLst>
            <a:lin ang="0" scaled="1"/>
            <a:tileRect/>
          </a:gra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1799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549132" y="2628077"/>
            <a:ext cx="11090561" cy="525463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subtitle style</a:t>
            </a:r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03081" y="6419033"/>
            <a:ext cx="1246134" cy="268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754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4295"/>
          <a:stretch/>
        </p:blipFill>
        <p:spPr>
          <a:xfrm>
            <a:off x="3272599" y="6387614"/>
            <a:ext cx="976535" cy="320040"/>
          </a:xfrm>
          <a:prstGeom prst="rect">
            <a:avLst/>
          </a:prstGeom>
        </p:spPr>
      </p:pic>
      <p:grpSp>
        <p:nvGrpSpPr>
          <p:cNvPr id="44" name="Group 43"/>
          <p:cNvGrpSpPr/>
          <p:nvPr userDrawn="1"/>
        </p:nvGrpSpPr>
        <p:grpSpPr>
          <a:xfrm>
            <a:off x="0" y="547689"/>
            <a:ext cx="12188825" cy="5738811"/>
            <a:chOff x="0" y="547688"/>
            <a:chExt cx="12192000" cy="5738811"/>
          </a:xfrm>
        </p:grpSpPr>
        <p:sp>
          <p:nvSpPr>
            <p:cNvPr id="45" name="Freeform 38"/>
            <p:cNvSpPr>
              <a:spLocks/>
            </p:cNvSpPr>
            <p:nvPr userDrawn="1"/>
          </p:nvSpPr>
          <p:spPr bwMode="auto">
            <a:xfrm>
              <a:off x="8505746" y="547688"/>
              <a:ext cx="3065010" cy="5738811"/>
            </a:xfrm>
            <a:custGeom>
              <a:avLst/>
              <a:gdLst>
                <a:gd name="T0" fmla="*/ 1896 w 1896"/>
                <a:gd name="T1" fmla="*/ 3550 h 3550"/>
                <a:gd name="T2" fmla="*/ 1025 w 1896"/>
                <a:gd name="T3" fmla="*/ 3550 h 3550"/>
                <a:gd name="T4" fmla="*/ 0 w 1896"/>
                <a:gd name="T5" fmla="*/ 0 h 3550"/>
                <a:gd name="T6" fmla="*/ 871 w 1896"/>
                <a:gd name="T7" fmla="*/ 0 h 3550"/>
                <a:gd name="T8" fmla="*/ 1896 w 1896"/>
                <a:gd name="T9" fmla="*/ 3550 h 3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6" h="3550">
                  <a:moveTo>
                    <a:pt x="1896" y="3550"/>
                  </a:moveTo>
                  <a:lnTo>
                    <a:pt x="1025" y="3550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1896" y="3550"/>
                  </a:lnTo>
                  <a:close/>
                </a:path>
              </a:pathLst>
            </a:custGeom>
            <a:solidFill>
              <a:srgbClr val="F5F6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sz="1799"/>
            </a:p>
          </p:txBody>
        </p:sp>
        <p:sp>
          <p:nvSpPr>
            <p:cNvPr id="47" name="Freeform 40"/>
            <p:cNvSpPr>
              <a:spLocks/>
            </p:cNvSpPr>
            <p:nvPr userDrawn="1"/>
          </p:nvSpPr>
          <p:spPr bwMode="auto">
            <a:xfrm>
              <a:off x="3140363" y="547688"/>
              <a:ext cx="4206306" cy="5738811"/>
            </a:xfrm>
            <a:custGeom>
              <a:avLst/>
              <a:gdLst>
                <a:gd name="T0" fmla="*/ 2602 w 2602"/>
                <a:gd name="T1" fmla="*/ 3550 h 3550"/>
                <a:gd name="T2" fmla="*/ 1025 w 2602"/>
                <a:gd name="T3" fmla="*/ 3550 h 3550"/>
                <a:gd name="T4" fmla="*/ 0 w 2602"/>
                <a:gd name="T5" fmla="*/ 0 h 3550"/>
                <a:gd name="T6" fmla="*/ 1578 w 2602"/>
                <a:gd name="T7" fmla="*/ 0 h 3550"/>
                <a:gd name="T8" fmla="*/ 2602 w 2602"/>
                <a:gd name="T9" fmla="*/ 3550 h 3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02" h="3550">
                  <a:moveTo>
                    <a:pt x="2602" y="3550"/>
                  </a:moveTo>
                  <a:lnTo>
                    <a:pt x="1025" y="3550"/>
                  </a:lnTo>
                  <a:lnTo>
                    <a:pt x="0" y="0"/>
                  </a:lnTo>
                  <a:lnTo>
                    <a:pt x="1578" y="0"/>
                  </a:lnTo>
                  <a:lnTo>
                    <a:pt x="2602" y="3550"/>
                  </a:lnTo>
                  <a:close/>
                </a:path>
              </a:pathLst>
            </a:custGeom>
            <a:solidFill>
              <a:srgbClr val="F9F9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sz="1799"/>
            </a:p>
          </p:txBody>
        </p:sp>
        <p:sp>
          <p:nvSpPr>
            <p:cNvPr id="48" name="Freeform 42"/>
            <p:cNvSpPr>
              <a:spLocks/>
            </p:cNvSpPr>
            <p:nvPr userDrawn="1"/>
          </p:nvSpPr>
          <p:spPr bwMode="auto">
            <a:xfrm>
              <a:off x="990329" y="547688"/>
              <a:ext cx="2195297" cy="5738811"/>
            </a:xfrm>
            <a:custGeom>
              <a:avLst/>
              <a:gdLst>
                <a:gd name="T0" fmla="*/ 1358 w 1358"/>
                <a:gd name="T1" fmla="*/ 3550 h 3550"/>
                <a:gd name="T2" fmla="*/ 1024 w 1358"/>
                <a:gd name="T3" fmla="*/ 3550 h 3550"/>
                <a:gd name="T4" fmla="*/ 0 w 1358"/>
                <a:gd name="T5" fmla="*/ 0 h 3550"/>
                <a:gd name="T6" fmla="*/ 332 w 1358"/>
                <a:gd name="T7" fmla="*/ 0 h 3550"/>
                <a:gd name="T8" fmla="*/ 1358 w 1358"/>
                <a:gd name="T9" fmla="*/ 3550 h 3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8" h="3550">
                  <a:moveTo>
                    <a:pt x="1358" y="3550"/>
                  </a:moveTo>
                  <a:lnTo>
                    <a:pt x="1024" y="3550"/>
                  </a:lnTo>
                  <a:lnTo>
                    <a:pt x="0" y="0"/>
                  </a:lnTo>
                  <a:lnTo>
                    <a:pt x="332" y="0"/>
                  </a:lnTo>
                  <a:lnTo>
                    <a:pt x="1358" y="3550"/>
                  </a:lnTo>
                  <a:close/>
                </a:path>
              </a:pathLst>
            </a:custGeom>
            <a:solidFill>
              <a:srgbClr val="F2F3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sz="1799"/>
            </a:p>
          </p:txBody>
        </p:sp>
        <p:sp>
          <p:nvSpPr>
            <p:cNvPr id="49" name="Freeform 44"/>
            <p:cNvSpPr>
              <a:spLocks/>
            </p:cNvSpPr>
            <p:nvPr userDrawn="1"/>
          </p:nvSpPr>
          <p:spPr bwMode="auto">
            <a:xfrm>
              <a:off x="6766321" y="547688"/>
              <a:ext cx="2195297" cy="5738811"/>
            </a:xfrm>
            <a:custGeom>
              <a:avLst/>
              <a:gdLst>
                <a:gd name="T0" fmla="*/ 1358 w 1358"/>
                <a:gd name="T1" fmla="*/ 3550 h 3550"/>
                <a:gd name="T2" fmla="*/ 1025 w 1358"/>
                <a:gd name="T3" fmla="*/ 3550 h 3550"/>
                <a:gd name="T4" fmla="*/ 0 w 1358"/>
                <a:gd name="T5" fmla="*/ 0 h 3550"/>
                <a:gd name="T6" fmla="*/ 333 w 1358"/>
                <a:gd name="T7" fmla="*/ 0 h 3550"/>
                <a:gd name="T8" fmla="*/ 1358 w 1358"/>
                <a:gd name="T9" fmla="*/ 3550 h 3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8" h="3550">
                  <a:moveTo>
                    <a:pt x="1358" y="3550"/>
                  </a:moveTo>
                  <a:lnTo>
                    <a:pt x="1025" y="3550"/>
                  </a:lnTo>
                  <a:lnTo>
                    <a:pt x="0" y="0"/>
                  </a:lnTo>
                  <a:lnTo>
                    <a:pt x="333" y="0"/>
                  </a:lnTo>
                  <a:lnTo>
                    <a:pt x="1358" y="3550"/>
                  </a:lnTo>
                  <a:close/>
                </a:path>
              </a:pathLst>
            </a:custGeom>
            <a:solidFill>
              <a:srgbClr val="F2F3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sz="1799"/>
            </a:p>
          </p:txBody>
        </p:sp>
        <p:sp>
          <p:nvSpPr>
            <p:cNvPr id="50" name="Freeform 46"/>
            <p:cNvSpPr>
              <a:spLocks/>
            </p:cNvSpPr>
            <p:nvPr userDrawn="1"/>
          </p:nvSpPr>
          <p:spPr bwMode="auto">
            <a:xfrm>
              <a:off x="1704852" y="547688"/>
              <a:ext cx="1808938" cy="5738811"/>
            </a:xfrm>
            <a:custGeom>
              <a:avLst/>
              <a:gdLst>
                <a:gd name="T0" fmla="*/ 1119 w 1119"/>
                <a:gd name="T1" fmla="*/ 3550 h 3550"/>
                <a:gd name="T2" fmla="*/ 1025 w 1119"/>
                <a:gd name="T3" fmla="*/ 3550 h 3550"/>
                <a:gd name="T4" fmla="*/ 0 w 1119"/>
                <a:gd name="T5" fmla="*/ 0 h 3550"/>
                <a:gd name="T6" fmla="*/ 95 w 1119"/>
                <a:gd name="T7" fmla="*/ 0 h 3550"/>
                <a:gd name="T8" fmla="*/ 1119 w 1119"/>
                <a:gd name="T9" fmla="*/ 3550 h 3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9" h="3550">
                  <a:moveTo>
                    <a:pt x="1119" y="3550"/>
                  </a:moveTo>
                  <a:lnTo>
                    <a:pt x="1025" y="3550"/>
                  </a:lnTo>
                  <a:lnTo>
                    <a:pt x="0" y="0"/>
                  </a:lnTo>
                  <a:lnTo>
                    <a:pt x="95" y="0"/>
                  </a:lnTo>
                  <a:lnTo>
                    <a:pt x="1119" y="3550"/>
                  </a:lnTo>
                  <a:close/>
                </a:path>
              </a:pathLst>
            </a:custGeom>
            <a:solidFill>
              <a:srgbClr val="ECED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sz="1799"/>
            </a:p>
          </p:txBody>
        </p:sp>
        <p:sp>
          <p:nvSpPr>
            <p:cNvPr id="51" name="Freeform 48"/>
            <p:cNvSpPr>
              <a:spLocks/>
            </p:cNvSpPr>
            <p:nvPr userDrawn="1"/>
          </p:nvSpPr>
          <p:spPr bwMode="auto">
            <a:xfrm>
              <a:off x="5781832" y="547688"/>
              <a:ext cx="1758824" cy="5738811"/>
            </a:xfrm>
            <a:custGeom>
              <a:avLst/>
              <a:gdLst>
                <a:gd name="T0" fmla="*/ 1088 w 1088"/>
                <a:gd name="T1" fmla="*/ 3550 h 3550"/>
                <a:gd name="T2" fmla="*/ 1025 w 1088"/>
                <a:gd name="T3" fmla="*/ 3550 h 3550"/>
                <a:gd name="T4" fmla="*/ 0 w 1088"/>
                <a:gd name="T5" fmla="*/ 0 h 3550"/>
                <a:gd name="T6" fmla="*/ 62 w 1088"/>
                <a:gd name="T7" fmla="*/ 0 h 3550"/>
                <a:gd name="T8" fmla="*/ 1088 w 1088"/>
                <a:gd name="T9" fmla="*/ 3550 h 3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8" h="3550">
                  <a:moveTo>
                    <a:pt x="1088" y="3550"/>
                  </a:moveTo>
                  <a:lnTo>
                    <a:pt x="1025" y="3550"/>
                  </a:lnTo>
                  <a:lnTo>
                    <a:pt x="0" y="0"/>
                  </a:lnTo>
                  <a:lnTo>
                    <a:pt x="62" y="0"/>
                  </a:lnTo>
                  <a:lnTo>
                    <a:pt x="1088" y="3550"/>
                  </a:lnTo>
                  <a:close/>
                </a:path>
              </a:pathLst>
            </a:custGeom>
            <a:solidFill>
              <a:srgbClr val="ECED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sz="1799"/>
            </a:p>
          </p:txBody>
        </p:sp>
        <p:sp>
          <p:nvSpPr>
            <p:cNvPr id="52" name="Freeform: Shape 51"/>
            <p:cNvSpPr>
              <a:spLocks/>
            </p:cNvSpPr>
            <p:nvPr userDrawn="1"/>
          </p:nvSpPr>
          <p:spPr bwMode="auto">
            <a:xfrm>
              <a:off x="10437543" y="547688"/>
              <a:ext cx="1754457" cy="5738811"/>
            </a:xfrm>
            <a:custGeom>
              <a:avLst/>
              <a:gdLst>
                <a:gd name="connsiteX0" fmla="*/ 0 w 1754457"/>
                <a:gd name="connsiteY0" fmla="*/ 0 h 5738811"/>
                <a:gd name="connsiteX1" fmla="*/ 205304 w 1754457"/>
                <a:gd name="connsiteY1" fmla="*/ 0 h 5738811"/>
                <a:gd name="connsiteX2" fmla="*/ 1754457 w 1754457"/>
                <a:gd name="connsiteY2" fmla="*/ 5365358 h 5738811"/>
                <a:gd name="connsiteX3" fmla="*/ 1754457 w 1754457"/>
                <a:gd name="connsiteY3" fmla="*/ 5738811 h 5738811"/>
                <a:gd name="connsiteX4" fmla="*/ 1656981 w 1754457"/>
                <a:gd name="connsiteY4" fmla="*/ 5738811 h 5738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4457" h="5738811">
                  <a:moveTo>
                    <a:pt x="0" y="0"/>
                  </a:moveTo>
                  <a:lnTo>
                    <a:pt x="205304" y="0"/>
                  </a:lnTo>
                  <a:lnTo>
                    <a:pt x="1754457" y="5365358"/>
                  </a:lnTo>
                  <a:lnTo>
                    <a:pt x="1754457" y="5738811"/>
                  </a:lnTo>
                  <a:lnTo>
                    <a:pt x="1656981" y="5738811"/>
                  </a:lnTo>
                  <a:close/>
                </a:path>
              </a:pathLst>
            </a:custGeom>
            <a:solidFill>
              <a:srgbClr val="EFF0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sz="1799"/>
            </a:p>
          </p:txBody>
        </p:sp>
        <p:sp>
          <p:nvSpPr>
            <p:cNvPr id="53" name="Freeform: Shape 52"/>
            <p:cNvSpPr>
              <a:spLocks/>
            </p:cNvSpPr>
            <p:nvPr userDrawn="1"/>
          </p:nvSpPr>
          <p:spPr bwMode="auto">
            <a:xfrm>
              <a:off x="0" y="550921"/>
              <a:ext cx="2178506" cy="5735578"/>
            </a:xfrm>
            <a:custGeom>
              <a:avLst/>
              <a:gdLst>
                <a:gd name="connsiteX0" fmla="*/ 0 w 2178506"/>
                <a:gd name="connsiteY0" fmla="*/ 0 h 5735578"/>
                <a:gd name="connsiteX1" fmla="*/ 519909 w 2178506"/>
                <a:gd name="connsiteY1" fmla="*/ 0 h 5735578"/>
                <a:gd name="connsiteX2" fmla="*/ 2178506 w 2178506"/>
                <a:gd name="connsiteY2" fmla="*/ 5735578 h 5735578"/>
                <a:gd name="connsiteX3" fmla="*/ 0 w 2178506"/>
                <a:gd name="connsiteY3" fmla="*/ 5735578 h 5735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78506" h="5735578">
                  <a:moveTo>
                    <a:pt x="0" y="0"/>
                  </a:moveTo>
                  <a:lnTo>
                    <a:pt x="519909" y="0"/>
                  </a:lnTo>
                  <a:lnTo>
                    <a:pt x="2178506" y="5735578"/>
                  </a:lnTo>
                  <a:lnTo>
                    <a:pt x="0" y="5735578"/>
                  </a:lnTo>
                  <a:close/>
                </a:path>
              </a:pathLst>
            </a:custGeom>
            <a:solidFill>
              <a:srgbClr val="F5F6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sz="1799" dirty="0"/>
            </a:p>
          </p:txBody>
        </p:sp>
      </p:grpSp>
      <p:sp>
        <p:nvSpPr>
          <p:cNvPr id="30" name="Freeform 39"/>
          <p:cNvSpPr>
            <a:spLocks/>
          </p:cNvSpPr>
          <p:nvPr userDrawn="1"/>
        </p:nvSpPr>
        <p:spPr bwMode="auto">
          <a:xfrm>
            <a:off x="8503531" y="547689"/>
            <a:ext cx="3064212" cy="5738811"/>
          </a:xfrm>
          <a:custGeom>
            <a:avLst/>
            <a:gdLst>
              <a:gd name="T0" fmla="*/ 1896 w 1896"/>
              <a:gd name="T1" fmla="*/ 3550 h 3550"/>
              <a:gd name="T2" fmla="*/ 1025 w 1896"/>
              <a:gd name="T3" fmla="*/ 3550 h 3550"/>
              <a:gd name="T4" fmla="*/ 0 w 1896"/>
              <a:gd name="T5" fmla="*/ 0 h 3550"/>
              <a:gd name="T6" fmla="*/ 871 w 1896"/>
              <a:gd name="T7" fmla="*/ 0 h 3550"/>
              <a:gd name="T8" fmla="*/ 1896 w 1896"/>
              <a:gd name="T9" fmla="*/ 3550 h 3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96" h="3550">
                <a:moveTo>
                  <a:pt x="1896" y="3550"/>
                </a:moveTo>
                <a:lnTo>
                  <a:pt x="1025" y="3550"/>
                </a:lnTo>
                <a:lnTo>
                  <a:pt x="0" y="0"/>
                </a:lnTo>
                <a:lnTo>
                  <a:pt x="871" y="0"/>
                </a:lnTo>
                <a:lnTo>
                  <a:pt x="1896" y="355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32" name="Freeform 41"/>
          <p:cNvSpPr>
            <a:spLocks/>
          </p:cNvSpPr>
          <p:nvPr userDrawn="1"/>
        </p:nvSpPr>
        <p:spPr bwMode="auto">
          <a:xfrm>
            <a:off x="3139545" y="547689"/>
            <a:ext cx="4205211" cy="5738811"/>
          </a:xfrm>
          <a:custGeom>
            <a:avLst/>
            <a:gdLst>
              <a:gd name="T0" fmla="*/ 2602 w 2602"/>
              <a:gd name="T1" fmla="*/ 3550 h 3550"/>
              <a:gd name="T2" fmla="*/ 1025 w 2602"/>
              <a:gd name="T3" fmla="*/ 3550 h 3550"/>
              <a:gd name="T4" fmla="*/ 0 w 2602"/>
              <a:gd name="T5" fmla="*/ 0 h 3550"/>
              <a:gd name="T6" fmla="*/ 1578 w 2602"/>
              <a:gd name="T7" fmla="*/ 0 h 3550"/>
              <a:gd name="T8" fmla="*/ 2602 w 2602"/>
              <a:gd name="T9" fmla="*/ 3550 h 3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02" h="3550">
                <a:moveTo>
                  <a:pt x="2602" y="3550"/>
                </a:moveTo>
                <a:lnTo>
                  <a:pt x="1025" y="3550"/>
                </a:lnTo>
                <a:lnTo>
                  <a:pt x="0" y="0"/>
                </a:lnTo>
                <a:lnTo>
                  <a:pt x="1578" y="0"/>
                </a:lnTo>
                <a:lnTo>
                  <a:pt x="2602" y="355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34" name="Freeform 43"/>
          <p:cNvSpPr>
            <a:spLocks/>
          </p:cNvSpPr>
          <p:nvPr userDrawn="1"/>
        </p:nvSpPr>
        <p:spPr bwMode="auto">
          <a:xfrm>
            <a:off x="990072" y="547689"/>
            <a:ext cx="2194725" cy="5738811"/>
          </a:xfrm>
          <a:custGeom>
            <a:avLst/>
            <a:gdLst>
              <a:gd name="T0" fmla="*/ 1358 w 1358"/>
              <a:gd name="T1" fmla="*/ 3550 h 3550"/>
              <a:gd name="T2" fmla="*/ 1024 w 1358"/>
              <a:gd name="T3" fmla="*/ 3550 h 3550"/>
              <a:gd name="T4" fmla="*/ 0 w 1358"/>
              <a:gd name="T5" fmla="*/ 0 h 3550"/>
              <a:gd name="T6" fmla="*/ 332 w 1358"/>
              <a:gd name="T7" fmla="*/ 0 h 3550"/>
              <a:gd name="T8" fmla="*/ 1358 w 1358"/>
              <a:gd name="T9" fmla="*/ 3550 h 3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58" h="3550">
                <a:moveTo>
                  <a:pt x="1358" y="3550"/>
                </a:moveTo>
                <a:lnTo>
                  <a:pt x="1024" y="3550"/>
                </a:lnTo>
                <a:lnTo>
                  <a:pt x="0" y="0"/>
                </a:lnTo>
                <a:lnTo>
                  <a:pt x="332" y="0"/>
                </a:lnTo>
                <a:lnTo>
                  <a:pt x="1358" y="355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36" name="Freeform 45"/>
          <p:cNvSpPr>
            <a:spLocks/>
          </p:cNvSpPr>
          <p:nvPr userDrawn="1"/>
        </p:nvSpPr>
        <p:spPr bwMode="auto">
          <a:xfrm>
            <a:off x="6764560" y="547689"/>
            <a:ext cx="2194725" cy="5738811"/>
          </a:xfrm>
          <a:custGeom>
            <a:avLst/>
            <a:gdLst>
              <a:gd name="T0" fmla="*/ 1358 w 1358"/>
              <a:gd name="T1" fmla="*/ 3550 h 3550"/>
              <a:gd name="T2" fmla="*/ 1025 w 1358"/>
              <a:gd name="T3" fmla="*/ 3550 h 3550"/>
              <a:gd name="T4" fmla="*/ 0 w 1358"/>
              <a:gd name="T5" fmla="*/ 0 h 3550"/>
              <a:gd name="T6" fmla="*/ 333 w 1358"/>
              <a:gd name="T7" fmla="*/ 0 h 3550"/>
              <a:gd name="T8" fmla="*/ 1358 w 1358"/>
              <a:gd name="T9" fmla="*/ 3550 h 3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58" h="3550">
                <a:moveTo>
                  <a:pt x="1358" y="3550"/>
                </a:moveTo>
                <a:lnTo>
                  <a:pt x="1025" y="3550"/>
                </a:lnTo>
                <a:lnTo>
                  <a:pt x="0" y="0"/>
                </a:lnTo>
                <a:lnTo>
                  <a:pt x="333" y="0"/>
                </a:lnTo>
                <a:lnTo>
                  <a:pt x="1358" y="355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39" name="Freeform 47"/>
          <p:cNvSpPr>
            <a:spLocks/>
          </p:cNvSpPr>
          <p:nvPr userDrawn="1"/>
        </p:nvSpPr>
        <p:spPr bwMode="auto">
          <a:xfrm>
            <a:off x="1704408" y="547689"/>
            <a:ext cx="1808467" cy="5738811"/>
          </a:xfrm>
          <a:custGeom>
            <a:avLst/>
            <a:gdLst>
              <a:gd name="T0" fmla="*/ 1119 w 1119"/>
              <a:gd name="T1" fmla="*/ 3550 h 3550"/>
              <a:gd name="T2" fmla="*/ 1025 w 1119"/>
              <a:gd name="T3" fmla="*/ 3550 h 3550"/>
              <a:gd name="T4" fmla="*/ 0 w 1119"/>
              <a:gd name="T5" fmla="*/ 0 h 3550"/>
              <a:gd name="T6" fmla="*/ 95 w 1119"/>
              <a:gd name="T7" fmla="*/ 0 h 3550"/>
              <a:gd name="T8" fmla="*/ 1119 w 1119"/>
              <a:gd name="T9" fmla="*/ 3550 h 3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19" h="3550">
                <a:moveTo>
                  <a:pt x="1119" y="3550"/>
                </a:moveTo>
                <a:lnTo>
                  <a:pt x="1025" y="3550"/>
                </a:lnTo>
                <a:lnTo>
                  <a:pt x="0" y="0"/>
                </a:lnTo>
                <a:lnTo>
                  <a:pt x="95" y="0"/>
                </a:lnTo>
                <a:lnTo>
                  <a:pt x="1119" y="355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41" name="Freeform 49"/>
          <p:cNvSpPr>
            <a:spLocks/>
          </p:cNvSpPr>
          <p:nvPr userDrawn="1"/>
        </p:nvSpPr>
        <p:spPr bwMode="auto">
          <a:xfrm>
            <a:off x="5780326" y="547689"/>
            <a:ext cx="1758366" cy="5738811"/>
          </a:xfrm>
          <a:custGeom>
            <a:avLst/>
            <a:gdLst>
              <a:gd name="T0" fmla="*/ 1088 w 1088"/>
              <a:gd name="T1" fmla="*/ 3550 h 3550"/>
              <a:gd name="T2" fmla="*/ 1025 w 1088"/>
              <a:gd name="T3" fmla="*/ 3550 h 3550"/>
              <a:gd name="T4" fmla="*/ 0 w 1088"/>
              <a:gd name="T5" fmla="*/ 0 h 3550"/>
              <a:gd name="T6" fmla="*/ 62 w 1088"/>
              <a:gd name="T7" fmla="*/ 0 h 3550"/>
              <a:gd name="T8" fmla="*/ 1088 w 1088"/>
              <a:gd name="T9" fmla="*/ 3550 h 3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88" h="3550">
                <a:moveTo>
                  <a:pt x="1088" y="3550"/>
                </a:moveTo>
                <a:lnTo>
                  <a:pt x="1025" y="3550"/>
                </a:lnTo>
                <a:lnTo>
                  <a:pt x="0" y="0"/>
                </a:lnTo>
                <a:lnTo>
                  <a:pt x="62" y="0"/>
                </a:lnTo>
                <a:lnTo>
                  <a:pt x="1088" y="355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43" name="Freeform 51"/>
          <p:cNvSpPr>
            <a:spLocks/>
          </p:cNvSpPr>
          <p:nvPr userDrawn="1"/>
        </p:nvSpPr>
        <p:spPr bwMode="auto">
          <a:xfrm>
            <a:off x="10434825" y="547689"/>
            <a:ext cx="1861800" cy="5738811"/>
          </a:xfrm>
          <a:custGeom>
            <a:avLst/>
            <a:gdLst>
              <a:gd name="T0" fmla="*/ 1152 w 1152"/>
              <a:gd name="T1" fmla="*/ 3550 h 3550"/>
              <a:gd name="T2" fmla="*/ 1025 w 1152"/>
              <a:gd name="T3" fmla="*/ 3550 h 3550"/>
              <a:gd name="T4" fmla="*/ 0 w 1152"/>
              <a:gd name="T5" fmla="*/ 0 h 3550"/>
              <a:gd name="T6" fmla="*/ 127 w 1152"/>
              <a:gd name="T7" fmla="*/ 0 h 3550"/>
              <a:gd name="T8" fmla="*/ 1152 w 1152"/>
              <a:gd name="T9" fmla="*/ 3550 h 3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2" h="3550">
                <a:moveTo>
                  <a:pt x="1152" y="3550"/>
                </a:moveTo>
                <a:lnTo>
                  <a:pt x="1025" y="3550"/>
                </a:lnTo>
                <a:lnTo>
                  <a:pt x="0" y="0"/>
                </a:lnTo>
                <a:lnTo>
                  <a:pt x="127" y="0"/>
                </a:lnTo>
                <a:lnTo>
                  <a:pt x="1152" y="355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46" name="Freeform 53"/>
          <p:cNvSpPr>
            <a:spLocks/>
          </p:cNvSpPr>
          <p:nvPr userDrawn="1"/>
        </p:nvSpPr>
        <p:spPr bwMode="auto">
          <a:xfrm>
            <a:off x="-89513" y="550921"/>
            <a:ext cx="2267452" cy="5735578"/>
          </a:xfrm>
          <a:custGeom>
            <a:avLst/>
            <a:gdLst>
              <a:gd name="T0" fmla="*/ 1403 w 1403"/>
              <a:gd name="T1" fmla="*/ 3548 h 3548"/>
              <a:gd name="T2" fmla="*/ 0 w 1403"/>
              <a:gd name="T3" fmla="*/ 3548 h 3548"/>
              <a:gd name="T4" fmla="*/ 0 w 1403"/>
              <a:gd name="T5" fmla="*/ 0 h 3548"/>
              <a:gd name="T6" fmla="*/ 377 w 1403"/>
              <a:gd name="T7" fmla="*/ 0 h 3548"/>
              <a:gd name="T8" fmla="*/ 1403 w 1403"/>
              <a:gd name="T9" fmla="*/ 3548 h 35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03" h="3548">
                <a:moveTo>
                  <a:pt x="1403" y="3548"/>
                </a:moveTo>
                <a:lnTo>
                  <a:pt x="0" y="3548"/>
                </a:lnTo>
                <a:lnTo>
                  <a:pt x="0" y="0"/>
                </a:lnTo>
                <a:lnTo>
                  <a:pt x="377" y="0"/>
                </a:lnTo>
                <a:lnTo>
                  <a:pt x="1403" y="3548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3272598" y="1830746"/>
            <a:ext cx="8367095" cy="615553"/>
          </a:xfrm>
        </p:spPr>
        <p:txBody>
          <a:bodyPr anchor="b" anchorCtr="0"/>
          <a:lstStyle>
            <a:lvl1pPr algn="l">
              <a:defRPr sz="3999" cap="none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3272599" y="3886384"/>
            <a:ext cx="7094278" cy="215444"/>
          </a:xfrm>
        </p:spPr>
        <p:txBody>
          <a:bodyPr wrap="square">
            <a:spAutoFit/>
          </a:bodyPr>
          <a:lstStyle>
            <a:lvl1pPr marL="0" indent="0" algn="l">
              <a:spcBef>
                <a:spcPts val="400"/>
              </a:spcBef>
              <a:buNone/>
              <a:defRPr sz="1400">
                <a:solidFill>
                  <a:schemeClr val="tx2"/>
                </a:solidFill>
              </a:defRPr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50" name="Rectangle 2049"/>
          <p:cNvSpPr/>
          <p:nvPr userDrawn="1"/>
        </p:nvSpPr>
        <p:spPr>
          <a:xfrm>
            <a:off x="0" y="0"/>
            <a:ext cx="12185778" cy="73152"/>
          </a:xfrm>
          <a:prstGeom prst="rect">
            <a:avLst/>
          </a:prstGeom>
          <a:gradFill flip="none" rotWithShape="1">
            <a:gsLst>
              <a:gs pos="0">
                <a:srgbClr val="FDB515"/>
              </a:gs>
              <a:gs pos="100000">
                <a:srgbClr val="EC008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 err="1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3272598" y="2628077"/>
            <a:ext cx="8367095" cy="525463"/>
          </a:xfrm>
        </p:spPr>
        <p:txBody>
          <a:bodyPr/>
          <a:lstStyle>
            <a:lvl1pPr marL="0" indent="0" algn="l">
              <a:buFontTx/>
              <a:buNone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28" name="Freeform: Shape 27"/>
          <p:cNvSpPr>
            <a:spLocks noChangeAspect="1"/>
          </p:cNvSpPr>
          <p:nvPr userDrawn="1"/>
        </p:nvSpPr>
        <p:spPr bwMode="auto">
          <a:xfrm rot="10800000" flipH="1">
            <a:off x="2048380" y="3361065"/>
            <a:ext cx="8895701" cy="137586"/>
          </a:xfrm>
          <a:custGeom>
            <a:avLst/>
            <a:gdLst>
              <a:gd name="connsiteX0" fmla="*/ 0 w 8898018"/>
              <a:gd name="connsiteY0" fmla="*/ 137586 h 137586"/>
              <a:gd name="connsiteX1" fmla="*/ 8031273 w 8898018"/>
              <a:gd name="connsiteY1" fmla="*/ 137586 h 137586"/>
              <a:gd name="connsiteX2" fmla="*/ 8799027 w 8898018"/>
              <a:gd name="connsiteY2" fmla="*/ 137586 h 137586"/>
              <a:gd name="connsiteX3" fmla="*/ 8864604 w 8898018"/>
              <a:gd name="connsiteY3" fmla="*/ 137586 h 137586"/>
              <a:gd name="connsiteX4" fmla="*/ 8898018 w 8898018"/>
              <a:gd name="connsiteY4" fmla="*/ 3057 h 137586"/>
              <a:gd name="connsiteX5" fmla="*/ 8897276 w 8898018"/>
              <a:gd name="connsiteY5" fmla="*/ 3056 h 137586"/>
              <a:gd name="connsiteX6" fmla="*/ 8898018 w 8898018"/>
              <a:gd name="connsiteY6" fmla="*/ 0 h 137586"/>
              <a:gd name="connsiteX7" fmla="*/ 8064688 w 8898018"/>
              <a:gd name="connsiteY7" fmla="*/ 0 h 137586"/>
              <a:gd name="connsiteX8" fmla="*/ 8064582 w 8898018"/>
              <a:gd name="connsiteY8" fmla="*/ 426 h 137586"/>
              <a:gd name="connsiteX9" fmla="*/ 0 w 8898018"/>
              <a:gd name="connsiteY9" fmla="*/ 426 h 137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898018" h="137586">
                <a:moveTo>
                  <a:pt x="0" y="137586"/>
                </a:moveTo>
                <a:lnTo>
                  <a:pt x="8031273" y="137586"/>
                </a:lnTo>
                <a:lnTo>
                  <a:pt x="8799027" y="137586"/>
                </a:lnTo>
                <a:lnTo>
                  <a:pt x="8864604" y="137586"/>
                </a:lnTo>
                <a:lnTo>
                  <a:pt x="8898018" y="3057"/>
                </a:lnTo>
                <a:lnTo>
                  <a:pt x="8897276" y="3056"/>
                </a:lnTo>
                <a:lnTo>
                  <a:pt x="8898018" y="0"/>
                </a:lnTo>
                <a:lnTo>
                  <a:pt x="8064688" y="0"/>
                </a:lnTo>
                <a:lnTo>
                  <a:pt x="8064582" y="426"/>
                </a:lnTo>
                <a:lnTo>
                  <a:pt x="0" y="426"/>
                </a:lnTo>
                <a:close/>
              </a:path>
            </a:pathLst>
          </a:custGeom>
          <a:solidFill>
            <a:srgbClr val="EC008C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9" dirty="0">
              <a:solidFill>
                <a:prstClr val="white"/>
              </a:solidFill>
            </a:endParaRPr>
          </a:p>
        </p:txBody>
      </p:sp>
      <p:pic>
        <p:nvPicPr>
          <p:cNvPr id="42" name="Picture 4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8741" r="28743" b="42635"/>
          <a:stretch/>
        </p:blipFill>
        <p:spPr>
          <a:xfrm>
            <a:off x="1271025" y="3084768"/>
            <a:ext cx="719106" cy="698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764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378" y="1524000"/>
            <a:ext cx="11088784" cy="1518108"/>
          </a:xfrm>
        </p:spPr>
        <p:txBody>
          <a:bodyPr>
            <a:spAutoFit/>
          </a:bodyPr>
          <a:lstStyle>
            <a:lvl1pPr>
              <a:defRPr sz="1999"/>
            </a:lvl1pPr>
            <a:lvl2pPr>
              <a:defRPr sz="1799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/>
          <p:cNvSpPr/>
          <p:nvPr userDrawn="1"/>
        </p:nvSpPr>
        <p:spPr>
          <a:xfrm rot="5400000">
            <a:off x="-3392434" y="3392434"/>
            <a:ext cx="6858000" cy="73133"/>
          </a:xfrm>
          <a:prstGeom prst="rect">
            <a:avLst/>
          </a:prstGeom>
          <a:gradFill flip="none" rotWithShape="1">
            <a:gsLst>
              <a:gs pos="0">
                <a:srgbClr val="FDB515"/>
              </a:gs>
              <a:gs pos="100000">
                <a:srgbClr val="EC008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 err="1"/>
          </a:p>
        </p:txBody>
      </p:sp>
      <p:sp>
        <p:nvSpPr>
          <p:cNvPr id="12" name="Freeform: Shape 44"/>
          <p:cNvSpPr>
            <a:spLocks/>
          </p:cNvSpPr>
          <p:nvPr userDrawn="1"/>
        </p:nvSpPr>
        <p:spPr bwMode="auto">
          <a:xfrm flipH="1">
            <a:off x="546379" y="1186668"/>
            <a:ext cx="639913" cy="73152"/>
          </a:xfrm>
          <a:custGeom>
            <a:avLst/>
            <a:gdLst>
              <a:gd name="connsiteX0" fmla="*/ 833364 w 866779"/>
              <a:gd name="connsiteY0" fmla="*/ 91133 h 91133"/>
              <a:gd name="connsiteX1" fmla="*/ 0 w 866779"/>
              <a:gd name="connsiteY1" fmla="*/ 91133 h 91133"/>
              <a:gd name="connsiteX2" fmla="*/ 742 w 866779"/>
              <a:gd name="connsiteY2" fmla="*/ 89110 h 91133"/>
              <a:gd name="connsiteX3" fmla="*/ 0 w 866779"/>
              <a:gd name="connsiteY3" fmla="*/ 89108 h 91133"/>
              <a:gd name="connsiteX4" fmla="*/ 33416 w 866779"/>
              <a:gd name="connsiteY4" fmla="*/ 0 h 91133"/>
              <a:gd name="connsiteX5" fmla="*/ 866779 w 866779"/>
              <a:gd name="connsiteY5" fmla="*/ 0 h 91133"/>
              <a:gd name="connsiteX6" fmla="*/ 866037 w 866779"/>
              <a:gd name="connsiteY6" fmla="*/ 2024 h 91133"/>
              <a:gd name="connsiteX7" fmla="*/ 866779 w 866779"/>
              <a:gd name="connsiteY7" fmla="*/ 2025 h 91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66779" h="91133">
                <a:moveTo>
                  <a:pt x="833364" y="91133"/>
                </a:moveTo>
                <a:lnTo>
                  <a:pt x="0" y="91133"/>
                </a:lnTo>
                <a:lnTo>
                  <a:pt x="742" y="89110"/>
                </a:lnTo>
                <a:lnTo>
                  <a:pt x="0" y="89108"/>
                </a:lnTo>
                <a:lnTo>
                  <a:pt x="33416" y="0"/>
                </a:lnTo>
                <a:lnTo>
                  <a:pt x="866779" y="0"/>
                </a:lnTo>
                <a:lnTo>
                  <a:pt x="866037" y="2024"/>
                </a:lnTo>
                <a:lnTo>
                  <a:pt x="866779" y="202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1799"/>
          </a:p>
        </p:txBody>
      </p:sp>
      <p:pic>
        <p:nvPicPr>
          <p:cNvPr id="11" name="Picture 10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51502" y="6382383"/>
            <a:ext cx="39291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193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378" y="1524000"/>
            <a:ext cx="11088784" cy="1518108"/>
          </a:xfrm>
        </p:spPr>
        <p:txBody>
          <a:bodyPr>
            <a:spAutoFit/>
          </a:bodyPr>
          <a:lstStyle>
            <a:lvl1pPr>
              <a:defRPr sz="1999"/>
            </a:lvl1pPr>
            <a:lvl2pPr>
              <a:defRPr sz="1799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 rot="5400000">
            <a:off x="-3392434" y="3392434"/>
            <a:ext cx="6858000" cy="73133"/>
          </a:xfrm>
          <a:prstGeom prst="rect">
            <a:avLst/>
          </a:prstGeom>
          <a:gradFill flip="none" rotWithShape="1">
            <a:gsLst>
              <a:gs pos="0">
                <a:srgbClr val="FDB515"/>
              </a:gs>
              <a:gs pos="100000">
                <a:srgbClr val="EC008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 err="1"/>
          </a:p>
        </p:txBody>
      </p:sp>
      <p:sp>
        <p:nvSpPr>
          <p:cNvPr id="12" name="Freeform: Shape 44"/>
          <p:cNvSpPr>
            <a:spLocks/>
          </p:cNvSpPr>
          <p:nvPr userDrawn="1"/>
        </p:nvSpPr>
        <p:spPr bwMode="auto">
          <a:xfrm flipH="1">
            <a:off x="546379" y="1186668"/>
            <a:ext cx="639913" cy="73152"/>
          </a:xfrm>
          <a:custGeom>
            <a:avLst/>
            <a:gdLst>
              <a:gd name="connsiteX0" fmla="*/ 833364 w 866779"/>
              <a:gd name="connsiteY0" fmla="*/ 91133 h 91133"/>
              <a:gd name="connsiteX1" fmla="*/ 0 w 866779"/>
              <a:gd name="connsiteY1" fmla="*/ 91133 h 91133"/>
              <a:gd name="connsiteX2" fmla="*/ 742 w 866779"/>
              <a:gd name="connsiteY2" fmla="*/ 89110 h 91133"/>
              <a:gd name="connsiteX3" fmla="*/ 0 w 866779"/>
              <a:gd name="connsiteY3" fmla="*/ 89108 h 91133"/>
              <a:gd name="connsiteX4" fmla="*/ 33416 w 866779"/>
              <a:gd name="connsiteY4" fmla="*/ 0 h 91133"/>
              <a:gd name="connsiteX5" fmla="*/ 866779 w 866779"/>
              <a:gd name="connsiteY5" fmla="*/ 0 h 91133"/>
              <a:gd name="connsiteX6" fmla="*/ 866037 w 866779"/>
              <a:gd name="connsiteY6" fmla="*/ 2024 h 91133"/>
              <a:gd name="connsiteX7" fmla="*/ 866779 w 866779"/>
              <a:gd name="connsiteY7" fmla="*/ 2025 h 91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66779" h="91133">
                <a:moveTo>
                  <a:pt x="833364" y="91133"/>
                </a:moveTo>
                <a:lnTo>
                  <a:pt x="0" y="91133"/>
                </a:lnTo>
                <a:lnTo>
                  <a:pt x="742" y="89110"/>
                </a:lnTo>
                <a:lnTo>
                  <a:pt x="0" y="89108"/>
                </a:lnTo>
                <a:lnTo>
                  <a:pt x="33416" y="0"/>
                </a:lnTo>
                <a:lnTo>
                  <a:pt x="866779" y="0"/>
                </a:lnTo>
                <a:lnTo>
                  <a:pt x="866037" y="2024"/>
                </a:lnTo>
                <a:lnTo>
                  <a:pt x="866779" y="2025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1799"/>
          </a:p>
        </p:txBody>
      </p:sp>
      <p:pic>
        <p:nvPicPr>
          <p:cNvPr id="8" name="Picture 7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51502" y="6382383"/>
            <a:ext cx="39291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956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-line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378" y="554669"/>
            <a:ext cx="11088784" cy="449354"/>
          </a:xfrm>
        </p:spPr>
        <p:txBody>
          <a:bodyPr bIns="18288"/>
          <a:lstStyle>
            <a:lvl1pPr>
              <a:defRPr sz="27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378" y="1524000"/>
            <a:ext cx="11088784" cy="1518108"/>
          </a:xfrm>
        </p:spPr>
        <p:txBody>
          <a:bodyPr>
            <a:spAutoFit/>
          </a:bodyPr>
          <a:lstStyle>
            <a:lvl1pPr>
              <a:defRPr sz="1999"/>
            </a:lvl1pPr>
            <a:lvl2pPr>
              <a:defRPr sz="1799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 rot="5400000">
            <a:off x="-3392434" y="3392434"/>
            <a:ext cx="6858000" cy="73133"/>
          </a:xfrm>
          <a:prstGeom prst="rect">
            <a:avLst/>
          </a:prstGeom>
          <a:gradFill flip="none" rotWithShape="1">
            <a:gsLst>
              <a:gs pos="0">
                <a:srgbClr val="FDB515"/>
              </a:gs>
              <a:gs pos="100000">
                <a:srgbClr val="EC008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 err="1"/>
          </a:p>
        </p:txBody>
      </p:sp>
      <p:sp>
        <p:nvSpPr>
          <p:cNvPr id="12" name="Freeform: Shape 44"/>
          <p:cNvSpPr>
            <a:spLocks/>
          </p:cNvSpPr>
          <p:nvPr userDrawn="1"/>
        </p:nvSpPr>
        <p:spPr bwMode="auto">
          <a:xfrm flipH="1">
            <a:off x="546379" y="1186668"/>
            <a:ext cx="639913" cy="73152"/>
          </a:xfrm>
          <a:custGeom>
            <a:avLst/>
            <a:gdLst>
              <a:gd name="connsiteX0" fmla="*/ 833364 w 866779"/>
              <a:gd name="connsiteY0" fmla="*/ 91133 h 91133"/>
              <a:gd name="connsiteX1" fmla="*/ 0 w 866779"/>
              <a:gd name="connsiteY1" fmla="*/ 91133 h 91133"/>
              <a:gd name="connsiteX2" fmla="*/ 742 w 866779"/>
              <a:gd name="connsiteY2" fmla="*/ 89110 h 91133"/>
              <a:gd name="connsiteX3" fmla="*/ 0 w 866779"/>
              <a:gd name="connsiteY3" fmla="*/ 89108 h 91133"/>
              <a:gd name="connsiteX4" fmla="*/ 33416 w 866779"/>
              <a:gd name="connsiteY4" fmla="*/ 0 h 91133"/>
              <a:gd name="connsiteX5" fmla="*/ 866779 w 866779"/>
              <a:gd name="connsiteY5" fmla="*/ 0 h 91133"/>
              <a:gd name="connsiteX6" fmla="*/ 866037 w 866779"/>
              <a:gd name="connsiteY6" fmla="*/ 2024 h 91133"/>
              <a:gd name="connsiteX7" fmla="*/ 866779 w 866779"/>
              <a:gd name="connsiteY7" fmla="*/ 2025 h 91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66779" h="91133">
                <a:moveTo>
                  <a:pt x="833364" y="91133"/>
                </a:moveTo>
                <a:lnTo>
                  <a:pt x="0" y="91133"/>
                </a:lnTo>
                <a:lnTo>
                  <a:pt x="742" y="89110"/>
                </a:lnTo>
                <a:lnTo>
                  <a:pt x="0" y="89108"/>
                </a:lnTo>
                <a:lnTo>
                  <a:pt x="33416" y="0"/>
                </a:lnTo>
                <a:lnTo>
                  <a:pt x="866779" y="0"/>
                </a:lnTo>
                <a:lnTo>
                  <a:pt x="866037" y="2024"/>
                </a:lnTo>
                <a:lnTo>
                  <a:pt x="866779" y="2025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1799"/>
          </a:p>
        </p:txBody>
      </p:sp>
      <p:pic>
        <p:nvPicPr>
          <p:cNvPr id="8" name="Picture 7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51502" y="6382383"/>
            <a:ext cx="39291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451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" y="1908348"/>
            <a:ext cx="11088784" cy="1558375"/>
          </a:xfrm>
        </p:spPr>
        <p:txBody>
          <a:bodyPr>
            <a:spAutoFit/>
          </a:bodyPr>
          <a:lstStyle>
            <a:lvl1pPr marL="284078" indent="-284078">
              <a:buFont typeface="Wingdings" panose="05000000000000000000" pitchFamily="2" charset="2"/>
              <a:buChar char="§"/>
              <a:defRPr/>
            </a:lvl1pPr>
            <a:lvl2pPr marL="517370" indent="-233293">
              <a:buFont typeface="Wingdings" panose="05000000000000000000" pitchFamily="2" charset="2"/>
              <a:buChar char="§"/>
              <a:defRPr/>
            </a:lvl2pPr>
            <a:lvl3pPr marL="741141" indent="-223771">
              <a:buFont typeface="Wingdings" panose="05000000000000000000" pitchFamily="2" charset="2"/>
              <a:buChar char="§"/>
              <a:defRPr/>
            </a:lvl3pPr>
            <a:lvl4pPr marL="914126" indent="-172986">
              <a:buFont typeface="Wingdings" panose="05000000000000000000" pitchFamily="2" charset="2"/>
              <a:buChar char="§"/>
              <a:defRPr/>
            </a:lvl4pPr>
            <a:lvl5pPr marL="1087112" indent="-172986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 rot="5400000">
            <a:off x="-3392434" y="3392434"/>
            <a:ext cx="6858000" cy="73133"/>
          </a:xfrm>
          <a:prstGeom prst="rect">
            <a:avLst/>
          </a:prstGeom>
          <a:gradFill flip="none" rotWithShape="1">
            <a:gsLst>
              <a:gs pos="0">
                <a:srgbClr val="FDB515"/>
              </a:gs>
              <a:gs pos="100000">
                <a:srgbClr val="EC008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 err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47546" y="1013824"/>
            <a:ext cx="11092148" cy="441192"/>
          </a:xfrm>
        </p:spPr>
        <p:txBody>
          <a:bodyPr>
            <a:noAutofit/>
          </a:bodyPr>
          <a:lstStyle>
            <a:lvl1pPr marL="0" indent="0">
              <a:buNone/>
              <a:defRPr sz="2399"/>
            </a:lvl1pPr>
          </a:lstStyle>
          <a:p>
            <a:pPr lvl="0"/>
            <a:r>
              <a:rPr lang="en-US" dirty="0"/>
              <a:t>Body Header text</a:t>
            </a: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546378" y="449430"/>
            <a:ext cx="11088784" cy="5538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Freeform: Shape 44"/>
          <p:cNvSpPr>
            <a:spLocks/>
          </p:cNvSpPr>
          <p:nvPr userDrawn="1"/>
        </p:nvSpPr>
        <p:spPr bwMode="auto">
          <a:xfrm flipH="1">
            <a:off x="546379" y="1524831"/>
            <a:ext cx="639913" cy="73152"/>
          </a:xfrm>
          <a:custGeom>
            <a:avLst/>
            <a:gdLst>
              <a:gd name="connsiteX0" fmla="*/ 833364 w 866779"/>
              <a:gd name="connsiteY0" fmla="*/ 91133 h 91133"/>
              <a:gd name="connsiteX1" fmla="*/ 0 w 866779"/>
              <a:gd name="connsiteY1" fmla="*/ 91133 h 91133"/>
              <a:gd name="connsiteX2" fmla="*/ 742 w 866779"/>
              <a:gd name="connsiteY2" fmla="*/ 89110 h 91133"/>
              <a:gd name="connsiteX3" fmla="*/ 0 w 866779"/>
              <a:gd name="connsiteY3" fmla="*/ 89108 h 91133"/>
              <a:gd name="connsiteX4" fmla="*/ 33416 w 866779"/>
              <a:gd name="connsiteY4" fmla="*/ 0 h 91133"/>
              <a:gd name="connsiteX5" fmla="*/ 866779 w 866779"/>
              <a:gd name="connsiteY5" fmla="*/ 0 h 91133"/>
              <a:gd name="connsiteX6" fmla="*/ 866037 w 866779"/>
              <a:gd name="connsiteY6" fmla="*/ 2024 h 91133"/>
              <a:gd name="connsiteX7" fmla="*/ 866779 w 866779"/>
              <a:gd name="connsiteY7" fmla="*/ 2025 h 91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66779" h="91133">
                <a:moveTo>
                  <a:pt x="833364" y="91133"/>
                </a:moveTo>
                <a:lnTo>
                  <a:pt x="0" y="91133"/>
                </a:lnTo>
                <a:lnTo>
                  <a:pt x="742" y="89110"/>
                </a:lnTo>
                <a:lnTo>
                  <a:pt x="0" y="89108"/>
                </a:lnTo>
                <a:lnTo>
                  <a:pt x="33416" y="0"/>
                </a:lnTo>
                <a:lnTo>
                  <a:pt x="866779" y="0"/>
                </a:lnTo>
                <a:lnTo>
                  <a:pt x="866037" y="2024"/>
                </a:lnTo>
                <a:lnTo>
                  <a:pt x="866779" y="2025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1799"/>
          </a:p>
        </p:txBody>
      </p:sp>
      <p:pic>
        <p:nvPicPr>
          <p:cNvPr id="9" name="Picture 8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51502" y="6382383"/>
            <a:ext cx="39291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5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7545" y="1524001"/>
            <a:ext cx="5272619" cy="1558375"/>
          </a:xfrm>
        </p:spPr>
        <p:txBody>
          <a:bodyPr>
            <a:spAutoFit/>
          </a:bodyPr>
          <a:lstStyle>
            <a:lvl1pPr marL="284078" indent="-284078">
              <a:buFont typeface="Wingdings" panose="05000000000000000000" pitchFamily="2" charset="2"/>
              <a:buChar char="§"/>
              <a:defRPr/>
            </a:lvl1pPr>
            <a:lvl2pPr marL="517370" indent="-233293">
              <a:buFont typeface="Wingdings" panose="05000000000000000000" pitchFamily="2" charset="2"/>
              <a:buChar char="§"/>
              <a:defRPr/>
            </a:lvl2pPr>
            <a:lvl3pPr marL="741141" indent="-223771">
              <a:buFont typeface="Wingdings" panose="05000000000000000000" pitchFamily="2" charset="2"/>
              <a:buChar char="§"/>
              <a:defRPr/>
            </a:lvl3pPr>
            <a:lvl4pPr marL="914126" indent="-172986">
              <a:buFont typeface="Wingdings" panose="05000000000000000000" pitchFamily="2" charset="2"/>
              <a:buChar char="§"/>
              <a:defRPr/>
            </a:lvl4pPr>
            <a:lvl5pPr marL="1087112" indent="-172986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8662" y="1524001"/>
            <a:ext cx="5266501" cy="1558375"/>
          </a:xfrm>
        </p:spPr>
        <p:txBody>
          <a:bodyPr>
            <a:spAutoFit/>
          </a:bodyPr>
          <a:lstStyle>
            <a:lvl1pPr marL="284078" indent="-284078">
              <a:buFont typeface="Wingdings" panose="05000000000000000000" pitchFamily="2" charset="2"/>
              <a:buChar char="§"/>
              <a:defRPr/>
            </a:lvl1pPr>
            <a:lvl2pPr marL="517370" indent="-233293">
              <a:buFont typeface="Wingdings" panose="05000000000000000000" pitchFamily="2" charset="2"/>
              <a:buChar char="§"/>
              <a:defRPr/>
            </a:lvl2pPr>
            <a:lvl3pPr marL="741141" indent="-223771">
              <a:buFont typeface="Wingdings" panose="05000000000000000000" pitchFamily="2" charset="2"/>
              <a:buChar char="§"/>
              <a:defRPr/>
            </a:lvl3pPr>
            <a:lvl4pPr marL="914126" indent="-172986">
              <a:buFont typeface="Wingdings" panose="05000000000000000000" pitchFamily="2" charset="2"/>
              <a:buChar char="§"/>
              <a:defRPr/>
            </a:lvl4pPr>
            <a:lvl5pPr marL="1087112" indent="-172986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 rot="5400000">
            <a:off x="-3392434" y="3392434"/>
            <a:ext cx="6858000" cy="73133"/>
          </a:xfrm>
          <a:prstGeom prst="rect">
            <a:avLst/>
          </a:prstGeom>
          <a:gradFill flip="none" rotWithShape="1">
            <a:gsLst>
              <a:gs pos="0">
                <a:srgbClr val="FDB515"/>
              </a:gs>
              <a:gs pos="100000">
                <a:srgbClr val="EC008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 err="1"/>
          </a:p>
        </p:txBody>
      </p:sp>
      <p:sp>
        <p:nvSpPr>
          <p:cNvPr id="10" name="Freeform: Shape 44"/>
          <p:cNvSpPr>
            <a:spLocks/>
          </p:cNvSpPr>
          <p:nvPr userDrawn="1"/>
        </p:nvSpPr>
        <p:spPr bwMode="auto">
          <a:xfrm flipH="1">
            <a:off x="546379" y="1186668"/>
            <a:ext cx="639913" cy="73152"/>
          </a:xfrm>
          <a:custGeom>
            <a:avLst/>
            <a:gdLst>
              <a:gd name="connsiteX0" fmla="*/ 833364 w 866779"/>
              <a:gd name="connsiteY0" fmla="*/ 91133 h 91133"/>
              <a:gd name="connsiteX1" fmla="*/ 0 w 866779"/>
              <a:gd name="connsiteY1" fmla="*/ 91133 h 91133"/>
              <a:gd name="connsiteX2" fmla="*/ 742 w 866779"/>
              <a:gd name="connsiteY2" fmla="*/ 89110 h 91133"/>
              <a:gd name="connsiteX3" fmla="*/ 0 w 866779"/>
              <a:gd name="connsiteY3" fmla="*/ 89108 h 91133"/>
              <a:gd name="connsiteX4" fmla="*/ 33416 w 866779"/>
              <a:gd name="connsiteY4" fmla="*/ 0 h 91133"/>
              <a:gd name="connsiteX5" fmla="*/ 866779 w 866779"/>
              <a:gd name="connsiteY5" fmla="*/ 0 h 91133"/>
              <a:gd name="connsiteX6" fmla="*/ 866037 w 866779"/>
              <a:gd name="connsiteY6" fmla="*/ 2024 h 91133"/>
              <a:gd name="connsiteX7" fmla="*/ 866779 w 866779"/>
              <a:gd name="connsiteY7" fmla="*/ 2025 h 91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66779" h="91133">
                <a:moveTo>
                  <a:pt x="833364" y="91133"/>
                </a:moveTo>
                <a:lnTo>
                  <a:pt x="0" y="91133"/>
                </a:lnTo>
                <a:lnTo>
                  <a:pt x="742" y="89110"/>
                </a:lnTo>
                <a:lnTo>
                  <a:pt x="0" y="89108"/>
                </a:lnTo>
                <a:lnTo>
                  <a:pt x="33416" y="0"/>
                </a:lnTo>
                <a:lnTo>
                  <a:pt x="866779" y="0"/>
                </a:lnTo>
                <a:lnTo>
                  <a:pt x="866037" y="2024"/>
                </a:lnTo>
                <a:lnTo>
                  <a:pt x="866779" y="2025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1799"/>
          </a:p>
        </p:txBody>
      </p:sp>
      <p:pic>
        <p:nvPicPr>
          <p:cNvPr id="9" name="Picture 8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51502" y="6382383"/>
            <a:ext cx="39291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88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 rot="5400000">
            <a:off x="-3392434" y="3392434"/>
            <a:ext cx="6858000" cy="73133"/>
          </a:xfrm>
          <a:prstGeom prst="rect">
            <a:avLst/>
          </a:prstGeom>
          <a:gradFill flip="none" rotWithShape="1">
            <a:gsLst>
              <a:gs pos="0">
                <a:srgbClr val="FDB515"/>
              </a:gs>
              <a:gs pos="100000">
                <a:srgbClr val="EC008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 err="1"/>
          </a:p>
        </p:txBody>
      </p:sp>
      <p:sp>
        <p:nvSpPr>
          <p:cNvPr id="19" name="Content Placeholder 2"/>
          <p:cNvSpPr>
            <a:spLocks noGrp="1"/>
          </p:cNvSpPr>
          <p:nvPr>
            <p:ph sz="half" idx="10"/>
          </p:nvPr>
        </p:nvSpPr>
        <p:spPr>
          <a:xfrm>
            <a:off x="547545" y="1524001"/>
            <a:ext cx="5272619" cy="1558375"/>
          </a:xfrm>
        </p:spPr>
        <p:txBody>
          <a:bodyPr>
            <a:spAutoFit/>
          </a:bodyPr>
          <a:lstStyle>
            <a:lvl1pPr marL="284078" indent="-284078">
              <a:buFont typeface="Wingdings" panose="05000000000000000000" pitchFamily="2" charset="2"/>
              <a:buChar char="§"/>
              <a:defRPr/>
            </a:lvl1pPr>
            <a:lvl2pPr marL="517370" indent="-233293">
              <a:buFont typeface="Wingdings" panose="05000000000000000000" pitchFamily="2" charset="2"/>
              <a:buChar char="§"/>
              <a:defRPr/>
            </a:lvl2pPr>
            <a:lvl3pPr marL="741141" indent="-223771">
              <a:buFont typeface="Wingdings" panose="05000000000000000000" pitchFamily="2" charset="2"/>
              <a:buChar char="§"/>
              <a:defRPr/>
            </a:lvl3pPr>
            <a:lvl4pPr marL="914126" indent="-172986">
              <a:buFont typeface="Wingdings" panose="05000000000000000000" pitchFamily="2" charset="2"/>
              <a:buChar char="§"/>
              <a:defRPr/>
            </a:lvl4pPr>
            <a:lvl5pPr marL="1087112" indent="-172986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Freeform: Shape 44"/>
          <p:cNvSpPr>
            <a:spLocks/>
          </p:cNvSpPr>
          <p:nvPr userDrawn="1"/>
        </p:nvSpPr>
        <p:spPr bwMode="auto">
          <a:xfrm flipH="1">
            <a:off x="546379" y="1186668"/>
            <a:ext cx="639913" cy="73152"/>
          </a:xfrm>
          <a:custGeom>
            <a:avLst/>
            <a:gdLst>
              <a:gd name="connsiteX0" fmla="*/ 833364 w 866779"/>
              <a:gd name="connsiteY0" fmla="*/ 91133 h 91133"/>
              <a:gd name="connsiteX1" fmla="*/ 0 w 866779"/>
              <a:gd name="connsiteY1" fmla="*/ 91133 h 91133"/>
              <a:gd name="connsiteX2" fmla="*/ 742 w 866779"/>
              <a:gd name="connsiteY2" fmla="*/ 89110 h 91133"/>
              <a:gd name="connsiteX3" fmla="*/ 0 w 866779"/>
              <a:gd name="connsiteY3" fmla="*/ 89108 h 91133"/>
              <a:gd name="connsiteX4" fmla="*/ 33416 w 866779"/>
              <a:gd name="connsiteY4" fmla="*/ 0 h 91133"/>
              <a:gd name="connsiteX5" fmla="*/ 866779 w 866779"/>
              <a:gd name="connsiteY5" fmla="*/ 0 h 91133"/>
              <a:gd name="connsiteX6" fmla="*/ 866037 w 866779"/>
              <a:gd name="connsiteY6" fmla="*/ 2024 h 91133"/>
              <a:gd name="connsiteX7" fmla="*/ 866779 w 866779"/>
              <a:gd name="connsiteY7" fmla="*/ 2025 h 91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66779" h="91133">
                <a:moveTo>
                  <a:pt x="833364" y="91133"/>
                </a:moveTo>
                <a:lnTo>
                  <a:pt x="0" y="91133"/>
                </a:lnTo>
                <a:lnTo>
                  <a:pt x="742" y="89110"/>
                </a:lnTo>
                <a:lnTo>
                  <a:pt x="0" y="89108"/>
                </a:lnTo>
                <a:lnTo>
                  <a:pt x="33416" y="0"/>
                </a:lnTo>
                <a:lnTo>
                  <a:pt x="866779" y="0"/>
                </a:lnTo>
                <a:lnTo>
                  <a:pt x="866037" y="2024"/>
                </a:lnTo>
                <a:lnTo>
                  <a:pt x="866779" y="2025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1799"/>
          </a:p>
        </p:txBody>
      </p:sp>
      <p:pic>
        <p:nvPicPr>
          <p:cNvPr id="8" name="Picture 7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51502" y="6382383"/>
            <a:ext cx="39291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796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13"/>
          <p:cNvSpPr>
            <a:spLocks/>
          </p:cNvSpPr>
          <p:nvPr userDrawn="1"/>
        </p:nvSpPr>
        <p:spPr bwMode="white">
          <a:xfrm>
            <a:off x="0" y="1588"/>
            <a:ext cx="6606231" cy="6856413"/>
          </a:xfrm>
          <a:custGeom>
            <a:avLst/>
            <a:gdLst>
              <a:gd name="connsiteX0" fmla="*/ 0 w 6607952"/>
              <a:gd name="connsiteY0" fmla="*/ 0 h 6856413"/>
              <a:gd name="connsiteX1" fmla="*/ 4144152 w 6607952"/>
              <a:gd name="connsiteY1" fmla="*/ 0 h 6856413"/>
              <a:gd name="connsiteX2" fmla="*/ 6607952 w 6607952"/>
              <a:gd name="connsiteY2" fmla="*/ 6856413 h 6856413"/>
              <a:gd name="connsiteX3" fmla="*/ 0 w 6607952"/>
              <a:gd name="connsiteY3" fmla="*/ 6856413 h 685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07952" h="6856413">
                <a:moveTo>
                  <a:pt x="0" y="0"/>
                </a:moveTo>
                <a:lnTo>
                  <a:pt x="4144152" y="0"/>
                </a:lnTo>
                <a:lnTo>
                  <a:pt x="6607952" y="6856413"/>
                </a:lnTo>
                <a:lnTo>
                  <a:pt x="0" y="685641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799"/>
          </a:p>
        </p:txBody>
      </p:sp>
      <p:sp>
        <p:nvSpPr>
          <p:cNvPr id="10" name="Footer Placeholder 3"/>
          <p:cNvSpPr txBox="1">
            <a:spLocks/>
          </p:cNvSpPr>
          <p:nvPr userDrawn="1"/>
        </p:nvSpPr>
        <p:spPr>
          <a:xfrm>
            <a:off x="1178226" y="6347386"/>
            <a:ext cx="4113728" cy="365125"/>
          </a:xfrm>
          <a:prstGeom prst="rect">
            <a:avLst/>
          </a:prstGeom>
        </p:spPr>
        <p:txBody>
          <a:bodyPr vert="horz" lIns="91416" tIns="45708" rIns="91416" bIns="45708" rtlCol="0" anchor="ctr"/>
          <a:lstStyle>
            <a:defPPr>
              <a:defRPr lang="en-US"/>
            </a:defPPr>
            <a:lvl1pPr marL="0" algn="l" defTabSz="914400" rtl="0" eaLnBrk="1" latinLnBrk="0" hangingPunct="1">
              <a:defRPr lang="en-US" sz="700" kern="1200" smtClean="0">
                <a:solidFill>
                  <a:srgbClr val="A6AACA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>
                <a:solidFill>
                  <a:srgbClr val="A6AACA"/>
                </a:solidFill>
              </a:rPr>
              <a:t>Information Security Level 2 – Sensitive</a:t>
            </a:r>
            <a:br>
              <a:rPr lang="en-US" sz="700" dirty="0">
                <a:solidFill>
                  <a:srgbClr val="A6AACA"/>
                </a:solidFill>
              </a:rPr>
            </a:br>
            <a:r>
              <a:rPr lang="en-US" sz="700" dirty="0">
                <a:solidFill>
                  <a:srgbClr val="A6AACA"/>
                </a:solidFill>
              </a:rPr>
              <a:t>© 2017 – Proprietary &amp; Confidential Information of Amdocs</a:t>
            </a:r>
          </a:p>
        </p:txBody>
      </p:sp>
      <p:sp>
        <p:nvSpPr>
          <p:cNvPr id="12" name="Footer Placeholder 3"/>
          <p:cNvSpPr txBox="1">
            <a:spLocks/>
          </p:cNvSpPr>
          <p:nvPr userDrawn="1"/>
        </p:nvSpPr>
        <p:spPr>
          <a:xfrm>
            <a:off x="548498" y="6347386"/>
            <a:ext cx="629729" cy="365125"/>
          </a:xfrm>
          <a:prstGeom prst="rect">
            <a:avLst/>
          </a:prstGeom>
        </p:spPr>
        <p:txBody>
          <a:bodyPr vert="horz" lIns="0" tIns="45708" rIns="91416" bIns="45708" rtlCol="0" anchor="ctr"/>
          <a:lstStyle>
            <a:defPPr>
              <a:defRPr lang="en-US"/>
            </a:defPPr>
            <a:lvl1pPr marL="0" algn="l" defTabSz="914400" rtl="0" eaLnBrk="1" latinLnBrk="0" hangingPunct="1">
              <a:defRPr lang="en-US" sz="700" kern="1200" smtClean="0">
                <a:solidFill>
                  <a:srgbClr val="A6AACA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8C81157-9992-4BD3-B8A9-14B1E5882052}" type="slidenum">
              <a:rPr lang="en-US" sz="1200" smtClean="0">
                <a:solidFill>
                  <a:srgbClr val="A6AACA"/>
                </a:solidFill>
              </a:rPr>
              <a:t>‹#›</a:t>
            </a:fld>
            <a:endParaRPr lang="en-US" sz="1200" dirty="0">
              <a:solidFill>
                <a:srgbClr val="A6AACA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 rot="5400000">
            <a:off x="-3392434" y="3392434"/>
            <a:ext cx="6858000" cy="73133"/>
          </a:xfrm>
          <a:prstGeom prst="rect">
            <a:avLst/>
          </a:prstGeom>
          <a:gradFill flip="none" rotWithShape="1">
            <a:gsLst>
              <a:gs pos="0">
                <a:srgbClr val="FDB515"/>
              </a:gs>
              <a:gs pos="100000">
                <a:srgbClr val="EC008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 err="1"/>
          </a:p>
        </p:txBody>
      </p:sp>
      <p:pic>
        <p:nvPicPr>
          <p:cNvPr id="6" name="Picture 5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51502" y="6382383"/>
            <a:ext cx="392910" cy="292608"/>
          </a:xfrm>
          <a:prstGeom prst="rect">
            <a:avLst/>
          </a:prstGeom>
        </p:spPr>
      </p:pic>
      <p:sp>
        <p:nvSpPr>
          <p:cNvPr id="8" name="Freeform: Shape 44"/>
          <p:cNvSpPr>
            <a:spLocks/>
          </p:cNvSpPr>
          <p:nvPr userDrawn="1"/>
        </p:nvSpPr>
        <p:spPr bwMode="auto">
          <a:xfrm flipH="1">
            <a:off x="546379" y="2084738"/>
            <a:ext cx="639913" cy="73152"/>
          </a:xfrm>
          <a:custGeom>
            <a:avLst/>
            <a:gdLst>
              <a:gd name="connsiteX0" fmla="*/ 833364 w 866779"/>
              <a:gd name="connsiteY0" fmla="*/ 91133 h 91133"/>
              <a:gd name="connsiteX1" fmla="*/ 0 w 866779"/>
              <a:gd name="connsiteY1" fmla="*/ 91133 h 91133"/>
              <a:gd name="connsiteX2" fmla="*/ 742 w 866779"/>
              <a:gd name="connsiteY2" fmla="*/ 89110 h 91133"/>
              <a:gd name="connsiteX3" fmla="*/ 0 w 866779"/>
              <a:gd name="connsiteY3" fmla="*/ 89108 h 91133"/>
              <a:gd name="connsiteX4" fmla="*/ 33416 w 866779"/>
              <a:gd name="connsiteY4" fmla="*/ 0 h 91133"/>
              <a:gd name="connsiteX5" fmla="*/ 866779 w 866779"/>
              <a:gd name="connsiteY5" fmla="*/ 0 h 91133"/>
              <a:gd name="connsiteX6" fmla="*/ 866037 w 866779"/>
              <a:gd name="connsiteY6" fmla="*/ 2024 h 91133"/>
              <a:gd name="connsiteX7" fmla="*/ 866779 w 866779"/>
              <a:gd name="connsiteY7" fmla="*/ 2025 h 91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66779" h="91133">
                <a:moveTo>
                  <a:pt x="833364" y="91133"/>
                </a:moveTo>
                <a:lnTo>
                  <a:pt x="0" y="91133"/>
                </a:lnTo>
                <a:lnTo>
                  <a:pt x="742" y="89110"/>
                </a:lnTo>
                <a:lnTo>
                  <a:pt x="0" y="89108"/>
                </a:lnTo>
                <a:lnTo>
                  <a:pt x="33416" y="0"/>
                </a:lnTo>
                <a:lnTo>
                  <a:pt x="866779" y="0"/>
                </a:lnTo>
                <a:lnTo>
                  <a:pt x="866037" y="2024"/>
                </a:lnTo>
                <a:lnTo>
                  <a:pt x="866779" y="20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1799">
              <a:solidFill>
                <a:schemeClr val="bg1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46379" y="1022109"/>
            <a:ext cx="3657133" cy="879984"/>
          </a:xfrm>
        </p:spPr>
        <p:txBody>
          <a:bodyPr bIns="18288"/>
          <a:lstStyle>
            <a:lvl1pPr>
              <a:defRPr sz="2799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94482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 userDrawn="1"/>
        </p:nvSpPr>
        <p:spPr bwMode="white">
          <a:xfrm>
            <a:off x="73133" y="1588"/>
            <a:ext cx="5218821" cy="6856413"/>
          </a:xfrm>
          <a:custGeom>
            <a:avLst/>
            <a:gdLst>
              <a:gd name="connsiteX0" fmla="*/ 0 w 5218821"/>
              <a:gd name="connsiteY0" fmla="*/ 0 h 6856413"/>
              <a:gd name="connsiteX1" fmla="*/ 2755663 w 5218821"/>
              <a:gd name="connsiteY1" fmla="*/ 0 h 6856413"/>
              <a:gd name="connsiteX2" fmla="*/ 5218821 w 5218821"/>
              <a:gd name="connsiteY2" fmla="*/ 6856413 h 6856413"/>
              <a:gd name="connsiteX3" fmla="*/ 0 w 5218821"/>
              <a:gd name="connsiteY3" fmla="*/ 6856413 h 685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18821" h="6856413">
                <a:moveTo>
                  <a:pt x="0" y="0"/>
                </a:moveTo>
                <a:lnTo>
                  <a:pt x="2755663" y="0"/>
                </a:lnTo>
                <a:lnTo>
                  <a:pt x="5218821" y="6856413"/>
                </a:lnTo>
                <a:lnTo>
                  <a:pt x="0" y="685641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799"/>
          </a:p>
        </p:txBody>
      </p:sp>
      <p:sp>
        <p:nvSpPr>
          <p:cNvPr id="10" name="Footer Placeholder 3"/>
          <p:cNvSpPr txBox="1">
            <a:spLocks/>
          </p:cNvSpPr>
          <p:nvPr userDrawn="1"/>
        </p:nvSpPr>
        <p:spPr>
          <a:xfrm>
            <a:off x="1178226" y="6347386"/>
            <a:ext cx="4113728" cy="365125"/>
          </a:xfrm>
          <a:prstGeom prst="rect">
            <a:avLst/>
          </a:prstGeom>
        </p:spPr>
        <p:txBody>
          <a:bodyPr vert="horz" lIns="91416" tIns="45708" rIns="91416" bIns="45708" rtlCol="0" anchor="ctr"/>
          <a:lstStyle>
            <a:defPPr>
              <a:defRPr lang="en-US"/>
            </a:defPPr>
            <a:lvl1pPr marL="0" algn="l" defTabSz="914400" rtl="0" eaLnBrk="1" latinLnBrk="0" hangingPunct="1">
              <a:defRPr lang="en-US" sz="700" kern="1200" smtClean="0">
                <a:solidFill>
                  <a:srgbClr val="A6AACA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>
                <a:solidFill>
                  <a:srgbClr val="A6AACA"/>
                </a:solidFill>
              </a:rPr>
              <a:t>Information Security Level 2 – Sensitive</a:t>
            </a:r>
            <a:br>
              <a:rPr lang="en-US" sz="700" dirty="0">
                <a:solidFill>
                  <a:srgbClr val="A6AACA"/>
                </a:solidFill>
              </a:rPr>
            </a:br>
            <a:r>
              <a:rPr lang="en-US" sz="700" dirty="0">
                <a:solidFill>
                  <a:srgbClr val="A6AACA"/>
                </a:solidFill>
              </a:rPr>
              <a:t>© 2017 – Proprietary &amp; Confidential Information of Amdocs</a:t>
            </a:r>
          </a:p>
        </p:txBody>
      </p:sp>
      <p:sp>
        <p:nvSpPr>
          <p:cNvPr id="12" name="Footer Placeholder 3"/>
          <p:cNvSpPr txBox="1">
            <a:spLocks/>
          </p:cNvSpPr>
          <p:nvPr userDrawn="1"/>
        </p:nvSpPr>
        <p:spPr>
          <a:xfrm>
            <a:off x="548498" y="6347386"/>
            <a:ext cx="629729" cy="365125"/>
          </a:xfrm>
          <a:prstGeom prst="rect">
            <a:avLst/>
          </a:prstGeom>
        </p:spPr>
        <p:txBody>
          <a:bodyPr vert="horz" lIns="0" tIns="45708" rIns="91416" bIns="45708" rtlCol="0" anchor="ctr"/>
          <a:lstStyle>
            <a:defPPr>
              <a:defRPr lang="en-US"/>
            </a:defPPr>
            <a:lvl1pPr marL="0" algn="l" defTabSz="914400" rtl="0" eaLnBrk="1" latinLnBrk="0" hangingPunct="1">
              <a:defRPr lang="en-US" sz="700" kern="1200" smtClean="0">
                <a:solidFill>
                  <a:srgbClr val="A6AACA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8C81157-9992-4BD3-B8A9-14B1E5882052}" type="slidenum">
              <a:rPr lang="en-US" sz="1200" smtClean="0">
                <a:solidFill>
                  <a:srgbClr val="A6AACA"/>
                </a:solidFill>
              </a:rPr>
              <a:t>‹#›</a:t>
            </a:fld>
            <a:endParaRPr lang="en-US" sz="1200" dirty="0">
              <a:solidFill>
                <a:srgbClr val="A6AACA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 rot="5400000">
            <a:off x="-3392434" y="3392434"/>
            <a:ext cx="6858000" cy="73133"/>
          </a:xfrm>
          <a:prstGeom prst="rect">
            <a:avLst/>
          </a:prstGeom>
          <a:gradFill flip="none" rotWithShape="1">
            <a:gsLst>
              <a:gs pos="0">
                <a:srgbClr val="FDB515"/>
              </a:gs>
              <a:gs pos="100000">
                <a:srgbClr val="EC008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 err="1"/>
          </a:p>
        </p:txBody>
      </p:sp>
      <p:pic>
        <p:nvPicPr>
          <p:cNvPr id="6" name="Picture 5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51502" y="6382383"/>
            <a:ext cx="392910" cy="292608"/>
          </a:xfrm>
          <a:prstGeom prst="rect">
            <a:avLst/>
          </a:prstGeom>
        </p:spPr>
      </p:pic>
      <p:sp>
        <p:nvSpPr>
          <p:cNvPr id="8" name="Freeform: Shape 44"/>
          <p:cNvSpPr>
            <a:spLocks/>
          </p:cNvSpPr>
          <p:nvPr userDrawn="1"/>
        </p:nvSpPr>
        <p:spPr bwMode="auto">
          <a:xfrm flipH="1">
            <a:off x="546379" y="2881663"/>
            <a:ext cx="639913" cy="73152"/>
          </a:xfrm>
          <a:custGeom>
            <a:avLst/>
            <a:gdLst>
              <a:gd name="connsiteX0" fmla="*/ 833364 w 866779"/>
              <a:gd name="connsiteY0" fmla="*/ 91133 h 91133"/>
              <a:gd name="connsiteX1" fmla="*/ 0 w 866779"/>
              <a:gd name="connsiteY1" fmla="*/ 91133 h 91133"/>
              <a:gd name="connsiteX2" fmla="*/ 742 w 866779"/>
              <a:gd name="connsiteY2" fmla="*/ 89110 h 91133"/>
              <a:gd name="connsiteX3" fmla="*/ 0 w 866779"/>
              <a:gd name="connsiteY3" fmla="*/ 89108 h 91133"/>
              <a:gd name="connsiteX4" fmla="*/ 33416 w 866779"/>
              <a:gd name="connsiteY4" fmla="*/ 0 h 91133"/>
              <a:gd name="connsiteX5" fmla="*/ 866779 w 866779"/>
              <a:gd name="connsiteY5" fmla="*/ 0 h 91133"/>
              <a:gd name="connsiteX6" fmla="*/ 866037 w 866779"/>
              <a:gd name="connsiteY6" fmla="*/ 2024 h 91133"/>
              <a:gd name="connsiteX7" fmla="*/ 866779 w 866779"/>
              <a:gd name="connsiteY7" fmla="*/ 2025 h 91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66779" h="91133">
                <a:moveTo>
                  <a:pt x="833364" y="91133"/>
                </a:moveTo>
                <a:lnTo>
                  <a:pt x="0" y="91133"/>
                </a:lnTo>
                <a:lnTo>
                  <a:pt x="742" y="89110"/>
                </a:lnTo>
                <a:lnTo>
                  <a:pt x="0" y="89108"/>
                </a:lnTo>
                <a:lnTo>
                  <a:pt x="33416" y="0"/>
                </a:lnTo>
                <a:lnTo>
                  <a:pt x="866779" y="0"/>
                </a:lnTo>
                <a:lnTo>
                  <a:pt x="866037" y="2024"/>
                </a:lnTo>
                <a:lnTo>
                  <a:pt x="866779" y="20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1799">
              <a:solidFill>
                <a:schemeClr val="bg1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46379" y="771525"/>
            <a:ext cx="2298421" cy="1927493"/>
          </a:xfrm>
        </p:spPr>
        <p:txBody>
          <a:bodyPr bIns="18288"/>
          <a:lstStyle>
            <a:lvl1pPr>
              <a:defRPr sz="2799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78898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 rot="5400000">
            <a:off x="-3392434" y="3392434"/>
            <a:ext cx="6858000" cy="73133"/>
          </a:xfrm>
          <a:prstGeom prst="rect">
            <a:avLst/>
          </a:prstGeom>
          <a:gradFill flip="none" rotWithShape="1">
            <a:gsLst>
              <a:gs pos="0">
                <a:srgbClr val="FDB515"/>
              </a:gs>
              <a:gs pos="100000">
                <a:srgbClr val="EC008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 err="1"/>
          </a:p>
        </p:txBody>
      </p:sp>
      <p:pic>
        <p:nvPicPr>
          <p:cNvPr id="6" name="Picture 5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51502" y="6382383"/>
            <a:ext cx="39291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997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line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378" y="554669"/>
            <a:ext cx="11088784" cy="449354"/>
          </a:xfrm>
        </p:spPr>
        <p:txBody>
          <a:bodyPr bIns="18288"/>
          <a:lstStyle>
            <a:lvl1pPr>
              <a:defRPr sz="27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 rot="5400000">
            <a:off x="-3392434" y="3392434"/>
            <a:ext cx="6858000" cy="73133"/>
          </a:xfrm>
          <a:prstGeom prst="rect">
            <a:avLst/>
          </a:prstGeom>
          <a:gradFill flip="none" rotWithShape="1">
            <a:gsLst>
              <a:gs pos="0">
                <a:srgbClr val="FDB515"/>
              </a:gs>
              <a:gs pos="100000">
                <a:srgbClr val="EC008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 err="1"/>
          </a:p>
        </p:txBody>
      </p:sp>
      <p:pic>
        <p:nvPicPr>
          <p:cNvPr id="8" name="Picture 7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51502" y="6382383"/>
            <a:ext cx="39291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92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(no sideba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51502" y="6382383"/>
            <a:ext cx="39291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570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-line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378" y="554669"/>
            <a:ext cx="11088784" cy="449354"/>
          </a:xfrm>
        </p:spPr>
        <p:txBody>
          <a:bodyPr bIns="18288"/>
          <a:lstStyle>
            <a:lvl1pPr>
              <a:defRPr sz="2799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378" y="1524000"/>
            <a:ext cx="11088784" cy="1518108"/>
          </a:xfrm>
        </p:spPr>
        <p:txBody>
          <a:bodyPr>
            <a:spAutoFit/>
          </a:bodyPr>
          <a:lstStyle>
            <a:lvl1pPr>
              <a:defRPr sz="1999"/>
            </a:lvl1pPr>
            <a:lvl2pPr>
              <a:defRPr sz="1799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/>
          <p:cNvSpPr/>
          <p:nvPr userDrawn="1"/>
        </p:nvSpPr>
        <p:spPr>
          <a:xfrm rot="5400000">
            <a:off x="-3392434" y="3392434"/>
            <a:ext cx="6858000" cy="73133"/>
          </a:xfrm>
          <a:prstGeom prst="rect">
            <a:avLst/>
          </a:prstGeom>
          <a:gradFill flip="none" rotWithShape="1">
            <a:gsLst>
              <a:gs pos="0">
                <a:srgbClr val="FDB515"/>
              </a:gs>
              <a:gs pos="100000">
                <a:srgbClr val="EC008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 err="1"/>
          </a:p>
        </p:txBody>
      </p:sp>
      <p:sp>
        <p:nvSpPr>
          <p:cNvPr id="12" name="Freeform: Shape 44"/>
          <p:cNvSpPr>
            <a:spLocks/>
          </p:cNvSpPr>
          <p:nvPr userDrawn="1"/>
        </p:nvSpPr>
        <p:spPr bwMode="auto">
          <a:xfrm flipH="1">
            <a:off x="546379" y="1186668"/>
            <a:ext cx="639913" cy="73152"/>
          </a:xfrm>
          <a:custGeom>
            <a:avLst/>
            <a:gdLst>
              <a:gd name="connsiteX0" fmla="*/ 833364 w 866779"/>
              <a:gd name="connsiteY0" fmla="*/ 91133 h 91133"/>
              <a:gd name="connsiteX1" fmla="*/ 0 w 866779"/>
              <a:gd name="connsiteY1" fmla="*/ 91133 h 91133"/>
              <a:gd name="connsiteX2" fmla="*/ 742 w 866779"/>
              <a:gd name="connsiteY2" fmla="*/ 89110 h 91133"/>
              <a:gd name="connsiteX3" fmla="*/ 0 w 866779"/>
              <a:gd name="connsiteY3" fmla="*/ 89108 h 91133"/>
              <a:gd name="connsiteX4" fmla="*/ 33416 w 866779"/>
              <a:gd name="connsiteY4" fmla="*/ 0 h 91133"/>
              <a:gd name="connsiteX5" fmla="*/ 866779 w 866779"/>
              <a:gd name="connsiteY5" fmla="*/ 0 h 91133"/>
              <a:gd name="connsiteX6" fmla="*/ 866037 w 866779"/>
              <a:gd name="connsiteY6" fmla="*/ 2024 h 91133"/>
              <a:gd name="connsiteX7" fmla="*/ 866779 w 866779"/>
              <a:gd name="connsiteY7" fmla="*/ 2025 h 91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66779" h="91133">
                <a:moveTo>
                  <a:pt x="833364" y="91133"/>
                </a:moveTo>
                <a:lnTo>
                  <a:pt x="0" y="91133"/>
                </a:lnTo>
                <a:lnTo>
                  <a:pt x="742" y="89110"/>
                </a:lnTo>
                <a:lnTo>
                  <a:pt x="0" y="89108"/>
                </a:lnTo>
                <a:lnTo>
                  <a:pt x="33416" y="0"/>
                </a:lnTo>
                <a:lnTo>
                  <a:pt x="866779" y="0"/>
                </a:lnTo>
                <a:lnTo>
                  <a:pt x="866037" y="2024"/>
                </a:lnTo>
                <a:lnTo>
                  <a:pt x="866779" y="202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1799"/>
          </a:p>
        </p:txBody>
      </p:sp>
      <p:pic>
        <p:nvPicPr>
          <p:cNvPr id="11" name="Picture 10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51502" y="6382383"/>
            <a:ext cx="39291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969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51502" y="6382383"/>
            <a:ext cx="39291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395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tlit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379" y="1759744"/>
            <a:ext cx="4706424" cy="1231106"/>
          </a:xfrm>
        </p:spPr>
        <p:txBody>
          <a:bodyPr anchor="b"/>
          <a:lstStyle>
            <a:lvl1pPr>
              <a:defRPr sz="3999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47545" y="3829545"/>
            <a:ext cx="4707934" cy="7191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999"/>
            </a:lvl1pPr>
          </a:lstStyle>
          <a:p>
            <a:pPr lvl="0"/>
            <a:r>
              <a:rPr lang="en-US" dirty="0"/>
              <a:t>Body Header text</a:t>
            </a:r>
          </a:p>
        </p:txBody>
      </p:sp>
      <p:sp>
        <p:nvSpPr>
          <p:cNvPr id="8" name="Freeform: Shape 44"/>
          <p:cNvSpPr>
            <a:spLocks/>
          </p:cNvSpPr>
          <p:nvPr userDrawn="1"/>
        </p:nvSpPr>
        <p:spPr bwMode="auto">
          <a:xfrm flipH="1">
            <a:off x="546379" y="3373621"/>
            <a:ext cx="639913" cy="73152"/>
          </a:xfrm>
          <a:custGeom>
            <a:avLst/>
            <a:gdLst>
              <a:gd name="connsiteX0" fmla="*/ 833364 w 866779"/>
              <a:gd name="connsiteY0" fmla="*/ 91133 h 91133"/>
              <a:gd name="connsiteX1" fmla="*/ 0 w 866779"/>
              <a:gd name="connsiteY1" fmla="*/ 91133 h 91133"/>
              <a:gd name="connsiteX2" fmla="*/ 742 w 866779"/>
              <a:gd name="connsiteY2" fmla="*/ 89110 h 91133"/>
              <a:gd name="connsiteX3" fmla="*/ 0 w 866779"/>
              <a:gd name="connsiteY3" fmla="*/ 89108 h 91133"/>
              <a:gd name="connsiteX4" fmla="*/ 33416 w 866779"/>
              <a:gd name="connsiteY4" fmla="*/ 0 h 91133"/>
              <a:gd name="connsiteX5" fmla="*/ 866779 w 866779"/>
              <a:gd name="connsiteY5" fmla="*/ 0 h 91133"/>
              <a:gd name="connsiteX6" fmla="*/ 866037 w 866779"/>
              <a:gd name="connsiteY6" fmla="*/ 2024 h 91133"/>
              <a:gd name="connsiteX7" fmla="*/ 866779 w 866779"/>
              <a:gd name="connsiteY7" fmla="*/ 2025 h 91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66779" h="91133">
                <a:moveTo>
                  <a:pt x="833364" y="91133"/>
                </a:moveTo>
                <a:lnTo>
                  <a:pt x="0" y="91133"/>
                </a:lnTo>
                <a:lnTo>
                  <a:pt x="742" y="89110"/>
                </a:lnTo>
                <a:lnTo>
                  <a:pt x="0" y="89108"/>
                </a:lnTo>
                <a:lnTo>
                  <a:pt x="33416" y="0"/>
                </a:lnTo>
                <a:lnTo>
                  <a:pt x="866779" y="0"/>
                </a:lnTo>
                <a:lnTo>
                  <a:pt x="866037" y="2024"/>
                </a:lnTo>
                <a:lnTo>
                  <a:pt x="866779" y="2025"/>
                </a:lnTo>
                <a:close/>
              </a:path>
            </a:pathLst>
          </a:custGeom>
          <a:gradFill flip="none" rotWithShape="1">
            <a:gsLst>
              <a:gs pos="100000">
                <a:srgbClr val="FDB515"/>
              </a:gs>
              <a:gs pos="0">
                <a:srgbClr val="EC008C"/>
              </a:gs>
            </a:gsLst>
            <a:lin ang="0" scaled="1"/>
            <a:tileRect/>
          </a:gra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1799"/>
          </a:p>
        </p:txBody>
      </p:sp>
      <p:pic>
        <p:nvPicPr>
          <p:cNvPr id="7" name="Picture 6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51502" y="6382383"/>
            <a:ext cx="39291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387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tlit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/>
          <p:cNvSpPr>
            <a:spLocks/>
          </p:cNvSpPr>
          <p:nvPr userDrawn="1"/>
        </p:nvSpPr>
        <p:spPr bwMode="white">
          <a:xfrm>
            <a:off x="0" y="1588"/>
            <a:ext cx="6606231" cy="6856413"/>
          </a:xfrm>
          <a:custGeom>
            <a:avLst/>
            <a:gdLst>
              <a:gd name="connsiteX0" fmla="*/ 0 w 6607952"/>
              <a:gd name="connsiteY0" fmla="*/ 0 h 6856413"/>
              <a:gd name="connsiteX1" fmla="*/ 4144152 w 6607952"/>
              <a:gd name="connsiteY1" fmla="*/ 0 h 6856413"/>
              <a:gd name="connsiteX2" fmla="*/ 6607952 w 6607952"/>
              <a:gd name="connsiteY2" fmla="*/ 6856413 h 6856413"/>
              <a:gd name="connsiteX3" fmla="*/ 0 w 6607952"/>
              <a:gd name="connsiteY3" fmla="*/ 6856413 h 685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07952" h="6856413">
                <a:moveTo>
                  <a:pt x="0" y="0"/>
                </a:moveTo>
                <a:lnTo>
                  <a:pt x="4144152" y="0"/>
                </a:lnTo>
                <a:lnTo>
                  <a:pt x="6607952" y="6856413"/>
                </a:lnTo>
                <a:lnTo>
                  <a:pt x="0" y="685641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799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379" y="1144191"/>
            <a:ext cx="3567350" cy="1846659"/>
          </a:xfrm>
        </p:spPr>
        <p:txBody>
          <a:bodyPr anchor="b"/>
          <a:lstStyle>
            <a:lvl1pPr>
              <a:defRPr sz="3999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 rot="5400000">
            <a:off x="-3392434" y="3392434"/>
            <a:ext cx="6858000" cy="73133"/>
          </a:xfrm>
          <a:prstGeom prst="rect">
            <a:avLst/>
          </a:prstGeom>
          <a:gradFill flip="none" rotWithShape="1">
            <a:gsLst>
              <a:gs pos="0">
                <a:srgbClr val="FDB515"/>
              </a:gs>
              <a:gs pos="100000">
                <a:srgbClr val="EC008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 err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47545" y="3829545"/>
            <a:ext cx="3566183" cy="7191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999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Body Header text</a:t>
            </a:r>
          </a:p>
        </p:txBody>
      </p:sp>
      <p:sp>
        <p:nvSpPr>
          <p:cNvPr id="18" name="Footer Placeholder 3"/>
          <p:cNvSpPr txBox="1">
            <a:spLocks/>
          </p:cNvSpPr>
          <p:nvPr userDrawn="1"/>
        </p:nvSpPr>
        <p:spPr>
          <a:xfrm>
            <a:off x="1178226" y="6347386"/>
            <a:ext cx="4113728" cy="365125"/>
          </a:xfrm>
          <a:prstGeom prst="rect">
            <a:avLst/>
          </a:prstGeom>
        </p:spPr>
        <p:txBody>
          <a:bodyPr vert="horz" lIns="91416" tIns="45708" rIns="91416" bIns="45708" rtlCol="0" anchor="ctr"/>
          <a:lstStyle>
            <a:defPPr>
              <a:defRPr lang="en-US"/>
            </a:defPPr>
            <a:lvl1pPr marL="0" algn="l" defTabSz="914400" rtl="0" eaLnBrk="1" latinLnBrk="0" hangingPunct="1">
              <a:defRPr lang="en-US" sz="700" kern="1200" smtClean="0">
                <a:solidFill>
                  <a:srgbClr val="A6AACA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>
                <a:solidFill>
                  <a:srgbClr val="A6AACA"/>
                </a:solidFill>
              </a:rPr>
              <a:t>Information Security Level 2 – Sensitive</a:t>
            </a:r>
            <a:br>
              <a:rPr lang="en-US" sz="700" dirty="0">
                <a:solidFill>
                  <a:srgbClr val="A6AACA"/>
                </a:solidFill>
              </a:rPr>
            </a:br>
            <a:r>
              <a:rPr lang="en-US" sz="700" dirty="0">
                <a:solidFill>
                  <a:srgbClr val="A6AACA"/>
                </a:solidFill>
              </a:rPr>
              <a:t>© 2017 – Proprietary &amp; Confidential Information of Amdocs</a:t>
            </a:r>
          </a:p>
        </p:txBody>
      </p:sp>
      <p:sp>
        <p:nvSpPr>
          <p:cNvPr id="19" name="Freeform: Shape 44"/>
          <p:cNvSpPr>
            <a:spLocks/>
          </p:cNvSpPr>
          <p:nvPr userDrawn="1"/>
        </p:nvSpPr>
        <p:spPr bwMode="auto">
          <a:xfrm flipH="1">
            <a:off x="546379" y="3373621"/>
            <a:ext cx="639913" cy="73152"/>
          </a:xfrm>
          <a:custGeom>
            <a:avLst/>
            <a:gdLst>
              <a:gd name="connsiteX0" fmla="*/ 833364 w 866779"/>
              <a:gd name="connsiteY0" fmla="*/ 91133 h 91133"/>
              <a:gd name="connsiteX1" fmla="*/ 0 w 866779"/>
              <a:gd name="connsiteY1" fmla="*/ 91133 h 91133"/>
              <a:gd name="connsiteX2" fmla="*/ 742 w 866779"/>
              <a:gd name="connsiteY2" fmla="*/ 89110 h 91133"/>
              <a:gd name="connsiteX3" fmla="*/ 0 w 866779"/>
              <a:gd name="connsiteY3" fmla="*/ 89108 h 91133"/>
              <a:gd name="connsiteX4" fmla="*/ 33416 w 866779"/>
              <a:gd name="connsiteY4" fmla="*/ 0 h 91133"/>
              <a:gd name="connsiteX5" fmla="*/ 866779 w 866779"/>
              <a:gd name="connsiteY5" fmla="*/ 0 h 91133"/>
              <a:gd name="connsiteX6" fmla="*/ 866037 w 866779"/>
              <a:gd name="connsiteY6" fmla="*/ 2024 h 91133"/>
              <a:gd name="connsiteX7" fmla="*/ 866779 w 866779"/>
              <a:gd name="connsiteY7" fmla="*/ 2025 h 91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66779" h="91133">
                <a:moveTo>
                  <a:pt x="833364" y="91133"/>
                </a:moveTo>
                <a:lnTo>
                  <a:pt x="0" y="91133"/>
                </a:lnTo>
                <a:lnTo>
                  <a:pt x="742" y="89110"/>
                </a:lnTo>
                <a:lnTo>
                  <a:pt x="0" y="89108"/>
                </a:lnTo>
                <a:lnTo>
                  <a:pt x="33416" y="0"/>
                </a:lnTo>
                <a:lnTo>
                  <a:pt x="866779" y="0"/>
                </a:lnTo>
                <a:lnTo>
                  <a:pt x="866037" y="2024"/>
                </a:lnTo>
                <a:lnTo>
                  <a:pt x="866779" y="20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1799"/>
          </a:p>
        </p:txBody>
      </p:sp>
      <p:pic>
        <p:nvPicPr>
          <p:cNvPr id="11" name="Picture 10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51502" y="6382383"/>
            <a:ext cx="392910" cy="292608"/>
          </a:xfrm>
          <a:prstGeom prst="rect">
            <a:avLst/>
          </a:prstGeom>
        </p:spPr>
      </p:pic>
      <p:sp>
        <p:nvSpPr>
          <p:cNvPr id="12" name="Footer Placeholder 3"/>
          <p:cNvSpPr txBox="1">
            <a:spLocks/>
          </p:cNvSpPr>
          <p:nvPr userDrawn="1"/>
        </p:nvSpPr>
        <p:spPr>
          <a:xfrm>
            <a:off x="548498" y="6347386"/>
            <a:ext cx="629729" cy="365125"/>
          </a:xfrm>
          <a:prstGeom prst="rect">
            <a:avLst/>
          </a:prstGeom>
        </p:spPr>
        <p:txBody>
          <a:bodyPr vert="horz" lIns="0" tIns="45708" rIns="91416" bIns="45708" rtlCol="0" anchor="ctr"/>
          <a:lstStyle>
            <a:defPPr>
              <a:defRPr lang="en-US"/>
            </a:defPPr>
            <a:lvl1pPr marL="0" algn="l" defTabSz="914400" rtl="0" eaLnBrk="1" latinLnBrk="0" hangingPunct="1">
              <a:defRPr lang="en-US" sz="700" kern="1200" smtClean="0">
                <a:solidFill>
                  <a:srgbClr val="A6AACA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8C81157-9992-4BD3-B8A9-14B1E5882052}" type="slidenum">
              <a:rPr lang="en-US" sz="1200" smtClean="0">
                <a:solidFill>
                  <a:srgbClr val="A6AACA"/>
                </a:solidFill>
              </a:rPr>
              <a:t>‹#›</a:t>
            </a:fld>
            <a:endParaRPr lang="en-US" sz="1200" dirty="0">
              <a:solidFill>
                <a:srgbClr val="A6AAC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208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" y="1908348"/>
            <a:ext cx="11088784" cy="1558375"/>
          </a:xfrm>
        </p:spPr>
        <p:txBody>
          <a:bodyPr>
            <a:spAutoFit/>
          </a:bodyPr>
          <a:lstStyle>
            <a:lvl1pPr marL="284078" indent="-284078">
              <a:buFont typeface="Wingdings" panose="05000000000000000000" pitchFamily="2" charset="2"/>
              <a:buChar char="§"/>
              <a:defRPr/>
            </a:lvl1pPr>
            <a:lvl2pPr marL="517370" indent="-233293">
              <a:buFont typeface="Wingdings" panose="05000000000000000000" pitchFamily="2" charset="2"/>
              <a:buChar char="§"/>
              <a:defRPr/>
            </a:lvl2pPr>
            <a:lvl3pPr marL="741141" indent="-223771">
              <a:buFont typeface="Wingdings" panose="05000000000000000000" pitchFamily="2" charset="2"/>
              <a:buChar char="§"/>
              <a:defRPr/>
            </a:lvl3pPr>
            <a:lvl4pPr marL="914126" indent="-172986">
              <a:buFont typeface="Wingdings" panose="05000000000000000000" pitchFamily="2" charset="2"/>
              <a:buChar char="§"/>
              <a:defRPr/>
            </a:lvl4pPr>
            <a:lvl5pPr marL="1087112" indent="-172986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/>
          <p:cNvSpPr/>
          <p:nvPr userDrawn="1"/>
        </p:nvSpPr>
        <p:spPr>
          <a:xfrm rot="5400000">
            <a:off x="-3392434" y="3392434"/>
            <a:ext cx="6858000" cy="73133"/>
          </a:xfrm>
          <a:prstGeom prst="rect">
            <a:avLst/>
          </a:prstGeom>
          <a:gradFill flip="none" rotWithShape="1">
            <a:gsLst>
              <a:gs pos="0">
                <a:srgbClr val="FDB515"/>
              </a:gs>
              <a:gs pos="100000">
                <a:srgbClr val="EC008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 err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47546" y="1013824"/>
            <a:ext cx="11092148" cy="441192"/>
          </a:xfrm>
        </p:spPr>
        <p:txBody>
          <a:bodyPr>
            <a:noAutofit/>
          </a:bodyPr>
          <a:lstStyle>
            <a:lvl1pPr marL="0" indent="0">
              <a:buNone/>
              <a:defRPr sz="2399"/>
            </a:lvl1pPr>
          </a:lstStyle>
          <a:p>
            <a:pPr lvl="0"/>
            <a:r>
              <a:rPr lang="en-US" dirty="0"/>
              <a:t>Body Header text</a:t>
            </a: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546378" y="449430"/>
            <a:ext cx="11088784" cy="55387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Freeform: Shape 44"/>
          <p:cNvSpPr>
            <a:spLocks/>
          </p:cNvSpPr>
          <p:nvPr userDrawn="1"/>
        </p:nvSpPr>
        <p:spPr bwMode="auto">
          <a:xfrm flipH="1">
            <a:off x="546379" y="1524831"/>
            <a:ext cx="639913" cy="73152"/>
          </a:xfrm>
          <a:custGeom>
            <a:avLst/>
            <a:gdLst>
              <a:gd name="connsiteX0" fmla="*/ 833364 w 866779"/>
              <a:gd name="connsiteY0" fmla="*/ 91133 h 91133"/>
              <a:gd name="connsiteX1" fmla="*/ 0 w 866779"/>
              <a:gd name="connsiteY1" fmla="*/ 91133 h 91133"/>
              <a:gd name="connsiteX2" fmla="*/ 742 w 866779"/>
              <a:gd name="connsiteY2" fmla="*/ 89110 h 91133"/>
              <a:gd name="connsiteX3" fmla="*/ 0 w 866779"/>
              <a:gd name="connsiteY3" fmla="*/ 89108 h 91133"/>
              <a:gd name="connsiteX4" fmla="*/ 33416 w 866779"/>
              <a:gd name="connsiteY4" fmla="*/ 0 h 91133"/>
              <a:gd name="connsiteX5" fmla="*/ 866779 w 866779"/>
              <a:gd name="connsiteY5" fmla="*/ 0 h 91133"/>
              <a:gd name="connsiteX6" fmla="*/ 866037 w 866779"/>
              <a:gd name="connsiteY6" fmla="*/ 2024 h 91133"/>
              <a:gd name="connsiteX7" fmla="*/ 866779 w 866779"/>
              <a:gd name="connsiteY7" fmla="*/ 2025 h 91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66779" h="91133">
                <a:moveTo>
                  <a:pt x="833364" y="91133"/>
                </a:moveTo>
                <a:lnTo>
                  <a:pt x="0" y="91133"/>
                </a:lnTo>
                <a:lnTo>
                  <a:pt x="742" y="89110"/>
                </a:lnTo>
                <a:lnTo>
                  <a:pt x="0" y="89108"/>
                </a:lnTo>
                <a:lnTo>
                  <a:pt x="33416" y="0"/>
                </a:lnTo>
                <a:lnTo>
                  <a:pt x="866779" y="0"/>
                </a:lnTo>
                <a:lnTo>
                  <a:pt x="866037" y="2024"/>
                </a:lnTo>
                <a:lnTo>
                  <a:pt x="866779" y="202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1799"/>
          </a:p>
        </p:txBody>
      </p:sp>
      <p:pic>
        <p:nvPicPr>
          <p:cNvPr id="14" name="Picture 13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51502" y="6382383"/>
            <a:ext cx="39291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931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7545" y="1524001"/>
            <a:ext cx="5272619" cy="1558375"/>
          </a:xfrm>
        </p:spPr>
        <p:txBody>
          <a:bodyPr>
            <a:spAutoFit/>
          </a:bodyPr>
          <a:lstStyle>
            <a:lvl1pPr marL="284078" indent="-284078">
              <a:buFont typeface="Wingdings" panose="05000000000000000000" pitchFamily="2" charset="2"/>
              <a:buChar char="§"/>
              <a:defRPr/>
            </a:lvl1pPr>
            <a:lvl2pPr marL="517370" indent="-233293">
              <a:buFont typeface="Wingdings" panose="05000000000000000000" pitchFamily="2" charset="2"/>
              <a:buChar char="§"/>
              <a:defRPr/>
            </a:lvl2pPr>
            <a:lvl3pPr marL="741141" indent="-223771">
              <a:buFont typeface="Wingdings" panose="05000000000000000000" pitchFamily="2" charset="2"/>
              <a:buChar char="§"/>
              <a:defRPr/>
            </a:lvl3pPr>
            <a:lvl4pPr marL="914126" indent="-172986">
              <a:buFont typeface="Wingdings" panose="05000000000000000000" pitchFamily="2" charset="2"/>
              <a:buChar char="§"/>
              <a:defRPr/>
            </a:lvl4pPr>
            <a:lvl5pPr marL="1087112" indent="-172986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8662" y="1524001"/>
            <a:ext cx="5266501" cy="1558375"/>
          </a:xfrm>
        </p:spPr>
        <p:txBody>
          <a:bodyPr>
            <a:spAutoFit/>
          </a:bodyPr>
          <a:lstStyle>
            <a:lvl1pPr marL="284078" indent="-284078">
              <a:buFont typeface="Wingdings" panose="05000000000000000000" pitchFamily="2" charset="2"/>
              <a:buChar char="§"/>
              <a:defRPr/>
            </a:lvl1pPr>
            <a:lvl2pPr marL="517370" indent="-233293">
              <a:buFont typeface="Wingdings" panose="05000000000000000000" pitchFamily="2" charset="2"/>
              <a:buChar char="§"/>
              <a:defRPr/>
            </a:lvl2pPr>
            <a:lvl3pPr marL="741141" indent="-223771">
              <a:buFont typeface="Wingdings" panose="05000000000000000000" pitchFamily="2" charset="2"/>
              <a:buChar char="§"/>
              <a:defRPr/>
            </a:lvl3pPr>
            <a:lvl4pPr marL="914126" indent="-172986">
              <a:buFont typeface="Wingdings" panose="05000000000000000000" pitchFamily="2" charset="2"/>
              <a:buChar char="§"/>
              <a:defRPr/>
            </a:lvl4pPr>
            <a:lvl5pPr marL="1087112" indent="-172986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 rot="5400000">
            <a:off x="-3392434" y="3392434"/>
            <a:ext cx="6858000" cy="73133"/>
          </a:xfrm>
          <a:prstGeom prst="rect">
            <a:avLst/>
          </a:prstGeom>
          <a:gradFill flip="none" rotWithShape="1">
            <a:gsLst>
              <a:gs pos="0">
                <a:srgbClr val="FDB515"/>
              </a:gs>
              <a:gs pos="100000">
                <a:srgbClr val="EC008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 err="1"/>
          </a:p>
        </p:txBody>
      </p:sp>
      <p:sp>
        <p:nvSpPr>
          <p:cNvPr id="10" name="Freeform: Shape 44"/>
          <p:cNvSpPr>
            <a:spLocks/>
          </p:cNvSpPr>
          <p:nvPr userDrawn="1"/>
        </p:nvSpPr>
        <p:spPr bwMode="auto">
          <a:xfrm flipH="1">
            <a:off x="546379" y="1186668"/>
            <a:ext cx="639913" cy="73152"/>
          </a:xfrm>
          <a:custGeom>
            <a:avLst/>
            <a:gdLst>
              <a:gd name="connsiteX0" fmla="*/ 833364 w 866779"/>
              <a:gd name="connsiteY0" fmla="*/ 91133 h 91133"/>
              <a:gd name="connsiteX1" fmla="*/ 0 w 866779"/>
              <a:gd name="connsiteY1" fmla="*/ 91133 h 91133"/>
              <a:gd name="connsiteX2" fmla="*/ 742 w 866779"/>
              <a:gd name="connsiteY2" fmla="*/ 89110 h 91133"/>
              <a:gd name="connsiteX3" fmla="*/ 0 w 866779"/>
              <a:gd name="connsiteY3" fmla="*/ 89108 h 91133"/>
              <a:gd name="connsiteX4" fmla="*/ 33416 w 866779"/>
              <a:gd name="connsiteY4" fmla="*/ 0 h 91133"/>
              <a:gd name="connsiteX5" fmla="*/ 866779 w 866779"/>
              <a:gd name="connsiteY5" fmla="*/ 0 h 91133"/>
              <a:gd name="connsiteX6" fmla="*/ 866037 w 866779"/>
              <a:gd name="connsiteY6" fmla="*/ 2024 h 91133"/>
              <a:gd name="connsiteX7" fmla="*/ 866779 w 866779"/>
              <a:gd name="connsiteY7" fmla="*/ 2025 h 91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66779" h="91133">
                <a:moveTo>
                  <a:pt x="833364" y="91133"/>
                </a:moveTo>
                <a:lnTo>
                  <a:pt x="0" y="91133"/>
                </a:lnTo>
                <a:lnTo>
                  <a:pt x="742" y="89110"/>
                </a:lnTo>
                <a:lnTo>
                  <a:pt x="0" y="89108"/>
                </a:lnTo>
                <a:lnTo>
                  <a:pt x="33416" y="0"/>
                </a:lnTo>
                <a:lnTo>
                  <a:pt x="866779" y="0"/>
                </a:lnTo>
                <a:lnTo>
                  <a:pt x="866037" y="2024"/>
                </a:lnTo>
                <a:lnTo>
                  <a:pt x="866779" y="202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1799"/>
          </a:p>
        </p:txBody>
      </p:sp>
      <p:pic>
        <p:nvPicPr>
          <p:cNvPr id="15" name="Picture 14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51502" y="6382383"/>
            <a:ext cx="39291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057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 rot="5400000">
            <a:off x="-3392434" y="3392434"/>
            <a:ext cx="6858000" cy="73133"/>
          </a:xfrm>
          <a:prstGeom prst="rect">
            <a:avLst/>
          </a:prstGeom>
          <a:gradFill flip="none" rotWithShape="1">
            <a:gsLst>
              <a:gs pos="0">
                <a:srgbClr val="FDB515"/>
              </a:gs>
              <a:gs pos="100000">
                <a:srgbClr val="EC008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 err="1"/>
          </a:p>
        </p:txBody>
      </p:sp>
      <p:sp>
        <p:nvSpPr>
          <p:cNvPr id="19" name="Content Placeholder 2"/>
          <p:cNvSpPr>
            <a:spLocks noGrp="1"/>
          </p:cNvSpPr>
          <p:nvPr>
            <p:ph sz="half" idx="10"/>
          </p:nvPr>
        </p:nvSpPr>
        <p:spPr>
          <a:xfrm>
            <a:off x="547545" y="1524001"/>
            <a:ext cx="5272619" cy="1558375"/>
          </a:xfrm>
        </p:spPr>
        <p:txBody>
          <a:bodyPr>
            <a:spAutoFit/>
          </a:bodyPr>
          <a:lstStyle>
            <a:lvl1pPr marL="284078" indent="-284078">
              <a:buFont typeface="Wingdings" panose="05000000000000000000" pitchFamily="2" charset="2"/>
              <a:buChar char="§"/>
              <a:defRPr/>
            </a:lvl1pPr>
            <a:lvl2pPr marL="517370" indent="-233293">
              <a:buFont typeface="Wingdings" panose="05000000000000000000" pitchFamily="2" charset="2"/>
              <a:buChar char="§"/>
              <a:defRPr/>
            </a:lvl2pPr>
            <a:lvl3pPr marL="741141" indent="-223771">
              <a:buFont typeface="Wingdings" panose="05000000000000000000" pitchFamily="2" charset="2"/>
              <a:buChar char="§"/>
              <a:defRPr/>
            </a:lvl3pPr>
            <a:lvl4pPr marL="914126" indent="-172986">
              <a:buFont typeface="Wingdings" panose="05000000000000000000" pitchFamily="2" charset="2"/>
              <a:buChar char="§"/>
              <a:defRPr/>
            </a:lvl4pPr>
            <a:lvl5pPr marL="1087112" indent="-172986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Freeform: Shape 44"/>
          <p:cNvSpPr>
            <a:spLocks/>
          </p:cNvSpPr>
          <p:nvPr userDrawn="1"/>
        </p:nvSpPr>
        <p:spPr bwMode="auto">
          <a:xfrm flipH="1">
            <a:off x="546379" y="1186668"/>
            <a:ext cx="639913" cy="73152"/>
          </a:xfrm>
          <a:custGeom>
            <a:avLst/>
            <a:gdLst>
              <a:gd name="connsiteX0" fmla="*/ 833364 w 866779"/>
              <a:gd name="connsiteY0" fmla="*/ 91133 h 91133"/>
              <a:gd name="connsiteX1" fmla="*/ 0 w 866779"/>
              <a:gd name="connsiteY1" fmla="*/ 91133 h 91133"/>
              <a:gd name="connsiteX2" fmla="*/ 742 w 866779"/>
              <a:gd name="connsiteY2" fmla="*/ 89110 h 91133"/>
              <a:gd name="connsiteX3" fmla="*/ 0 w 866779"/>
              <a:gd name="connsiteY3" fmla="*/ 89108 h 91133"/>
              <a:gd name="connsiteX4" fmla="*/ 33416 w 866779"/>
              <a:gd name="connsiteY4" fmla="*/ 0 h 91133"/>
              <a:gd name="connsiteX5" fmla="*/ 866779 w 866779"/>
              <a:gd name="connsiteY5" fmla="*/ 0 h 91133"/>
              <a:gd name="connsiteX6" fmla="*/ 866037 w 866779"/>
              <a:gd name="connsiteY6" fmla="*/ 2024 h 91133"/>
              <a:gd name="connsiteX7" fmla="*/ 866779 w 866779"/>
              <a:gd name="connsiteY7" fmla="*/ 2025 h 91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66779" h="91133">
                <a:moveTo>
                  <a:pt x="833364" y="91133"/>
                </a:moveTo>
                <a:lnTo>
                  <a:pt x="0" y="91133"/>
                </a:lnTo>
                <a:lnTo>
                  <a:pt x="742" y="89110"/>
                </a:lnTo>
                <a:lnTo>
                  <a:pt x="0" y="89108"/>
                </a:lnTo>
                <a:lnTo>
                  <a:pt x="33416" y="0"/>
                </a:lnTo>
                <a:lnTo>
                  <a:pt x="866779" y="0"/>
                </a:lnTo>
                <a:lnTo>
                  <a:pt x="866037" y="2024"/>
                </a:lnTo>
                <a:lnTo>
                  <a:pt x="866779" y="202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1799"/>
          </a:p>
        </p:txBody>
      </p:sp>
      <p:pic>
        <p:nvPicPr>
          <p:cNvPr id="14" name="Picture 13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51502" y="6382383"/>
            <a:ext cx="39291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043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 rot="5400000">
            <a:off x="-3392434" y="3392434"/>
            <a:ext cx="6858000" cy="73133"/>
          </a:xfrm>
          <a:prstGeom prst="rect">
            <a:avLst/>
          </a:prstGeom>
          <a:gradFill flip="none" rotWithShape="1">
            <a:gsLst>
              <a:gs pos="0">
                <a:srgbClr val="FDB515"/>
              </a:gs>
              <a:gs pos="100000">
                <a:srgbClr val="EC008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 err="1"/>
          </a:p>
        </p:txBody>
      </p:sp>
      <p:pic>
        <p:nvPicPr>
          <p:cNvPr id="10" name="Picture 9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51502" y="6382383"/>
            <a:ext cx="39291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155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(no sideba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51502" y="6382383"/>
            <a:ext cx="39291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858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51502" y="6382383"/>
            <a:ext cx="39291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335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32.xml"/><Relationship Id="rId2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6378" y="450025"/>
            <a:ext cx="11088784" cy="553998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497" y="1524000"/>
            <a:ext cx="11088784" cy="474757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1178226" y="6347386"/>
            <a:ext cx="4113728" cy="365125"/>
          </a:xfrm>
          <a:prstGeom prst="rect">
            <a:avLst/>
          </a:prstGeom>
        </p:spPr>
        <p:txBody>
          <a:bodyPr vert="horz" lIns="91416" tIns="45708" rIns="91416" bIns="45708" rtlCol="0" anchor="ctr"/>
          <a:lstStyle>
            <a:defPPr>
              <a:defRPr lang="en-US"/>
            </a:defPPr>
            <a:lvl1pPr marL="0" algn="l" defTabSz="914400" rtl="0" eaLnBrk="1" latinLnBrk="0" hangingPunct="1">
              <a:defRPr lang="en-US" sz="700" kern="1200" smtClean="0">
                <a:solidFill>
                  <a:srgbClr val="A6AACA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/>
              <a:t>Information Security Level 2 – Sensitive</a:t>
            </a:r>
            <a:br>
              <a:rPr lang="en-US" sz="700" dirty="0"/>
            </a:br>
            <a:r>
              <a:rPr lang="en-US" sz="700" dirty="0"/>
              <a:t>© 2017 – Proprietary &amp; Confidential Information of Amdocs</a:t>
            </a:r>
          </a:p>
        </p:txBody>
      </p:sp>
      <p:sp>
        <p:nvSpPr>
          <p:cNvPr id="6" name="Footer Placeholder 3"/>
          <p:cNvSpPr txBox="1">
            <a:spLocks/>
          </p:cNvSpPr>
          <p:nvPr userDrawn="1"/>
        </p:nvSpPr>
        <p:spPr>
          <a:xfrm>
            <a:off x="548497" y="6347386"/>
            <a:ext cx="605286" cy="365125"/>
          </a:xfrm>
          <a:prstGeom prst="rect">
            <a:avLst/>
          </a:prstGeom>
        </p:spPr>
        <p:txBody>
          <a:bodyPr vert="horz" lIns="0" tIns="45708" rIns="91416" bIns="45708" rtlCol="0" anchor="ctr"/>
          <a:lstStyle>
            <a:defPPr>
              <a:defRPr lang="en-US"/>
            </a:defPPr>
            <a:lvl1pPr marL="0" algn="l" defTabSz="914400" rtl="0" eaLnBrk="1" latinLnBrk="0" hangingPunct="1">
              <a:defRPr lang="en-US" sz="700" kern="1200" smtClean="0">
                <a:solidFill>
                  <a:srgbClr val="A6AACA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1AD4996-C560-415B-A0CB-B2007798C868}" type="slidenum">
              <a:rPr lang="en-US" sz="1200" smtClean="0"/>
              <a:t>‹#›</a:t>
            </a:fld>
            <a:endParaRPr lang="en-US" sz="1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0" y="-1"/>
            <a:ext cx="11430000" cy="635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6351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13" r:id="rId1"/>
    <p:sldLayoutId id="2147484114" r:id="rId2"/>
    <p:sldLayoutId id="2147484115" r:id="rId3"/>
    <p:sldLayoutId id="2147484116" r:id="rId4"/>
    <p:sldLayoutId id="2147484117" r:id="rId5"/>
    <p:sldLayoutId id="2147484118" r:id="rId6"/>
    <p:sldLayoutId id="2147484119" r:id="rId7"/>
    <p:sldLayoutId id="2147484120" r:id="rId8"/>
    <p:sldLayoutId id="2147484121" r:id="rId9"/>
    <p:sldLayoutId id="2147484122" r:id="rId10"/>
    <p:sldLayoutId id="2147484123" r:id="rId11"/>
    <p:sldLayoutId id="2147484150" r:id="rId12"/>
    <p:sldLayoutId id="2147484125" r:id="rId13"/>
    <p:sldLayoutId id="2147484127" r:id="rId14"/>
    <p:sldLayoutId id="2147484149" r:id="rId1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126" rtl="0" eaLnBrk="1" latinLnBrk="0" hangingPunct="1">
        <a:lnSpc>
          <a:spcPct val="100000"/>
        </a:lnSpc>
        <a:spcBef>
          <a:spcPct val="0"/>
        </a:spcBef>
        <a:buNone/>
        <a:defRPr sz="3599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4078" indent="-284078" algn="l" defTabSz="914126" rtl="0" eaLnBrk="1" latinLnBrk="0" hangingPunct="1">
        <a:lnSpc>
          <a:spcPct val="100000"/>
        </a:lnSpc>
        <a:spcBef>
          <a:spcPts val="1000"/>
        </a:spcBef>
        <a:buFont typeface="Wingdings" panose="05000000000000000000" pitchFamily="2" charset="2"/>
        <a:buChar char="§"/>
        <a:defRPr sz="1999" kern="1200">
          <a:solidFill>
            <a:schemeClr val="tx1"/>
          </a:solidFill>
          <a:latin typeface="+mn-lt"/>
          <a:ea typeface="+mn-ea"/>
          <a:cs typeface="+mn-cs"/>
        </a:defRPr>
      </a:lvl1pPr>
      <a:lvl2pPr marL="517370" indent="-233293" algn="l" defTabSz="914126" rtl="0" eaLnBrk="1" latinLnBrk="0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§"/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741141" indent="-223771" algn="l" defTabSz="914126" rtl="0" eaLnBrk="1" latinLnBrk="0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126" indent="-172986" algn="l" defTabSz="914126" rtl="0" eaLnBrk="1" latinLnBrk="0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87112" indent="-172986" algn="l" defTabSz="914126" rtl="0" eaLnBrk="1" latinLnBrk="0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>
          <p15:clr>
            <a:srgbClr val="A4A3A4"/>
          </p15:clr>
        </p15:guide>
        <p15:guide id="2" orient="horz" pos="3960">
          <p15:clr>
            <a:srgbClr val="F26B43"/>
          </p15:clr>
        </p15:guide>
        <p15:guide id="3" orient="horz" pos="345">
          <p15:clr>
            <a:srgbClr val="F26B43"/>
          </p15:clr>
        </p15:guide>
        <p15:guide id="4" pos="336">
          <p15:clr>
            <a:srgbClr val="F26B43"/>
          </p15:clr>
        </p15:guide>
        <p15:guide id="5" pos="7334">
          <p15:clr>
            <a:srgbClr val="F26B43"/>
          </p15:clr>
        </p15:guide>
        <p15:guide id="6" orient="horz" pos="1192">
          <p15:clr>
            <a:srgbClr val="A4A3A4"/>
          </p15:clr>
        </p15:guide>
        <p15:guide id="7" orient="horz" pos="960">
          <p15:clr>
            <a:srgbClr val="A4A3A4"/>
          </p15:clr>
        </p15:guide>
        <p15:guide id="8" orient="horz" pos="1420">
          <p15:clr>
            <a:srgbClr val="A4A3A4"/>
          </p15:clr>
        </p15:guide>
        <p15:guide id="9" orient="horz" pos="2160">
          <p15:clr>
            <a:srgbClr val="A4A3A4"/>
          </p15:clr>
        </p15:guide>
        <p15:guide id="10" orient="horz" pos="632">
          <p15:clr>
            <a:srgbClr val="A4A3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6378" y="450025"/>
            <a:ext cx="11088784" cy="553998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497" y="1524000"/>
            <a:ext cx="11088784" cy="474757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1178226" y="6347386"/>
            <a:ext cx="4113728" cy="365125"/>
          </a:xfrm>
          <a:prstGeom prst="rect">
            <a:avLst/>
          </a:prstGeom>
        </p:spPr>
        <p:txBody>
          <a:bodyPr vert="horz" lIns="91416" tIns="45708" rIns="91416" bIns="45708" rtlCol="0" anchor="ctr"/>
          <a:lstStyle>
            <a:defPPr>
              <a:defRPr lang="en-US"/>
            </a:defPPr>
            <a:lvl1pPr marL="0" algn="l" defTabSz="914400" rtl="0" eaLnBrk="1" latinLnBrk="0" hangingPunct="1">
              <a:defRPr lang="en-US" sz="700" kern="1200" smtClean="0">
                <a:solidFill>
                  <a:srgbClr val="A6AACA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>
                <a:solidFill>
                  <a:srgbClr val="6C80A5"/>
                </a:solidFill>
              </a:rPr>
              <a:t>Information Security Level 2 – Sensitive</a:t>
            </a:r>
            <a:br>
              <a:rPr lang="en-US" sz="700" dirty="0">
                <a:solidFill>
                  <a:srgbClr val="6C80A5"/>
                </a:solidFill>
              </a:rPr>
            </a:br>
            <a:r>
              <a:rPr lang="en-US" sz="700" dirty="0">
                <a:solidFill>
                  <a:srgbClr val="6C80A5"/>
                </a:solidFill>
              </a:rPr>
              <a:t>© 2017 – Proprietary &amp; Confidential Information of Amdocs</a:t>
            </a:r>
          </a:p>
        </p:txBody>
      </p:sp>
      <p:sp>
        <p:nvSpPr>
          <p:cNvPr id="6" name="Footer Placeholder 3"/>
          <p:cNvSpPr txBox="1">
            <a:spLocks/>
          </p:cNvSpPr>
          <p:nvPr userDrawn="1"/>
        </p:nvSpPr>
        <p:spPr>
          <a:xfrm>
            <a:off x="548498" y="6347386"/>
            <a:ext cx="629729" cy="365125"/>
          </a:xfrm>
          <a:prstGeom prst="rect">
            <a:avLst/>
          </a:prstGeom>
        </p:spPr>
        <p:txBody>
          <a:bodyPr vert="horz" lIns="0" tIns="45708" rIns="91416" bIns="45708" rtlCol="0" anchor="ctr"/>
          <a:lstStyle>
            <a:defPPr>
              <a:defRPr lang="en-US"/>
            </a:defPPr>
            <a:lvl1pPr marL="0" algn="l" defTabSz="914400" rtl="0" eaLnBrk="1" latinLnBrk="0" hangingPunct="1">
              <a:defRPr lang="en-US" sz="700" kern="1200" smtClean="0">
                <a:solidFill>
                  <a:srgbClr val="A6AACA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8C81157-9992-4BD3-B8A9-14B1E5882052}" type="slidenum">
              <a:rPr lang="en-US" sz="1200" smtClean="0">
                <a:solidFill>
                  <a:srgbClr val="6C80A5"/>
                </a:solidFill>
              </a:rPr>
              <a:t>‹#›</a:t>
            </a:fld>
            <a:endParaRPr lang="en-US" sz="1200" dirty="0">
              <a:solidFill>
                <a:srgbClr val="6C80A5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0" y="-1"/>
            <a:ext cx="11427023" cy="635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469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8" r:id="rId1"/>
    <p:sldLayoutId id="2147484129" r:id="rId2"/>
    <p:sldLayoutId id="2147484130" r:id="rId3"/>
    <p:sldLayoutId id="2147484131" r:id="rId4"/>
    <p:sldLayoutId id="2147484132" r:id="rId5"/>
    <p:sldLayoutId id="2147484133" r:id="rId6"/>
    <p:sldLayoutId id="2147484134" r:id="rId7"/>
    <p:sldLayoutId id="2147484135" r:id="rId8"/>
    <p:sldLayoutId id="2147484136" r:id="rId9"/>
    <p:sldLayoutId id="2147484137" r:id="rId10"/>
    <p:sldLayoutId id="2147484144" r:id="rId11"/>
    <p:sldLayoutId id="2147484145" r:id="rId12"/>
    <p:sldLayoutId id="2147484138" r:id="rId13"/>
    <p:sldLayoutId id="2147484139" r:id="rId14"/>
    <p:sldLayoutId id="2147484140" r:id="rId15"/>
    <p:sldLayoutId id="2147484141" r:id="rId16"/>
    <p:sldLayoutId id="2147484142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126" rtl="0" eaLnBrk="1" latinLnBrk="0" hangingPunct="1">
        <a:lnSpc>
          <a:spcPct val="100000"/>
        </a:lnSpc>
        <a:spcBef>
          <a:spcPct val="0"/>
        </a:spcBef>
        <a:buNone/>
        <a:defRPr sz="3599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84078" indent="-284078" algn="l" defTabSz="914126" rtl="0" eaLnBrk="1" latinLnBrk="0" hangingPunct="1">
        <a:lnSpc>
          <a:spcPct val="100000"/>
        </a:lnSpc>
        <a:spcBef>
          <a:spcPts val="1000"/>
        </a:spcBef>
        <a:buFont typeface="Wingdings" panose="05000000000000000000" pitchFamily="2" charset="2"/>
        <a:buChar char="§"/>
        <a:defRPr sz="1999" kern="1200">
          <a:solidFill>
            <a:schemeClr val="tx2"/>
          </a:solidFill>
          <a:latin typeface="+mn-lt"/>
          <a:ea typeface="+mn-ea"/>
          <a:cs typeface="+mn-cs"/>
        </a:defRPr>
      </a:lvl1pPr>
      <a:lvl2pPr marL="517370" indent="-233293" algn="l" defTabSz="914126" rtl="0" eaLnBrk="1" latinLnBrk="0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§"/>
        <a:defRPr sz="1799" kern="1200">
          <a:solidFill>
            <a:schemeClr val="tx2"/>
          </a:solidFill>
          <a:latin typeface="+mn-lt"/>
          <a:ea typeface="+mn-ea"/>
          <a:cs typeface="+mn-cs"/>
        </a:defRPr>
      </a:lvl2pPr>
      <a:lvl3pPr marL="741141" indent="-223771" algn="l" defTabSz="914126" rtl="0" eaLnBrk="1" latinLnBrk="0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126" indent="-172986" algn="l" defTabSz="914126" rtl="0" eaLnBrk="1" latinLnBrk="0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087112" indent="-172986" algn="l" defTabSz="914126" rtl="0" eaLnBrk="1" latinLnBrk="0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>
          <p15:clr>
            <a:srgbClr val="A4A3A4"/>
          </p15:clr>
        </p15:guide>
        <p15:guide id="2" orient="horz" pos="3960">
          <p15:clr>
            <a:srgbClr val="F26B43"/>
          </p15:clr>
        </p15:guide>
        <p15:guide id="3" orient="horz" pos="345">
          <p15:clr>
            <a:srgbClr val="F26B43"/>
          </p15:clr>
        </p15:guide>
        <p15:guide id="4" pos="336">
          <p15:clr>
            <a:srgbClr val="F26B43"/>
          </p15:clr>
        </p15:guide>
        <p15:guide id="5" pos="7334">
          <p15:clr>
            <a:srgbClr val="F26B43"/>
          </p15:clr>
        </p15:guide>
        <p15:guide id="6" orient="horz" pos="1192">
          <p15:clr>
            <a:srgbClr val="A4A3A4"/>
          </p15:clr>
        </p15:guide>
        <p15:guide id="7" orient="horz" pos="960">
          <p15:clr>
            <a:srgbClr val="A4A3A4"/>
          </p15:clr>
        </p15:guide>
        <p15:guide id="8" orient="horz" pos="1420">
          <p15:clr>
            <a:srgbClr val="A4A3A4"/>
          </p15:clr>
        </p15:guide>
        <p15:guide id="9" orient="horz" pos="2160">
          <p15:clr>
            <a:srgbClr val="A4A3A4"/>
          </p15:clr>
        </p15:guide>
        <p15:guide id="10" orient="horz" pos="632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131" y="2268453"/>
            <a:ext cx="11090561" cy="697017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Hackathon 2017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47274" y="3886385"/>
            <a:ext cx="7094278" cy="215444"/>
          </a:xfrm>
        </p:spPr>
        <p:txBody>
          <a:bodyPr/>
          <a:lstStyle/>
          <a:p>
            <a:r>
              <a:rPr lang="en-US" dirty="0"/>
              <a:t>December 2017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1014" y="717907"/>
            <a:ext cx="2286796" cy="1439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761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527255">
            <a:off x="848380" y="1921966"/>
            <a:ext cx="5771025" cy="2355908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WIFM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03943" y="2776754"/>
            <a:ext cx="5259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2"/>
                </a:solidFill>
              </a:rPr>
              <a:t>Too Many Defects ???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19552" y="2545922"/>
            <a:ext cx="356532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45580"/>
                </a:solidFill>
              </a:rPr>
              <a:t>We Have The Best Solution For You !</a:t>
            </a:r>
            <a:endParaRPr lang="en-US" sz="3600" dirty="0">
              <a:solidFill>
                <a:schemeClr val="tx2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3351" y="6307118"/>
            <a:ext cx="721482" cy="48639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763256">
            <a:off x="6557244" y="1924928"/>
            <a:ext cx="4590210" cy="3191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980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Product Provides: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61394" y="1323976"/>
            <a:ext cx="11521056" cy="3708708"/>
          </a:xfrm>
        </p:spPr>
        <p:txBody>
          <a:bodyPr/>
          <a:lstStyle/>
          <a:p>
            <a:pPr marL="0" indent="0">
              <a:spcBef>
                <a:spcPts val="2099"/>
              </a:spcBef>
              <a:buNone/>
            </a:pPr>
            <a:endParaRPr lang="en-US" sz="2000" b="1" dirty="0">
              <a:solidFill>
                <a:schemeClr val="accent1"/>
              </a:solidFill>
            </a:endParaRPr>
          </a:p>
          <a:p>
            <a:pPr>
              <a:spcBef>
                <a:spcPts val="2099"/>
              </a:spcBef>
            </a:pPr>
            <a:r>
              <a:rPr lang="en-US" sz="2000" b="1" dirty="0">
                <a:solidFill>
                  <a:schemeClr val="accent1"/>
                </a:solidFill>
              </a:rPr>
              <a:t> </a:t>
            </a:r>
            <a:r>
              <a:rPr lang="en-US" sz="1800" dirty="0"/>
              <a:t> </a:t>
            </a:r>
            <a:r>
              <a:rPr lang="en-US" sz="2000" b="1" dirty="0">
                <a:solidFill>
                  <a:schemeClr val="accent1"/>
                </a:solidFill>
              </a:rPr>
              <a:t>Manage your defects </a:t>
            </a:r>
          </a:p>
          <a:p>
            <a:pPr marL="0" indent="0">
              <a:spcBef>
                <a:spcPts val="2099"/>
              </a:spcBef>
              <a:buNone/>
            </a:pPr>
            <a:endParaRPr lang="en-US" sz="1800" dirty="0"/>
          </a:p>
          <a:p>
            <a:pPr>
              <a:spcBef>
                <a:spcPts val="2099"/>
              </a:spcBef>
            </a:pPr>
            <a:r>
              <a:rPr lang="en-US" sz="2000" b="1" dirty="0">
                <a:solidFill>
                  <a:schemeClr val="accent2"/>
                </a:solidFill>
              </a:rPr>
              <a:t>Trade your defects in a dedicated marketplace</a:t>
            </a:r>
          </a:p>
          <a:p>
            <a:pPr marL="0" indent="0">
              <a:spcBef>
                <a:spcPts val="2099"/>
              </a:spcBef>
              <a:buNone/>
            </a:pPr>
            <a:endParaRPr lang="en-US" sz="1800" dirty="0"/>
          </a:p>
          <a:p>
            <a:pPr>
              <a:spcBef>
                <a:spcPts val="2099"/>
              </a:spcBef>
            </a:pPr>
            <a:r>
              <a:rPr lang="en-US" sz="2000" b="1" dirty="0">
                <a:solidFill>
                  <a:srgbClr val="F45580"/>
                </a:solidFill>
              </a:rPr>
              <a:t> 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F45580"/>
                </a:solidFill>
              </a:rPr>
              <a:t>Keep high productivity</a:t>
            </a:r>
          </a:p>
          <a:p>
            <a:pPr marL="0" indent="0">
              <a:spcBef>
                <a:spcPts val="2099"/>
              </a:spcBef>
              <a:buNone/>
            </a:pP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0308" y="1476506"/>
            <a:ext cx="4669940" cy="357328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53351" y="6307118"/>
            <a:ext cx="721482" cy="486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93517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We Used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46378" y="1323976"/>
            <a:ext cx="11436072" cy="3708708"/>
          </a:xfrm>
        </p:spPr>
        <p:txBody>
          <a:bodyPr/>
          <a:lstStyle/>
          <a:p>
            <a:pPr marL="0" indent="0">
              <a:spcBef>
                <a:spcPts val="2099"/>
              </a:spcBef>
              <a:buNone/>
            </a:pPr>
            <a:endParaRPr lang="en-US" sz="2000" b="1" dirty="0">
              <a:solidFill>
                <a:schemeClr val="accent1"/>
              </a:solidFill>
            </a:endParaRPr>
          </a:p>
          <a:p>
            <a:pPr marL="0" indent="0">
              <a:spcBef>
                <a:spcPts val="2099"/>
              </a:spcBef>
              <a:buNone/>
            </a:pPr>
            <a:r>
              <a:rPr lang="en-US" sz="2000" b="1" dirty="0">
                <a:solidFill>
                  <a:schemeClr val="accent1"/>
                </a:solidFill>
              </a:rPr>
              <a:t>Front-End </a:t>
            </a:r>
            <a:r>
              <a:rPr lang="en-US" sz="1800" dirty="0"/>
              <a:t>– JS Angular 2 (using Components)</a:t>
            </a:r>
          </a:p>
          <a:p>
            <a:pPr marL="0" indent="0">
              <a:spcBef>
                <a:spcPts val="2099"/>
              </a:spcBef>
              <a:buNone/>
            </a:pPr>
            <a:endParaRPr lang="en-US" sz="1800" dirty="0"/>
          </a:p>
          <a:p>
            <a:pPr marL="0" indent="0">
              <a:spcBef>
                <a:spcPts val="2099"/>
              </a:spcBef>
              <a:buNone/>
            </a:pPr>
            <a:r>
              <a:rPr lang="en-US" sz="2000" b="1" dirty="0">
                <a:solidFill>
                  <a:schemeClr val="accent2"/>
                </a:solidFill>
              </a:rPr>
              <a:t>Back-End </a:t>
            </a:r>
            <a:r>
              <a:rPr lang="en-US" sz="1800" dirty="0"/>
              <a:t>– </a:t>
            </a:r>
            <a:r>
              <a:rPr lang="en-US" sz="1800" dirty="0" err="1"/>
              <a:t>NodeJS</a:t>
            </a:r>
            <a:r>
              <a:rPr lang="en-US" sz="1800" dirty="0"/>
              <a:t> (JSON-server)</a:t>
            </a:r>
            <a:endParaRPr lang="en-US" sz="1600" dirty="0"/>
          </a:p>
          <a:p>
            <a:pPr marL="0" indent="0">
              <a:spcBef>
                <a:spcPts val="2099"/>
              </a:spcBef>
              <a:buNone/>
            </a:pPr>
            <a:endParaRPr lang="en-US" sz="1800" dirty="0"/>
          </a:p>
          <a:p>
            <a:pPr marL="0" indent="0">
              <a:spcBef>
                <a:spcPts val="2099"/>
              </a:spcBef>
              <a:buNone/>
            </a:pPr>
            <a:r>
              <a:rPr lang="en-US" sz="2000" b="1" dirty="0">
                <a:solidFill>
                  <a:srgbClr val="F45580"/>
                </a:solidFill>
              </a:rPr>
              <a:t>Design-Pattern </a:t>
            </a:r>
            <a:r>
              <a:rPr lang="en-US" sz="2000" dirty="0"/>
              <a:t>– </a:t>
            </a:r>
            <a:r>
              <a:rPr lang="en-US" sz="2000" dirty="0"/>
              <a:t>Redux using </a:t>
            </a:r>
            <a:r>
              <a:rPr lang="en-US" sz="2000" dirty="0" err="1"/>
              <a:t>ngrx</a:t>
            </a:r>
            <a:r>
              <a:rPr lang="en-US" sz="2000" dirty="0"/>
              <a:t> library for Angular</a:t>
            </a:r>
            <a:endParaRPr lang="en-US" sz="1800" dirty="0"/>
          </a:p>
          <a:p>
            <a:pPr marL="0" indent="0">
              <a:spcBef>
                <a:spcPts val="2099"/>
              </a:spcBef>
              <a:buNone/>
            </a:pP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3115" y="1384883"/>
            <a:ext cx="1326669" cy="13266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6903" y="3850776"/>
            <a:ext cx="830480" cy="75057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70345" y="2676059"/>
            <a:ext cx="812208" cy="88315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53351" y="6307118"/>
            <a:ext cx="721482" cy="48639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28704" y="3816887"/>
            <a:ext cx="808483" cy="80848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6922" y="1384883"/>
            <a:ext cx="10717911" cy="466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60445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3351" y="6307118"/>
            <a:ext cx="721482" cy="486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909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4-05194 Amdocs XDC Dark PPT Template">
  <a:themeElements>
    <a:clrScheme name="Amdocs 2017">
      <a:dk1>
        <a:srgbClr val="000000"/>
      </a:dk1>
      <a:lt1>
        <a:sysClr val="window" lastClr="FFFFFF"/>
      </a:lt1>
      <a:dk2>
        <a:srgbClr val="302E45"/>
      </a:dk2>
      <a:lt2>
        <a:srgbClr val="DFE1DF"/>
      </a:lt2>
      <a:accent1>
        <a:srgbClr val="FDB515"/>
      </a:accent1>
      <a:accent2>
        <a:srgbClr val="F2665F"/>
      </a:accent2>
      <a:accent3>
        <a:srgbClr val="EC008C"/>
      </a:accent3>
      <a:accent4>
        <a:srgbClr val="302E45"/>
      </a:accent4>
      <a:accent5>
        <a:srgbClr val="626469"/>
      </a:accent5>
      <a:accent6>
        <a:srgbClr val="D9D9D6"/>
      </a:accent6>
      <a:hlink>
        <a:srgbClr val="FDB515"/>
      </a:hlink>
      <a:folHlink>
        <a:srgbClr val="EC008C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400" dirty="0" err="1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mdocs 2017 PPT template - dark.potx" id="{31C4D8EA-9AD6-41FB-84BC-D759DC05B5D2}" vid="{F5EDF8D9-5E3B-4502-A321-30A74F4E7A96}"/>
    </a:ext>
  </a:extLst>
</a:theme>
</file>

<file path=ppt/theme/theme2.xml><?xml version="1.0" encoding="utf-8"?>
<a:theme xmlns:a="http://schemas.openxmlformats.org/drawingml/2006/main" name="4-05194 Amdocs XDC Light PPT Template">
  <a:themeElements>
    <a:clrScheme name="Amdocs 2017">
      <a:dk1>
        <a:srgbClr val="000000"/>
      </a:dk1>
      <a:lt1>
        <a:sysClr val="window" lastClr="FFFFFF"/>
      </a:lt1>
      <a:dk2>
        <a:srgbClr val="302E45"/>
      </a:dk2>
      <a:lt2>
        <a:srgbClr val="DFE1DF"/>
      </a:lt2>
      <a:accent1>
        <a:srgbClr val="FDB515"/>
      </a:accent1>
      <a:accent2>
        <a:srgbClr val="F2665F"/>
      </a:accent2>
      <a:accent3>
        <a:srgbClr val="EC008C"/>
      </a:accent3>
      <a:accent4>
        <a:srgbClr val="302E45"/>
      </a:accent4>
      <a:accent5>
        <a:srgbClr val="626469"/>
      </a:accent5>
      <a:accent6>
        <a:srgbClr val="D9D9D6"/>
      </a:accent6>
      <a:hlink>
        <a:srgbClr val="FDB515"/>
      </a:hlink>
      <a:folHlink>
        <a:srgbClr val="EC008C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400" dirty="0" err="1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mdocs 2017 PPT template - light.potx" id="{86540135-B1D7-45DD-A7CF-ED21DD0948DA}" vid="{5E87D3D3-35D5-4F88-A07B-B0F99D74CEB7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16Mar27_Kyvisat _ ceo_V2_BM_DP</Template>
  <TotalTime>15228</TotalTime>
  <Words>62</Words>
  <Application>Microsoft Office PowerPoint</Application>
  <PresentationFormat>Custom</PresentationFormat>
  <Paragraphs>21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Century Gothic</vt:lpstr>
      <vt:lpstr>Wingdings</vt:lpstr>
      <vt:lpstr>4-05194 Amdocs XDC Dark PPT Template</vt:lpstr>
      <vt:lpstr>4-05194 Amdocs XDC Light PPT Template</vt:lpstr>
      <vt:lpstr> Hackathon 2017</vt:lpstr>
      <vt:lpstr>WIFM</vt:lpstr>
      <vt:lpstr>Our Product Provides:</vt:lpstr>
      <vt:lpstr>Technologies We Used</vt:lpstr>
      <vt:lpstr>PowerPoint Presentation</vt:lpstr>
    </vt:vector>
  </TitlesOfParts>
  <Company>Amdocs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 Vision:  Digital Disruption  Leading to Growth</dc:title>
  <dc:creator>Daniela Perlmutter</dc:creator>
  <cp:lastModifiedBy>Naor Shukrun</cp:lastModifiedBy>
  <cp:revision>803</cp:revision>
  <cp:lastPrinted>2011-09-21T12:59:46Z</cp:lastPrinted>
  <dcterms:created xsi:type="dcterms:W3CDTF">2016-03-27T20:31:20Z</dcterms:created>
  <dcterms:modified xsi:type="dcterms:W3CDTF">2017-12-11T07:52:32Z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Updated">
    <vt:bool>true</vt:bool>
  </property>
  <property fmtid="{D5CDD505-2E9C-101B-9397-08002B2CF9AE}" pid="3" name="SecurityLevel">
    <vt:lpwstr>Level 2 – Sensitive</vt:lpwstr>
  </property>
</Properties>
</file>