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12" r:id="rId1"/>
    <p:sldMasterId id="2147484128" r:id="rId2"/>
  </p:sldMasterIdLst>
  <p:notesMasterIdLst>
    <p:notesMasterId r:id="rId8"/>
  </p:notesMasterIdLst>
  <p:handoutMasterIdLst>
    <p:handoutMasterId r:id="rId9"/>
  </p:handoutMasterIdLst>
  <p:sldIdLst>
    <p:sldId id="761" r:id="rId3"/>
    <p:sldId id="767" r:id="rId4"/>
    <p:sldId id="764" r:id="rId5"/>
    <p:sldId id="768" r:id="rId6"/>
    <p:sldId id="765" r:id="rId7"/>
  </p:sldIdLst>
  <p:sldSz cx="12188825"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guide id="3" orient="horz" pos="215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bara Maghidman" initials="B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CA0"/>
    <a:srgbClr val="003A69"/>
    <a:srgbClr val="0094D3"/>
    <a:srgbClr val="EFEFEF"/>
    <a:srgbClr val="8EC7E5"/>
    <a:srgbClr val="0063BE"/>
    <a:srgbClr val="106470"/>
    <a:srgbClr val="AFAFAF"/>
    <a:srgbClr val="093E64"/>
    <a:srgbClr val="E2E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38" autoAdjust="0"/>
    <p:restoredTop sz="81406" autoAdjust="0"/>
  </p:normalViewPr>
  <p:slideViewPr>
    <p:cSldViewPr snapToGrid="0" showGuides="1">
      <p:cViewPr varScale="1">
        <p:scale>
          <a:sx n="114" d="100"/>
          <a:sy n="114" d="100"/>
        </p:scale>
        <p:origin x="798" y="108"/>
      </p:cViewPr>
      <p:guideLst>
        <p:guide orient="horz" pos="2160"/>
        <p:guide pos="3838"/>
        <p:guide orient="horz" pos="2151"/>
      </p:guideLst>
    </p:cSldViewPr>
  </p:slideViewPr>
  <p:outlineViewPr>
    <p:cViewPr>
      <p:scale>
        <a:sx n="100" d="100"/>
        <a:sy n="100" d="100"/>
      </p:scale>
      <p:origin x="0" y="-104587"/>
    </p:cViewPr>
  </p:outlineViewPr>
  <p:notesTextViewPr>
    <p:cViewPr>
      <p:scale>
        <a:sx n="3" d="2"/>
        <a:sy n="3" d="2"/>
      </p:scale>
      <p:origin x="0" y="0"/>
    </p:cViewPr>
  </p:notesTextViewPr>
  <p:sorterViewPr>
    <p:cViewPr>
      <p:scale>
        <a:sx n="90" d="100"/>
        <a:sy n="90" d="100"/>
      </p:scale>
      <p:origin x="0" y="0"/>
    </p:cViewPr>
  </p:sorterViewPr>
  <p:notesViewPr>
    <p:cSldViewPr snapToGrid="0" showGuides="1">
      <p:cViewPr varScale="1">
        <p:scale>
          <a:sx n="85" d="100"/>
          <a:sy n="85" d="100"/>
        </p:scale>
        <p:origin x="-3834" y="-9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CFA0AC28-FFB2-4D4C-BE03-53ACE32C2AA6}" type="datetimeFigureOut">
              <a:rPr lang="en-US" smtClean="0"/>
              <a:t>12/10/2017</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002F85F-E92D-4AB1-A993-5BF619DC8EA8}" type="slidenum">
              <a:rPr lang="en-US" smtClean="0"/>
              <a:t>‹#›</a:t>
            </a:fld>
            <a:endParaRPr lang="en-US"/>
          </a:p>
        </p:txBody>
      </p:sp>
    </p:spTree>
    <p:extLst>
      <p:ext uri="{BB962C8B-B14F-4D97-AF65-F5344CB8AC3E}">
        <p14:creationId xmlns:p14="http://schemas.microsoft.com/office/powerpoint/2010/main" val="1352949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5F8A1E3-577B-4491-B617-9908AB49E41D}" type="datetimeFigureOut">
              <a:rPr lang="en-GB" smtClean="0"/>
              <a:pPr/>
              <a:t>10/12/2017</a:t>
            </a:fld>
            <a:endParaRPr lang="en-GB"/>
          </a:p>
        </p:txBody>
      </p:sp>
      <p:sp>
        <p:nvSpPr>
          <p:cNvPr id="4" name="Slide Image Placeholder 3"/>
          <p:cNvSpPr>
            <a:spLocks noGrp="1" noRot="1" noChangeAspect="1"/>
          </p:cNvSpPr>
          <p:nvPr>
            <p:ph type="sldImg" idx="2"/>
          </p:nvPr>
        </p:nvSpPr>
        <p:spPr>
          <a:xfrm>
            <a:off x="92075" y="744538"/>
            <a:ext cx="6613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6ED66E9A-5678-4100-AC94-08F508DFE4FA}" type="slidenum">
              <a:rPr lang="en-GB" smtClean="0"/>
              <a:pPr/>
              <a:t>‹#›</a:t>
            </a:fld>
            <a:endParaRPr lang="en-GB"/>
          </a:p>
        </p:txBody>
      </p:sp>
    </p:spTree>
    <p:extLst>
      <p:ext uri="{BB962C8B-B14F-4D97-AF65-F5344CB8AC3E}">
        <p14:creationId xmlns:p14="http://schemas.microsoft.com/office/powerpoint/2010/main" val="93821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2463" y="631825"/>
            <a:ext cx="5613400" cy="3159125"/>
          </a:xfrm>
        </p:spPr>
      </p:sp>
      <p:sp>
        <p:nvSpPr>
          <p:cNvPr id="3" name="Notes Placeholder 2"/>
          <p:cNvSpPr>
            <a:spLocks noGrp="1"/>
          </p:cNvSpPr>
          <p:nvPr>
            <p:ph type="body" idx="1"/>
          </p:nvPr>
        </p:nvSpPr>
        <p:spPr/>
        <p:txBody>
          <a:bodyPr/>
          <a:lstStyle/>
          <a:p>
            <a:r>
              <a:rPr lang="en-US" baseline="0" dirty="0"/>
              <a:t>Amdocs, a global company with r</a:t>
            </a:r>
            <a:r>
              <a:rPr lang="en-US" dirty="0"/>
              <a:t>evenue</a:t>
            </a:r>
            <a:r>
              <a:rPr lang="en-US" baseline="0" dirty="0"/>
              <a:t> of US$3.6b in fiscal year 2015, has more than 24,000 professionals serving more than 300 customers in over 90 countries. Our comprehensive understanding of our customers’ business and the relationships we develop enable us to offer greater value by providing them with best practices, insights and solutions gathered from across the communications industry and different geographies. Evidence to the value we provide to our customers is in the industry-leading project success rate and the awards and recognition received from leading analysts, industry leaders and associations across the globe.</a:t>
            </a:r>
          </a:p>
          <a:p>
            <a:endParaRPr lang="en-US" baseline="0" dirty="0"/>
          </a:p>
          <a:p>
            <a:r>
              <a:rPr lang="en-US" dirty="0"/>
              <a:t>Demonstrated Leaderships</a:t>
            </a:r>
          </a:p>
          <a:p>
            <a:pPr marL="171450" indent="-171450">
              <a:buFont typeface="Arial" panose="020B0604020202020204" pitchFamily="34" charset="0"/>
              <a:buChar char="•"/>
            </a:pPr>
            <a:r>
              <a:rPr lang="en-US" baseline="0" dirty="0"/>
              <a:t>Amdocs was recognized by Leading Lights for its innovative service-centric approach to commercializing virtualized and hybrid services, ensuring a seamless, agile experience that hides complexity from the end customers</a:t>
            </a:r>
          </a:p>
          <a:p>
            <a:pPr marL="171450" indent="-171450">
              <a:buFont typeface="Arial" panose="020B0604020202020204" pitchFamily="34" charset="0"/>
              <a:buChar char="•"/>
            </a:pPr>
            <a:r>
              <a:rPr lang="en-US" baseline="0" dirty="0"/>
              <a:t>Amdocs ranked in top 3 IT services for telecoms by Ovum</a:t>
            </a:r>
          </a:p>
          <a:p>
            <a:pPr marL="171450" indent="-171450">
              <a:buFont typeface="Arial" panose="020B0604020202020204" pitchFamily="34" charset="0"/>
              <a:buChar char="•"/>
            </a:pPr>
            <a:r>
              <a:rPr lang="en-US" baseline="0" dirty="0"/>
              <a:t>Amdocs Managed Services wins Pipeline Innovation award for innovations in Managed Services.</a:t>
            </a:r>
          </a:p>
          <a:p>
            <a:pPr marL="171450" indent="-171450">
              <a:buFont typeface="Arial" panose="020B0604020202020204" pitchFamily="34" charset="0"/>
              <a:buChar char="•"/>
            </a:pPr>
            <a:r>
              <a:rPr lang="en-US" baseline="0" dirty="0"/>
              <a:t>Gartner recognizes Amdocs as a leader in integrated revenue and customer management</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A comprehensive list of our awards can be found on Amdocs.com @ http://www.amdocs.com/About/Pages/amdocs-awards.aspx</a:t>
            </a:r>
            <a:endParaRPr lang="en-US" dirty="0"/>
          </a:p>
          <a:p>
            <a:endParaRPr lang="en-GB" baseline="0"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2868363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2463" y="631825"/>
            <a:ext cx="5613400" cy="3159125"/>
          </a:xfrm>
        </p:spPr>
      </p:sp>
      <p:sp>
        <p:nvSpPr>
          <p:cNvPr id="3" name="Notes Placeholder 2"/>
          <p:cNvSpPr>
            <a:spLocks noGrp="1"/>
          </p:cNvSpPr>
          <p:nvPr>
            <p:ph type="body" idx="1"/>
          </p:nvPr>
        </p:nvSpPr>
        <p:spPr/>
        <p:txBody>
          <a:bodyPr/>
          <a:lstStyle/>
          <a:p>
            <a:r>
              <a:rPr lang="en-US" baseline="0" dirty="0"/>
              <a:t>Amdocs, a global company with r</a:t>
            </a:r>
            <a:r>
              <a:rPr lang="en-US" dirty="0"/>
              <a:t>evenue</a:t>
            </a:r>
            <a:r>
              <a:rPr lang="en-US" baseline="0" dirty="0"/>
              <a:t> of US$3.6b in fiscal year 2015, has more than 24,000 professionals serving more than 300 customers in over 90 countries. Our comprehensive understanding of our customers’ business and the relationships we develop enable us to offer greater value by providing them with best practices, insights and solutions gathered from across the communications industry and different geographies. Evidence to the value we provide to our customers is in the industry-leading project success rate and the awards and recognition received from leading analysts, industry leaders and associations across the globe.</a:t>
            </a:r>
          </a:p>
          <a:p>
            <a:endParaRPr lang="en-US" baseline="0" dirty="0"/>
          </a:p>
          <a:p>
            <a:r>
              <a:rPr lang="en-US" dirty="0"/>
              <a:t>Demonstrated Leaderships</a:t>
            </a:r>
          </a:p>
          <a:p>
            <a:pPr marL="171450" indent="-171450">
              <a:buFont typeface="Arial" panose="020B0604020202020204" pitchFamily="34" charset="0"/>
              <a:buChar char="•"/>
            </a:pPr>
            <a:r>
              <a:rPr lang="en-US" baseline="0" dirty="0"/>
              <a:t>Amdocs was recognized by Leading Lights for its innovative service-centric approach to commercializing virtualized and hybrid services, ensuring a seamless, agile experience that hides complexity from the end customers</a:t>
            </a:r>
          </a:p>
          <a:p>
            <a:pPr marL="171450" indent="-171450">
              <a:buFont typeface="Arial" panose="020B0604020202020204" pitchFamily="34" charset="0"/>
              <a:buChar char="•"/>
            </a:pPr>
            <a:r>
              <a:rPr lang="en-US" baseline="0" dirty="0"/>
              <a:t>Amdocs ranked in top 3 IT services for telecoms by Ovum</a:t>
            </a:r>
          </a:p>
          <a:p>
            <a:pPr marL="171450" indent="-171450">
              <a:buFont typeface="Arial" panose="020B0604020202020204" pitchFamily="34" charset="0"/>
              <a:buChar char="•"/>
            </a:pPr>
            <a:r>
              <a:rPr lang="en-US" baseline="0" dirty="0"/>
              <a:t>Amdocs Managed Services wins Pipeline Innovation award for innovations in Managed Services.</a:t>
            </a:r>
          </a:p>
          <a:p>
            <a:pPr marL="171450" indent="-171450">
              <a:buFont typeface="Arial" panose="020B0604020202020204" pitchFamily="34" charset="0"/>
              <a:buChar char="•"/>
            </a:pPr>
            <a:r>
              <a:rPr lang="en-US" baseline="0" dirty="0"/>
              <a:t>Gartner recognizes Amdocs as a leader in integrated revenue and customer management</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A comprehensive list of our awards can be found on Amdocs.com @ http://www.amdocs.com/About/Pages/amdocs-awards.aspx</a:t>
            </a:r>
            <a:endParaRPr lang="en-US" dirty="0"/>
          </a:p>
          <a:p>
            <a:endParaRPr lang="en-GB" baseline="0" dirty="0"/>
          </a:p>
        </p:txBody>
      </p:sp>
      <p:sp>
        <p:nvSpPr>
          <p:cNvPr id="4" name="Slide Number Placeholder 3"/>
          <p:cNvSpPr>
            <a:spLocks noGrp="1"/>
          </p:cNvSpPr>
          <p:nvPr>
            <p:ph type="sldNum" sz="quarter" idx="10"/>
          </p:nvPr>
        </p:nvSpPr>
        <p:spPr/>
        <p:txBody>
          <a:bodyPr/>
          <a:lstStyle/>
          <a:p>
            <a:fld id="{6ED66E9A-5678-4100-AC94-08F508DFE4FA}"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3252583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0" name="Freeform 39"/>
          <p:cNvSpPr>
            <a:spLocks/>
          </p:cNvSpPr>
          <p:nvPr userDrawn="1"/>
        </p:nvSpPr>
        <p:spPr bwMode="auto">
          <a:xfrm>
            <a:off x="8503531" y="547689"/>
            <a:ext cx="3064212"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 name="Freeform 41"/>
          <p:cNvSpPr>
            <a:spLocks/>
          </p:cNvSpPr>
          <p:nvPr userDrawn="1"/>
        </p:nvSpPr>
        <p:spPr bwMode="auto">
          <a:xfrm>
            <a:off x="3139545" y="547689"/>
            <a:ext cx="4205211"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 name="Freeform 43"/>
          <p:cNvSpPr>
            <a:spLocks/>
          </p:cNvSpPr>
          <p:nvPr userDrawn="1"/>
        </p:nvSpPr>
        <p:spPr bwMode="auto">
          <a:xfrm>
            <a:off x="990072" y="547689"/>
            <a:ext cx="2194725"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 name="Freeform 45"/>
          <p:cNvSpPr>
            <a:spLocks/>
          </p:cNvSpPr>
          <p:nvPr userDrawn="1"/>
        </p:nvSpPr>
        <p:spPr bwMode="auto">
          <a:xfrm>
            <a:off x="6764560" y="547689"/>
            <a:ext cx="2194725"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 name="Freeform 47"/>
          <p:cNvSpPr>
            <a:spLocks/>
          </p:cNvSpPr>
          <p:nvPr userDrawn="1"/>
        </p:nvSpPr>
        <p:spPr bwMode="auto">
          <a:xfrm>
            <a:off x="1704408" y="547689"/>
            <a:ext cx="1808467"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1" name="Freeform 49"/>
          <p:cNvSpPr>
            <a:spLocks/>
          </p:cNvSpPr>
          <p:nvPr userDrawn="1"/>
        </p:nvSpPr>
        <p:spPr bwMode="auto">
          <a:xfrm>
            <a:off x="5780326" y="547689"/>
            <a:ext cx="1758366"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3" name="Freeform 51"/>
          <p:cNvSpPr>
            <a:spLocks/>
          </p:cNvSpPr>
          <p:nvPr userDrawn="1"/>
        </p:nvSpPr>
        <p:spPr bwMode="auto">
          <a:xfrm>
            <a:off x="10434825" y="547689"/>
            <a:ext cx="1861800" cy="5738811"/>
          </a:xfrm>
          <a:custGeom>
            <a:avLst/>
            <a:gdLst>
              <a:gd name="T0" fmla="*/ 1152 w 1152"/>
              <a:gd name="T1" fmla="*/ 3550 h 3550"/>
              <a:gd name="T2" fmla="*/ 1025 w 1152"/>
              <a:gd name="T3" fmla="*/ 3550 h 3550"/>
              <a:gd name="T4" fmla="*/ 0 w 1152"/>
              <a:gd name="T5" fmla="*/ 0 h 3550"/>
              <a:gd name="T6" fmla="*/ 127 w 1152"/>
              <a:gd name="T7" fmla="*/ 0 h 3550"/>
              <a:gd name="T8" fmla="*/ 1152 w 1152"/>
              <a:gd name="T9" fmla="*/ 3550 h 3550"/>
            </a:gdLst>
            <a:ahLst/>
            <a:cxnLst>
              <a:cxn ang="0">
                <a:pos x="T0" y="T1"/>
              </a:cxn>
              <a:cxn ang="0">
                <a:pos x="T2" y="T3"/>
              </a:cxn>
              <a:cxn ang="0">
                <a:pos x="T4" y="T5"/>
              </a:cxn>
              <a:cxn ang="0">
                <a:pos x="T6" y="T7"/>
              </a:cxn>
              <a:cxn ang="0">
                <a:pos x="T8" y="T9"/>
              </a:cxn>
            </a:cxnLst>
            <a:rect l="0" t="0" r="r" b="b"/>
            <a:pathLst>
              <a:path w="1152" h="3550">
                <a:moveTo>
                  <a:pt x="1152" y="3550"/>
                </a:moveTo>
                <a:lnTo>
                  <a:pt x="1025" y="3550"/>
                </a:lnTo>
                <a:lnTo>
                  <a:pt x="0" y="0"/>
                </a:lnTo>
                <a:lnTo>
                  <a:pt x="127" y="0"/>
                </a:lnTo>
                <a:lnTo>
                  <a:pt x="115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nvGrpSpPr>
          <p:cNvPr id="7" name="Group 6"/>
          <p:cNvGrpSpPr/>
          <p:nvPr userDrawn="1"/>
        </p:nvGrpSpPr>
        <p:grpSpPr>
          <a:xfrm>
            <a:off x="0" y="547689"/>
            <a:ext cx="12188825" cy="5738811"/>
            <a:chOff x="0" y="547688"/>
            <a:chExt cx="12192000" cy="5738811"/>
          </a:xfrm>
        </p:grpSpPr>
        <p:sp>
          <p:nvSpPr>
            <p:cNvPr id="29"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31"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343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33"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35"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38"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40"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27" name="Freeform: Shape 26"/>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799"/>
            </a:p>
          </p:txBody>
        </p:sp>
        <p:sp>
          <p:nvSpPr>
            <p:cNvPr id="37" name="Freeform: Shape 36"/>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799"/>
            </a:p>
          </p:txBody>
        </p:sp>
      </p:grpSp>
      <p:sp>
        <p:nvSpPr>
          <p:cNvPr id="46" name="Freeform 53"/>
          <p:cNvSpPr>
            <a:spLocks/>
          </p:cNvSpPr>
          <p:nvPr userDrawn="1"/>
        </p:nvSpPr>
        <p:spPr bwMode="auto">
          <a:xfrm>
            <a:off x="-89513" y="550921"/>
            <a:ext cx="2267452"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 name="Title 1"/>
          <p:cNvSpPr>
            <a:spLocks noGrp="1"/>
          </p:cNvSpPr>
          <p:nvPr userDrawn="1">
            <p:ph type="ctrTitle" hasCustomPrompt="1"/>
          </p:nvPr>
        </p:nvSpPr>
        <p:spPr>
          <a:xfrm>
            <a:off x="549132" y="1830746"/>
            <a:ext cx="11090561" cy="615553"/>
          </a:xfrm>
        </p:spPr>
        <p:txBody>
          <a:bodyPr anchor="b" anchorCtr="0"/>
          <a:lstStyle>
            <a:lvl1pPr algn="ctr">
              <a:defRPr sz="3999" cap="none" baseline="0">
                <a:solidFill>
                  <a:schemeClr val="tx1"/>
                </a:solidFill>
              </a:defRPr>
            </a:lvl1pPr>
          </a:lstStyle>
          <a:p>
            <a:r>
              <a:rPr lang="en-US" dirty="0"/>
              <a:t>Presentation Title</a:t>
            </a:r>
          </a:p>
        </p:txBody>
      </p:sp>
      <p:sp>
        <p:nvSpPr>
          <p:cNvPr id="3" name="Subtitle 2"/>
          <p:cNvSpPr>
            <a:spLocks noGrp="1"/>
          </p:cNvSpPr>
          <p:nvPr userDrawn="1">
            <p:ph type="subTitle" idx="1"/>
          </p:nvPr>
        </p:nvSpPr>
        <p:spPr>
          <a:xfrm>
            <a:off x="2547274" y="3886385"/>
            <a:ext cx="7094278" cy="482183"/>
          </a:xfrm>
        </p:spPr>
        <p:txBody>
          <a:bodyPr wrap="square">
            <a:spAutoFit/>
          </a:bodyPr>
          <a:lstStyle>
            <a:lvl1pPr marL="0" indent="0" algn="ctr">
              <a:spcBef>
                <a:spcPts val="400"/>
              </a:spcBef>
              <a:buNone/>
              <a:defRPr sz="1400"/>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a:t>
            </a:r>
          </a:p>
          <a:p>
            <a:r>
              <a:rPr lang="en-US" dirty="0"/>
              <a:t>subtitle style</a:t>
            </a:r>
          </a:p>
        </p:txBody>
      </p:sp>
      <p:sp>
        <p:nvSpPr>
          <p:cNvPr id="2050" name="Rectangle 2049"/>
          <p:cNvSpPr/>
          <p:nvPr userDrawn="1"/>
        </p:nvSpPr>
        <p:spPr>
          <a:xfrm>
            <a:off x="0" y="0"/>
            <a:ext cx="12185778"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67" name="Freeform: Shape 44"/>
          <p:cNvSpPr>
            <a:spLocks/>
          </p:cNvSpPr>
          <p:nvPr userDrawn="1"/>
        </p:nvSpPr>
        <p:spPr bwMode="auto">
          <a:xfrm flipH="1">
            <a:off x="5774456" y="3392424"/>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sp>
        <p:nvSpPr>
          <p:cNvPr id="9" name="Text Placeholder 8"/>
          <p:cNvSpPr>
            <a:spLocks noGrp="1"/>
          </p:cNvSpPr>
          <p:nvPr>
            <p:ph type="body" sz="quarter" idx="10" hasCustomPrompt="1"/>
          </p:nvPr>
        </p:nvSpPr>
        <p:spPr>
          <a:xfrm>
            <a:off x="549132" y="2628077"/>
            <a:ext cx="11090561" cy="525463"/>
          </a:xfrm>
        </p:spPr>
        <p:txBody>
          <a:bodyPr/>
          <a:lstStyle>
            <a:lvl1pPr marL="0" indent="0" algn="ctr">
              <a:buFontTx/>
              <a:buNone/>
              <a:defRPr/>
            </a:lvl1pPr>
          </a:lstStyle>
          <a:p>
            <a:pPr lvl="0"/>
            <a:r>
              <a:rPr lang="en-US" dirty="0"/>
              <a:t>Click to edit Master subtitle style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679836" y="5490035"/>
            <a:ext cx="829154" cy="556746"/>
          </a:xfrm>
          <a:prstGeom prst="rect">
            <a:avLst/>
          </a:prstGeom>
        </p:spPr>
      </p:pic>
    </p:spTree>
    <p:extLst>
      <p:ext uri="{BB962C8B-B14F-4D97-AF65-F5344CB8AC3E}">
        <p14:creationId xmlns:p14="http://schemas.microsoft.com/office/powerpoint/2010/main" val="27697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tlity 1">
    <p:spTree>
      <p:nvGrpSpPr>
        <p:cNvPr id="1" name=""/>
        <p:cNvGrpSpPr/>
        <p:nvPr/>
      </p:nvGrpSpPr>
      <p:grpSpPr>
        <a:xfrm>
          <a:off x="0" y="0"/>
          <a:ext cx="0" cy="0"/>
          <a:chOff x="0" y="0"/>
          <a:chExt cx="0" cy="0"/>
        </a:xfrm>
      </p:grpSpPr>
      <p:sp>
        <p:nvSpPr>
          <p:cNvPr id="2" name="Title 1"/>
          <p:cNvSpPr>
            <a:spLocks noGrp="1"/>
          </p:cNvSpPr>
          <p:nvPr>
            <p:ph type="title"/>
          </p:nvPr>
        </p:nvSpPr>
        <p:spPr>
          <a:xfrm>
            <a:off x="546379" y="1760000"/>
            <a:ext cx="4706424" cy="1230850"/>
          </a:xfrm>
        </p:spPr>
        <p:txBody>
          <a:bodyPr anchor="b"/>
          <a:lstStyle>
            <a:lvl1pPr>
              <a:defRPr sz="3999">
                <a:solidFill>
                  <a:srgbClr val="FFFFFF"/>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547545" y="3829545"/>
            <a:ext cx="4707934" cy="719138"/>
          </a:xfrm>
        </p:spPr>
        <p:txBody>
          <a:bodyPr>
            <a:normAutofit/>
          </a:bodyPr>
          <a:lstStyle>
            <a:lvl1pPr marL="0" indent="0">
              <a:lnSpc>
                <a:spcPct val="100000"/>
              </a:lnSpc>
              <a:buNone/>
              <a:defRPr sz="1999"/>
            </a:lvl1pPr>
          </a:lstStyle>
          <a:p>
            <a:pPr lvl="0"/>
            <a:r>
              <a:rPr lang="en-US" dirty="0"/>
              <a:t>Body Header text</a:t>
            </a:r>
          </a:p>
        </p:txBody>
      </p:sp>
      <p:sp>
        <p:nvSpPr>
          <p:cNvPr id="8" name="Freeform: Shape 44"/>
          <p:cNvSpPr>
            <a:spLocks/>
          </p:cNvSpPr>
          <p:nvPr userDrawn="1"/>
        </p:nvSpPr>
        <p:spPr bwMode="auto">
          <a:xfrm flipH="1">
            <a:off x="546379" y="3373621"/>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353086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tlity 2">
    <p:spTree>
      <p:nvGrpSpPr>
        <p:cNvPr id="1" name=""/>
        <p:cNvGrpSpPr/>
        <p:nvPr/>
      </p:nvGrpSpPr>
      <p:grpSpPr>
        <a:xfrm>
          <a:off x="0" y="0"/>
          <a:ext cx="0" cy="0"/>
          <a:chOff x="0" y="0"/>
          <a:chExt cx="0" cy="0"/>
        </a:xfrm>
      </p:grpSpPr>
      <p:sp>
        <p:nvSpPr>
          <p:cNvPr id="14" name="Freeform: Shape 13"/>
          <p:cNvSpPr>
            <a:spLocks/>
          </p:cNvSpPr>
          <p:nvPr userDrawn="1"/>
        </p:nvSpPr>
        <p:spPr bwMode="white">
          <a:xfrm>
            <a:off x="0" y="1588"/>
            <a:ext cx="6606231" cy="6856413"/>
          </a:xfrm>
          <a:custGeom>
            <a:avLst/>
            <a:gdLst>
              <a:gd name="connsiteX0" fmla="*/ 0 w 6607952"/>
              <a:gd name="connsiteY0" fmla="*/ 0 h 6856413"/>
              <a:gd name="connsiteX1" fmla="*/ 4144152 w 6607952"/>
              <a:gd name="connsiteY1" fmla="*/ 0 h 6856413"/>
              <a:gd name="connsiteX2" fmla="*/ 6607952 w 6607952"/>
              <a:gd name="connsiteY2" fmla="*/ 6856413 h 6856413"/>
              <a:gd name="connsiteX3" fmla="*/ 0 w 6607952"/>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6607952" h="6856413">
                <a:moveTo>
                  <a:pt x="0" y="0"/>
                </a:moveTo>
                <a:lnTo>
                  <a:pt x="4144152" y="0"/>
                </a:lnTo>
                <a:lnTo>
                  <a:pt x="6607952" y="6856413"/>
                </a:lnTo>
                <a:lnTo>
                  <a:pt x="0" y="6856413"/>
                </a:lnTo>
                <a:close/>
              </a:path>
            </a:pathLst>
          </a:custGeom>
          <a:solidFill>
            <a:schemeClr val="tx1"/>
          </a:solidFill>
          <a:ln>
            <a:noFill/>
          </a:ln>
        </p:spPr>
        <p:txBody>
          <a:bodyPr vert="horz" wrap="square" lIns="91416" tIns="45708" rIns="91416" bIns="45708" numCol="1" anchor="t" anchorCtr="0" compatLnSpc="1">
            <a:prstTxWarp prst="textNoShape">
              <a:avLst/>
            </a:prstTxWarp>
            <a:noAutofit/>
          </a:bodyPr>
          <a:lstStyle/>
          <a:p>
            <a:endParaRPr lang="en-US" sz="1799"/>
          </a:p>
        </p:txBody>
      </p:sp>
      <p:sp>
        <p:nvSpPr>
          <p:cNvPr id="2" name="Title 1"/>
          <p:cNvSpPr>
            <a:spLocks noGrp="1"/>
          </p:cNvSpPr>
          <p:nvPr>
            <p:ph type="title"/>
          </p:nvPr>
        </p:nvSpPr>
        <p:spPr>
          <a:xfrm>
            <a:off x="546379" y="1144576"/>
            <a:ext cx="3567350" cy="1846275"/>
          </a:xfrm>
        </p:spPr>
        <p:txBody>
          <a:bodyPr anchor="b"/>
          <a:lstStyle>
            <a:lvl1pPr>
              <a:defRPr sz="3999">
                <a:solidFill>
                  <a:srgbClr val="302E45"/>
                </a:solidFill>
              </a:defRPr>
            </a:lvl1pPr>
          </a:lstStyle>
          <a:p>
            <a:r>
              <a:rPr lang="en-US" dirty="0"/>
              <a:t>Click to edit Master title style</a:t>
            </a:r>
          </a:p>
        </p:txBody>
      </p:sp>
      <p:sp>
        <p:nvSpPr>
          <p:cNvPr id="10" name="Rectangle 9"/>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5" name="Text Placeholder 4"/>
          <p:cNvSpPr>
            <a:spLocks noGrp="1"/>
          </p:cNvSpPr>
          <p:nvPr>
            <p:ph type="body" sz="quarter" idx="10" hasCustomPrompt="1"/>
          </p:nvPr>
        </p:nvSpPr>
        <p:spPr>
          <a:xfrm>
            <a:off x="547545" y="3829545"/>
            <a:ext cx="3566183" cy="719138"/>
          </a:xfrm>
        </p:spPr>
        <p:txBody>
          <a:bodyPr>
            <a:normAutofit/>
          </a:bodyPr>
          <a:lstStyle>
            <a:lvl1pPr marL="0" indent="0">
              <a:lnSpc>
                <a:spcPct val="100000"/>
              </a:lnSpc>
              <a:buNone/>
              <a:defRPr sz="1999">
                <a:solidFill>
                  <a:srgbClr val="302E45"/>
                </a:solidFill>
              </a:defRPr>
            </a:lvl1pPr>
          </a:lstStyle>
          <a:p>
            <a:pPr lvl="0"/>
            <a:r>
              <a:rPr lang="en-US" dirty="0"/>
              <a:t>Body Header text</a:t>
            </a:r>
          </a:p>
        </p:txBody>
      </p:sp>
      <p:sp>
        <p:nvSpPr>
          <p:cNvPr id="12" name="Freeform: Shape 44"/>
          <p:cNvSpPr>
            <a:spLocks/>
          </p:cNvSpPr>
          <p:nvPr userDrawn="1"/>
        </p:nvSpPr>
        <p:spPr bwMode="auto">
          <a:xfrm flipH="1">
            <a:off x="546379" y="3379671"/>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bg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sp>
        <p:nvSpPr>
          <p:cNvPr id="18" name="Footer Placeholder 3"/>
          <p:cNvSpPr txBox="1">
            <a:spLocks/>
          </p:cNvSpPr>
          <p:nvPr userDrawn="1"/>
        </p:nvSpPr>
        <p:spPr>
          <a:xfrm>
            <a:off x="1178226" y="6347386"/>
            <a:ext cx="4113728" cy="365125"/>
          </a:xfrm>
          <a:prstGeom prst="rect">
            <a:avLst/>
          </a:prstGeom>
        </p:spPr>
        <p:txBody>
          <a:bodyPr vert="horz" lIns="91416"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bg2"/>
                </a:solidFill>
              </a:rPr>
              <a:t>Information Security Level 2 – Sensitive</a:t>
            </a:r>
            <a:br>
              <a:rPr lang="en-US" sz="700" dirty="0">
                <a:solidFill>
                  <a:schemeClr val="bg2"/>
                </a:solidFill>
              </a:rPr>
            </a:br>
            <a:r>
              <a:rPr lang="en-US" sz="700" dirty="0">
                <a:solidFill>
                  <a:schemeClr val="bg2"/>
                </a:solidFill>
              </a:rPr>
              <a:t>© 2017 – Proprietary &amp; Confidential Information of Amdocs</a:t>
            </a:r>
          </a:p>
        </p:txBody>
      </p:sp>
      <p:pic>
        <p:nvPicPr>
          <p:cNvPr id="17" name="Picture 16"/>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
        <p:nvSpPr>
          <p:cNvPr id="11" name="Footer Placeholder 3"/>
          <p:cNvSpPr txBox="1">
            <a:spLocks/>
          </p:cNvSpPr>
          <p:nvPr userDrawn="1"/>
        </p:nvSpPr>
        <p:spPr>
          <a:xfrm>
            <a:off x="548497" y="6347386"/>
            <a:ext cx="605286" cy="365125"/>
          </a:xfrm>
          <a:prstGeom prst="rect">
            <a:avLst/>
          </a:prstGeom>
        </p:spPr>
        <p:txBody>
          <a:bodyPr vert="horz" lIns="0"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AD4996-C560-415B-A0CB-B2007798C868}" type="slidenum">
              <a:rPr lang="en-US" sz="1200" smtClean="0">
                <a:solidFill>
                  <a:schemeClr val="bg2"/>
                </a:solidFill>
              </a:rPr>
              <a:t>‹#›</a:t>
            </a:fld>
            <a:endParaRPr lang="en-US" sz="1200" dirty="0">
              <a:solidFill>
                <a:schemeClr val="bg2"/>
              </a:solidFill>
            </a:endParaRPr>
          </a:p>
        </p:txBody>
      </p:sp>
    </p:spTree>
    <p:extLst>
      <p:ext uri="{BB962C8B-B14F-4D97-AF65-F5344CB8AC3E}">
        <p14:creationId xmlns:p14="http://schemas.microsoft.com/office/powerpoint/2010/main" val="208633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5" name="Freeform: Shape 4"/>
          <p:cNvSpPr>
            <a:spLocks/>
          </p:cNvSpPr>
          <p:nvPr userDrawn="1"/>
        </p:nvSpPr>
        <p:spPr bwMode="white">
          <a:xfrm flipH="1" flipV="1">
            <a:off x="6878138" y="794"/>
            <a:ext cx="5310687" cy="6857206"/>
          </a:xfrm>
          <a:custGeom>
            <a:avLst/>
            <a:gdLst>
              <a:gd name="connsiteX0" fmla="*/ 0 w 5312070"/>
              <a:gd name="connsiteY0" fmla="*/ 0 h 6857206"/>
              <a:gd name="connsiteX1" fmla="*/ 2848270 w 5312070"/>
              <a:gd name="connsiteY1" fmla="*/ 0 h 6857206"/>
              <a:gd name="connsiteX2" fmla="*/ 5312070 w 5312070"/>
              <a:gd name="connsiteY2" fmla="*/ 6857206 h 6857206"/>
              <a:gd name="connsiteX3" fmla="*/ 0 w 5312070"/>
              <a:gd name="connsiteY3" fmla="*/ 6857206 h 6857206"/>
            </a:gdLst>
            <a:ahLst/>
            <a:cxnLst>
              <a:cxn ang="0">
                <a:pos x="connsiteX0" y="connsiteY0"/>
              </a:cxn>
              <a:cxn ang="0">
                <a:pos x="connsiteX1" y="connsiteY1"/>
              </a:cxn>
              <a:cxn ang="0">
                <a:pos x="connsiteX2" y="connsiteY2"/>
              </a:cxn>
              <a:cxn ang="0">
                <a:pos x="connsiteX3" y="connsiteY3"/>
              </a:cxn>
            </a:cxnLst>
            <a:rect l="l" t="t" r="r" b="b"/>
            <a:pathLst>
              <a:path w="5312070" h="6857206">
                <a:moveTo>
                  <a:pt x="0" y="0"/>
                </a:moveTo>
                <a:lnTo>
                  <a:pt x="2848270" y="0"/>
                </a:lnTo>
                <a:lnTo>
                  <a:pt x="5312070" y="6857206"/>
                </a:lnTo>
                <a:lnTo>
                  <a:pt x="0" y="6857206"/>
                </a:lnTo>
                <a:close/>
              </a:path>
            </a:pathLst>
          </a:custGeom>
          <a:solidFill>
            <a:srgbClr val="F5F5F6"/>
          </a:solidFill>
          <a:ln>
            <a:noFill/>
          </a:ln>
        </p:spPr>
        <p:txBody>
          <a:bodyPr vert="horz" wrap="square" lIns="91416" tIns="45708" rIns="91416" bIns="45708" numCol="1" anchor="t" anchorCtr="0" compatLnSpc="1">
            <a:prstTxWarp prst="textNoShape">
              <a:avLst/>
            </a:prstTxWarp>
            <a:noAutofit/>
          </a:bodyPr>
          <a:lstStyle/>
          <a:p>
            <a:endParaRPr lang="en-US" sz="1799">
              <a:solidFill>
                <a:schemeClr val="bg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Rectangle 10"/>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pic>
        <p:nvPicPr>
          <p:cNvPr id="10" name="Picture 9"/>
          <p:cNvPicPr>
            <a:picLocks/>
          </p:cNvPicPr>
          <p:nvPr userDrawn="1"/>
        </p:nvPicPr>
        <p:blipFill>
          <a:blip r:embed="rId2"/>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81715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1">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a:ext>
            </a:extLst>
          </a:blip>
          <a:srcRect r="19581"/>
          <a:stretch/>
        </p:blipFill>
        <p:spPr>
          <a:xfrm>
            <a:off x="3920451" y="0"/>
            <a:ext cx="8268374" cy="6856186"/>
          </a:xfrm>
          <a:prstGeom prst="rect">
            <a:avLst/>
          </a:prstGeom>
        </p:spPr>
      </p:pic>
      <p:sp>
        <p:nvSpPr>
          <p:cNvPr id="31" name="Freeform: Shape 13"/>
          <p:cNvSpPr>
            <a:spLocks/>
          </p:cNvSpPr>
          <p:nvPr userDrawn="1"/>
        </p:nvSpPr>
        <p:spPr bwMode="white">
          <a:xfrm>
            <a:off x="0" y="794"/>
            <a:ext cx="6606231" cy="6857206"/>
          </a:xfrm>
          <a:custGeom>
            <a:avLst/>
            <a:gdLst>
              <a:gd name="connsiteX0" fmla="*/ 0 w 6607952"/>
              <a:gd name="connsiteY0" fmla="*/ 0 h 6856413"/>
              <a:gd name="connsiteX1" fmla="*/ 4144152 w 6607952"/>
              <a:gd name="connsiteY1" fmla="*/ 0 h 6856413"/>
              <a:gd name="connsiteX2" fmla="*/ 6607952 w 6607952"/>
              <a:gd name="connsiteY2" fmla="*/ 6856413 h 6856413"/>
              <a:gd name="connsiteX3" fmla="*/ 0 w 6607952"/>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6607952" h="6856413">
                <a:moveTo>
                  <a:pt x="0" y="0"/>
                </a:moveTo>
                <a:lnTo>
                  <a:pt x="4144152" y="0"/>
                </a:lnTo>
                <a:lnTo>
                  <a:pt x="6607952" y="6856413"/>
                </a:lnTo>
                <a:lnTo>
                  <a:pt x="0" y="6856413"/>
                </a:lnTo>
                <a:close/>
              </a:path>
            </a:pathLst>
          </a:custGeom>
          <a:solidFill>
            <a:srgbClr val="302E45"/>
          </a:solidFill>
          <a:ln>
            <a:noFill/>
          </a:ln>
        </p:spPr>
        <p:txBody>
          <a:bodyPr vert="horz" wrap="square" lIns="91416" tIns="45708" rIns="91416" bIns="45708" numCol="1" anchor="t" anchorCtr="0" compatLnSpc="1">
            <a:prstTxWarp prst="textNoShape">
              <a:avLst/>
            </a:prstTxWarp>
            <a:noAutofit/>
          </a:bodyPr>
          <a:lstStyle/>
          <a:p>
            <a:endParaRPr lang="en-US" sz="1799"/>
          </a:p>
        </p:txBody>
      </p:sp>
      <p:sp>
        <p:nvSpPr>
          <p:cNvPr id="8" name="Freeform 6"/>
          <p:cNvSpPr>
            <a:spLocks noEditPoints="1"/>
          </p:cNvSpPr>
          <p:nvPr userDrawn="1"/>
        </p:nvSpPr>
        <p:spPr bwMode="auto">
          <a:xfrm>
            <a:off x="1588" y="1588"/>
            <a:ext cx="12185651" cy="6858000"/>
          </a:xfrm>
          <a:custGeom>
            <a:avLst/>
            <a:gdLst>
              <a:gd name="T0" fmla="*/ 7678 w 7678"/>
              <a:gd name="T1" fmla="*/ 0 h 4320"/>
              <a:gd name="T2" fmla="*/ 0 w 7678"/>
              <a:gd name="T3" fmla="*/ 0 h 4320"/>
              <a:gd name="T4" fmla="*/ 0 w 7678"/>
              <a:gd name="T5" fmla="*/ 379 h 4320"/>
              <a:gd name="T6" fmla="*/ 176 w 7678"/>
              <a:gd name="T7" fmla="*/ 379 h 4320"/>
              <a:gd name="T8" fmla="*/ 1216 w 7678"/>
              <a:gd name="T9" fmla="*/ 3929 h 4320"/>
              <a:gd name="T10" fmla="*/ 0 w 7678"/>
              <a:gd name="T11" fmla="*/ 3929 h 4320"/>
              <a:gd name="T12" fmla="*/ 0 w 7678"/>
              <a:gd name="T13" fmla="*/ 4320 h 4320"/>
              <a:gd name="T14" fmla="*/ 7678 w 7678"/>
              <a:gd name="T15" fmla="*/ 4320 h 4320"/>
              <a:gd name="T16" fmla="*/ 1510 w 7678"/>
              <a:gd name="T17" fmla="*/ 3929 h 4320"/>
              <a:gd name="T18" fmla="*/ 469 w 7678"/>
              <a:gd name="T19" fmla="*/ 379 h 4320"/>
              <a:gd name="T20" fmla="*/ 808 w 7678"/>
              <a:gd name="T21" fmla="*/ 379 h 4320"/>
              <a:gd name="T22" fmla="*/ 1848 w 7678"/>
              <a:gd name="T23" fmla="*/ 3929 h 4320"/>
              <a:gd name="T24" fmla="*/ 1510 w 7678"/>
              <a:gd name="T25" fmla="*/ 3929 h 4320"/>
              <a:gd name="T26" fmla="*/ 2170 w 7678"/>
              <a:gd name="T27" fmla="*/ 3929 h 4320"/>
              <a:gd name="T28" fmla="*/ 1130 w 7678"/>
              <a:gd name="T29" fmla="*/ 379 h 4320"/>
              <a:gd name="T30" fmla="*/ 3421 w 7678"/>
              <a:gd name="T31" fmla="*/ 379 h 4320"/>
              <a:gd name="T32" fmla="*/ 4461 w 7678"/>
              <a:gd name="T33" fmla="*/ 3929 h 4320"/>
              <a:gd name="T34" fmla="*/ 2170 w 7678"/>
              <a:gd name="T35" fmla="*/ 3929 h 4320"/>
              <a:gd name="T36" fmla="*/ 4519 w 7678"/>
              <a:gd name="T37" fmla="*/ 3929 h 4320"/>
              <a:gd name="T38" fmla="*/ 3479 w 7678"/>
              <a:gd name="T39" fmla="*/ 379 h 4320"/>
              <a:gd name="T40" fmla="*/ 3542 w 7678"/>
              <a:gd name="T41" fmla="*/ 379 h 4320"/>
              <a:gd name="T42" fmla="*/ 4583 w 7678"/>
              <a:gd name="T43" fmla="*/ 3929 h 4320"/>
              <a:gd name="T44" fmla="*/ 4519 w 7678"/>
              <a:gd name="T45" fmla="*/ 3929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78" h="4320">
                <a:moveTo>
                  <a:pt x="7678" y="0"/>
                </a:moveTo>
                <a:lnTo>
                  <a:pt x="0" y="0"/>
                </a:lnTo>
                <a:lnTo>
                  <a:pt x="0" y="379"/>
                </a:lnTo>
                <a:lnTo>
                  <a:pt x="176" y="379"/>
                </a:lnTo>
                <a:lnTo>
                  <a:pt x="1216" y="3929"/>
                </a:lnTo>
                <a:lnTo>
                  <a:pt x="0" y="3929"/>
                </a:lnTo>
                <a:lnTo>
                  <a:pt x="0" y="4320"/>
                </a:lnTo>
                <a:lnTo>
                  <a:pt x="7678" y="4320"/>
                </a:lnTo>
                <a:moveTo>
                  <a:pt x="1510" y="3929"/>
                </a:moveTo>
                <a:lnTo>
                  <a:pt x="469" y="379"/>
                </a:lnTo>
                <a:lnTo>
                  <a:pt x="808" y="379"/>
                </a:lnTo>
                <a:lnTo>
                  <a:pt x="1848" y="3929"/>
                </a:lnTo>
                <a:lnTo>
                  <a:pt x="1510" y="3929"/>
                </a:lnTo>
                <a:moveTo>
                  <a:pt x="2170" y="3929"/>
                </a:moveTo>
                <a:lnTo>
                  <a:pt x="1130" y="379"/>
                </a:lnTo>
                <a:lnTo>
                  <a:pt x="3421" y="379"/>
                </a:lnTo>
                <a:lnTo>
                  <a:pt x="4461" y="3929"/>
                </a:lnTo>
                <a:lnTo>
                  <a:pt x="2170" y="3929"/>
                </a:lnTo>
                <a:moveTo>
                  <a:pt x="4519" y="3929"/>
                </a:moveTo>
                <a:lnTo>
                  <a:pt x="3479" y="379"/>
                </a:lnTo>
                <a:lnTo>
                  <a:pt x="3542" y="379"/>
                </a:lnTo>
                <a:lnTo>
                  <a:pt x="4583" y="3929"/>
                </a:lnTo>
                <a:lnTo>
                  <a:pt x="4519" y="39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6" name="Footer Placeholder 3"/>
          <p:cNvSpPr txBox="1">
            <a:spLocks/>
          </p:cNvSpPr>
          <p:nvPr userDrawn="1"/>
        </p:nvSpPr>
        <p:spPr>
          <a:xfrm>
            <a:off x="1178226" y="6347386"/>
            <a:ext cx="4113728" cy="365125"/>
          </a:xfrm>
          <a:prstGeom prst="rect">
            <a:avLst/>
          </a:prstGeom>
        </p:spPr>
        <p:txBody>
          <a:bodyPr vert="horz" lIns="91416"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Information Security Level 2 – Sensitive</a:t>
            </a:r>
            <a:br>
              <a:rPr lang="en-US" sz="700" dirty="0"/>
            </a:br>
            <a:r>
              <a:rPr lang="en-US" sz="700" dirty="0"/>
              <a:t>© 2017 – Proprietary &amp; Confidential Information of Amdocs</a:t>
            </a:r>
          </a:p>
        </p:txBody>
      </p:sp>
      <p:sp>
        <p:nvSpPr>
          <p:cNvPr id="16" name="Rectangle 15"/>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pic>
        <p:nvPicPr>
          <p:cNvPr id="22" name="Picture 21"/>
          <p:cNvPicPr>
            <a:picLocks/>
          </p:cNvPicPr>
          <p:nvPr userDrawn="1"/>
        </p:nvPicPr>
        <p:blipFill>
          <a:blip r:embed="rId3" cstate="print">
            <a:extLst>
              <a:ext uri="{28A0092B-C50C-407E-A947-70E740481C1C}">
                <a14:useLocalDpi xmlns:a14="http://schemas.microsoft.com/office/drawing/2010/main"/>
              </a:ext>
            </a:extLst>
          </a:blip>
          <a:stretch>
            <a:fillRect/>
          </a:stretch>
        </p:blipFill>
        <p:spPr>
          <a:xfrm>
            <a:off x="11451502" y="6382384"/>
            <a:ext cx="392910" cy="292607"/>
          </a:xfrm>
          <a:prstGeom prst="rect">
            <a:avLst/>
          </a:prstGeom>
        </p:spPr>
      </p:pic>
      <p:sp>
        <p:nvSpPr>
          <p:cNvPr id="13" name="Footer Placeholder 3"/>
          <p:cNvSpPr txBox="1">
            <a:spLocks/>
          </p:cNvSpPr>
          <p:nvPr userDrawn="1"/>
        </p:nvSpPr>
        <p:spPr>
          <a:xfrm>
            <a:off x="548497" y="6347386"/>
            <a:ext cx="605286" cy="365125"/>
          </a:xfrm>
          <a:prstGeom prst="rect">
            <a:avLst/>
          </a:prstGeom>
        </p:spPr>
        <p:txBody>
          <a:bodyPr vert="horz" lIns="0"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AD4996-C560-415B-A0CB-B2007798C868}" type="slidenum">
              <a:rPr lang="en-US" sz="1200" smtClean="0"/>
              <a:t>‹#›</a:t>
            </a:fld>
            <a:endParaRPr lang="en-US" sz="1200" dirty="0"/>
          </a:p>
        </p:txBody>
      </p:sp>
      <p:sp>
        <p:nvSpPr>
          <p:cNvPr id="12" name="Title 1"/>
          <p:cNvSpPr>
            <a:spLocks noGrp="1"/>
          </p:cNvSpPr>
          <p:nvPr>
            <p:ph type="title"/>
          </p:nvPr>
        </p:nvSpPr>
        <p:spPr>
          <a:xfrm>
            <a:off x="546378" y="1547305"/>
            <a:ext cx="3149322" cy="553998"/>
          </a:xfrm>
        </p:spPr>
        <p:txBody>
          <a:bodyPr/>
          <a:lstStyle/>
          <a:p>
            <a:r>
              <a:rPr lang="en-US" dirty="0"/>
              <a:t>Click to edit Master title style</a:t>
            </a:r>
          </a:p>
        </p:txBody>
      </p:sp>
      <p:sp>
        <p:nvSpPr>
          <p:cNvPr id="14" name="Content Placeholder 2"/>
          <p:cNvSpPr>
            <a:spLocks noGrp="1"/>
          </p:cNvSpPr>
          <p:nvPr>
            <p:ph sz="half" idx="1"/>
          </p:nvPr>
        </p:nvSpPr>
        <p:spPr>
          <a:xfrm>
            <a:off x="547545" y="2621281"/>
            <a:ext cx="5272619" cy="1558375"/>
          </a:xfrm>
        </p:spPr>
        <p:txBody>
          <a:bodyPr>
            <a:spAutoFit/>
          </a:bodyPr>
          <a:lstStyle>
            <a:lvl1pPr marL="284078" indent="-284078">
              <a:buFont typeface="Wingdings" panose="05000000000000000000" pitchFamily="2" charset="2"/>
              <a:buChar char="§"/>
              <a:defRPr/>
            </a:lvl1pPr>
            <a:lvl2pPr marL="517370" indent="-233293">
              <a:buFont typeface="Wingdings" panose="05000000000000000000" pitchFamily="2" charset="2"/>
              <a:buChar char="§"/>
              <a:defRPr/>
            </a:lvl2pPr>
            <a:lvl3pPr marL="741141" indent="-223771">
              <a:buFont typeface="Wingdings" panose="05000000000000000000" pitchFamily="2" charset="2"/>
              <a:buChar char="§"/>
              <a:defRPr/>
            </a:lvl3pPr>
            <a:lvl4pPr marL="914126" indent="-172986">
              <a:buFont typeface="Wingdings" panose="05000000000000000000" pitchFamily="2" charset="2"/>
              <a:buChar char="§"/>
              <a:defRPr/>
            </a:lvl4pPr>
            <a:lvl5pPr marL="1087112" indent="-17298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reeform: Shape 44"/>
          <p:cNvSpPr>
            <a:spLocks/>
          </p:cNvSpPr>
          <p:nvPr userDrawn="1"/>
        </p:nvSpPr>
        <p:spPr bwMode="auto">
          <a:xfrm flipH="1">
            <a:off x="546379" y="2283948"/>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spTree>
    <p:extLst>
      <p:ext uri="{BB962C8B-B14F-4D97-AF65-F5344CB8AC3E}">
        <p14:creationId xmlns:p14="http://schemas.microsoft.com/office/powerpoint/2010/main" val="367862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1">
    <p:spTree>
      <p:nvGrpSpPr>
        <p:cNvPr id="1" name=""/>
        <p:cNvGrpSpPr/>
        <p:nvPr/>
      </p:nvGrpSpPr>
      <p:grpSpPr>
        <a:xfrm>
          <a:off x="0" y="0"/>
          <a:ext cx="0" cy="0"/>
          <a:chOff x="0" y="0"/>
          <a:chExt cx="0" cy="0"/>
        </a:xfrm>
      </p:grpSpPr>
      <p:grpSp>
        <p:nvGrpSpPr>
          <p:cNvPr id="26" name="Group 25"/>
          <p:cNvGrpSpPr/>
          <p:nvPr userDrawn="1"/>
        </p:nvGrpSpPr>
        <p:grpSpPr>
          <a:xfrm>
            <a:off x="0" y="547689"/>
            <a:ext cx="12188825" cy="5738811"/>
            <a:chOff x="0" y="547688"/>
            <a:chExt cx="12192000" cy="5738811"/>
          </a:xfrm>
        </p:grpSpPr>
        <p:sp>
          <p:nvSpPr>
            <p:cNvPr id="27"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28"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343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29"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30"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32"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0"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1" name="Freeform: Shape 50"/>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799"/>
            </a:p>
          </p:txBody>
        </p:sp>
        <p:sp>
          <p:nvSpPr>
            <p:cNvPr id="52" name="Freeform: Shape 51"/>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799"/>
            </a:p>
          </p:txBody>
        </p:sp>
      </p:grpSp>
      <p:sp>
        <p:nvSpPr>
          <p:cNvPr id="8" name="TextBox 7"/>
          <p:cNvSpPr txBox="1"/>
          <p:nvPr userDrawn="1"/>
        </p:nvSpPr>
        <p:spPr>
          <a:xfrm>
            <a:off x="4729651" y="3075057"/>
            <a:ext cx="2729524" cy="707886"/>
          </a:xfrm>
          <a:prstGeom prst="rect">
            <a:avLst/>
          </a:prstGeom>
          <a:noFill/>
        </p:spPr>
        <p:txBody>
          <a:bodyPr wrap="none" rtlCol="0" anchor="ctr">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3999" b="1" i="0" u="none" strike="noStrike" kern="1200" cap="none" spc="0" normalizeH="0" baseline="0" dirty="0">
                <a:ln>
                  <a:noFill/>
                </a:ln>
                <a:solidFill>
                  <a:srgbClr val="FFFFFF"/>
                </a:solidFill>
                <a:effectLst/>
                <a:uLnTx/>
                <a:uFillTx/>
                <a:latin typeface="Century Gothic" panose="020F0302020204030204"/>
                <a:ea typeface="+mj-ea"/>
                <a:cs typeface="+mj-cs"/>
              </a:rPr>
              <a:t>Thank you</a:t>
            </a:r>
          </a:p>
        </p:txBody>
      </p:sp>
      <p:sp>
        <p:nvSpPr>
          <p:cNvPr id="24" name="Freeform: Shape 9"/>
          <p:cNvSpPr>
            <a:spLocks/>
          </p:cNvSpPr>
          <p:nvPr userDrawn="1"/>
        </p:nvSpPr>
        <p:spPr bwMode="auto">
          <a:xfrm flipH="1">
            <a:off x="4768878" y="3012450"/>
            <a:ext cx="2651069" cy="73152"/>
          </a:xfrm>
          <a:custGeom>
            <a:avLst/>
            <a:gdLst>
              <a:gd name="connsiteX0" fmla="*/ 2714641 w 2825755"/>
              <a:gd name="connsiteY0" fmla="*/ 91440 h 91440"/>
              <a:gd name="connsiteX1" fmla="*/ 64310 w 2825755"/>
              <a:gd name="connsiteY1" fmla="*/ 91440 h 91440"/>
              <a:gd name="connsiteX2" fmla="*/ 64310 w 2825755"/>
              <a:gd name="connsiteY2" fmla="*/ 91133 h 91440"/>
              <a:gd name="connsiteX3" fmla="*/ 0 w 2825755"/>
              <a:gd name="connsiteY3" fmla="*/ 91133 h 91440"/>
              <a:gd name="connsiteX4" fmla="*/ 33415 w 2825755"/>
              <a:gd name="connsiteY4" fmla="*/ 0 h 91440"/>
              <a:gd name="connsiteX5" fmla="*/ 64310 w 2825755"/>
              <a:gd name="connsiteY5" fmla="*/ 75 h 91440"/>
              <a:gd name="connsiteX6" fmla="*/ 64310 w 2825755"/>
              <a:gd name="connsiteY6" fmla="*/ 0 h 91440"/>
              <a:gd name="connsiteX7" fmla="*/ 1992392 w 2825755"/>
              <a:gd name="connsiteY7" fmla="*/ 0 h 91440"/>
              <a:gd name="connsiteX8" fmla="*/ 2714641 w 2825755"/>
              <a:gd name="connsiteY8" fmla="*/ 0 h 91440"/>
              <a:gd name="connsiteX9" fmla="*/ 2825755 w 2825755"/>
              <a:gd name="connsiteY9" fmla="*/ 0 h 91440"/>
              <a:gd name="connsiteX10" fmla="*/ 2792340 w 2825755"/>
              <a:gd name="connsiteY10" fmla="*/ 91133 h 91440"/>
              <a:gd name="connsiteX11" fmla="*/ 2714641 w 2825755"/>
              <a:gd name="connsiteY11" fmla="*/ 90944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5755" h="91440">
                <a:moveTo>
                  <a:pt x="2714641" y="91440"/>
                </a:moveTo>
                <a:lnTo>
                  <a:pt x="64310" y="91440"/>
                </a:lnTo>
                <a:lnTo>
                  <a:pt x="64310" y="91133"/>
                </a:lnTo>
                <a:lnTo>
                  <a:pt x="0" y="91133"/>
                </a:lnTo>
                <a:lnTo>
                  <a:pt x="33415" y="0"/>
                </a:lnTo>
                <a:lnTo>
                  <a:pt x="64310" y="75"/>
                </a:lnTo>
                <a:lnTo>
                  <a:pt x="64310" y="0"/>
                </a:lnTo>
                <a:lnTo>
                  <a:pt x="1992392" y="0"/>
                </a:lnTo>
                <a:lnTo>
                  <a:pt x="2714641" y="0"/>
                </a:lnTo>
                <a:lnTo>
                  <a:pt x="2825755" y="0"/>
                </a:lnTo>
                <a:lnTo>
                  <a:pt x="2792340" y="91133"/>
                </a:lnTo>
                <a:lnTo>
                  <a:pt x="2714641" y="90944"/>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16" name="Picture 15"/>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342487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line 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6378" y="554669"/>
            <a:ext cx="11088784" cy="449354"/>
          </a:xfrm>
        </p:spPr>
        <p:txBody>
          <a:bodyPr bIns="18288"/>
          <a:lstStyle>
            <a:lvl1pPr>
              <a:defRPr sz="2799"/>
            </a:lvl1pPr>
          </a:lstStyle>
          <a:p>
            <a:r>
              <a:rPr lang="en-US"/>
              <a:t>Click to edit Master title style</a:t>
            </a:r>
            <a:endParaRPr lang="en-US" dirty="0"/>
          </a:p>
        </p:txBody>
      </p:sp>
      <p:sp>
        <p:nvSpPr>
          <p:cNvPr id="10" name="Rectangle 9"/>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pic>
        <p:nvPicPr>
          <p:cNvPr id="11" name="Picture 10"/>
          <p:cNvPicPr>
            <a:picLocks/>
          </p:cNvPicPr>
          <p:nvPr userDrawn="1"/>
        </p:nvPicPr>
        <p:blipFill>
          <a:blip r:embed="rId2"/>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106277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5" name="Freeform: Shape 4"/>
          <p:cNvSpPr>
            <a:spLocks/>
          </p:cNvSpPr>
          <p:nvPr userDrawn="1"/>
        </p:nvSpPr>
        <p:spPr bwMode="white">
          <a:xfrm flipH="1" flipV="1">
            <a:off x="6878138" y="0"/>
            <a:ext cx="5310687" cy="6857206"/>
          </a:xfrm>
          <a:custGeom>
            <a:avLst/>
            <a:gdLst>
              <a:gd name="connsiteX0" fmla="*/ 0 w 5312070"/>
              <a:gd name="connsiteY0" fmla="*/ 0 h 6857206"/>
              <a:gd name="connsiteX1" fmla="*/ 2848270 w 5312070"/>
              <a:gd name="connsiteY1" fmla="*/ 0 h 6857206"/>
              <a:gd name="connsiteX2" fmla="*/ 5312070 w 5312070"/>
              <a:gd name="connsiteY2" fmla="*/ 6857206 h 6857206"/>
              <a:gd name="connsiteX3" fmla="*/ 0 w 5312070"/>
              <a:gd name="connsiteY3" fmla="*/ 6857206 h 6857206"/>
            </a:gdLst>
            <a:ahLst/>
            <a:cxnLst>
              <a:cxn ang="0">
                <a:pos x="connsiteX0" y="connsiteY0"/>
              </a:cxn>
              <a:cxn ang="0">
                <a:pos x="connsiteX1" y="connsiteY1"/>
              </a:cxn>
              <a:cxn ang="0">
                <a:pos x="connsiteX2" y="connsiteY2"/>
              </a:cxn>
              <a:cxn ang="0">
                <a:pos x="connsiteX3" y="connsiteY3"/>
              </a:cxn>
            </a:cxnLst>
            <a:rect l="l" t="t" r="r" b="b"/>
            <a:pathLst>
              <a:path w="5312070" h="6857206">
                <a:moveTo>
                  <a:pt x="0" y="0"/>
                </a:moveTo>
                <a:lnTo>
                  <a:pt x="2848270" y="0"/>
                </a:lnTo>
                <a:lnTo>
                  <a:pt x="5312070" y="6857206"/>
                </a:lnTo>
                <a:lnTo>
                  <a:pt x="0" y="6857206"/>
                </a:lnTo>
                <a:close/>
              </a:path>
            </a:pathLst>
          </a:custGeom>
          <a:solidFill>
            <a:schemeClr val="tx2"/>
          </a:solidFill>
          <a:ln>
            <a:noFill/>
          </a:ln>
        </p:spPr>
        <p:txBody>
          <a:bodyPr vert="horz" wrap="square" lIns="91416" tIns="45708" rIns="91416" bIns="45708" numCol="1" anchor="t" anchorCtr="0" compatLnSpc="1">
            <a:prstTxWarp prst="textNoShape">
              <a:avLst/>
            </a:prstTxWarp>
            <a:noAutofit/>
          </a:bodyPr>
          <a:lstStyle/>
          <a:p>
            <a:endParaRPr lang="en-US" sz="1799">
              <a:solidFill>
                <a:schemeClr val="bg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Rectangle 10"/>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pic>
        <p:nvPicPr>
          <p:cNvPr id="6" name="Picture 5"/>
          <p:cNvPicPr>
            <a:picLocks/>
          </p:cNvPicPr>
          <p:nvPr userDrawn="1"/>
        </p:nvPicPr>
        <p:blipFill>
          <a:blip r:embed="rId2"/>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12292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0" name="Freeform 39"/>
          <p:cNvSpPr>
            <a:spLocks/>
          </p:cNvSpPr>
          <p:nvPr userDrawn="1"/>
        </p:nvSpPr>
        <p:spPr bwMode="auto">
          <a:xfrm>
            <a:off x="8503531" y="547689"/>
            <a:ext cx="3064212"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 name="Freeform 41"/>
          <p:cNvSpPr>
            <a:spLocks/>
          </p:cNvSpPr>
          <p:nvPr userDrawn="1"/>
        </p:nvSpPr>
        <p:spPr bwMode="auto">
          <a:xfrm>
            <a:off x="3139545" y="547689"/>
            <a:ext cx="4205211"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 name="Freeform 43"/>
          <p:cNvSpPr>
            <a:spLocks/>
          </p:cNvSpPr>
          <p:nvPr userDrawn="1"/>
        </p:nvSpPr>
        <p:spPr bwMode="auto">
          <a:xfrm>
            <a:off x="990072" y="547689"/>
            <a:ext cx="2194725"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 name="Freeform 45"/>
          <p:cNvSpPr>
            <a:spLocks/>
          </p:cNvSpPr>
          <p:nvPr userDrawn="1"/>
        </p:nvSpPr>
        <p:spPr bwMode="auto">
          <a:xfrm>
            <a:off x="6764560" y="547689"/>
            <a:ext cx="2194725"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 name="Freeform 47"/>
          <p:cNvSpPr>
            <a:spLocks/>
          </p:cNvSpPr>
          <p:nvPr userDrawn="1"/>
        </p:nvSpPr>
        <p:spPr bwMode="auto">
          <a:xfrm>
            <a:off x="1704408" y="547689"/>
            <a:ext cx="1808467"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1" name="Freeform 49"/>
          <p:cNvSpPr>
            <a:spLocks/>
          </p:cNvSpPr>
          <p:nvPr userDrawn="1"/>
        </p:nvSpPr>
        <p:spPr bwMode="auto">
          <a:xfrm>
            <a:off x="5780326" y="547689"/>
            <a:ext cx="1758366"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3" name="Freeform 51"/>
          <p:cNvSpPr>
            <a:spLocks/>
          </p:cNvSpPr>
          <p:nvPr userDrawn="1"/>
        </p:nvSpPr>
        <p:spPr bwMode="auto">
          <a:xfrm>
            <a:off x="10434825" y="547689"/>
            <a:ext cx="1861800" cy="5738811"/>
          </a:xfrm>
          <a:custGeom>
            <a:avLst/>
            <a:gdLst>
              <a:gd name="T0" fmla="*/ 1152 w 1152"/>
              <a:gd name="T1" fmla="*/ 3550 h 3550"/>
              <a:gd name="T2" fmla="*/ 1025 w 1152"/>
              <a:gd name="T3" fmla="*/ 3550 h 3550"/>
              <a:gd name="T4" fmla="*/ 0 w 1152"/>
              <a:gd name="T5" fmla="*/ 0 h 3550"/>
              <a:gd name="T6" fmla="*/ 127 w 1152"/>
              <a:gd name="T7" fmla="*/ 0 h 3550"/>
              <a:gd name="T8" fmla="*/ 1152 w 1152"/>
              <a:gd name="T9" fmla="*/ 3550 h 3550"/>
            </a:gdLst>
            <a:ahLst/>
            <a:cxnLst>
              <a:cxn ang="0">
                <a:pos x="T0" y="T1"/>
              </a:cxn>
              <a:cxn ang="0">
                <a:pos x="T2" y="T3"/>
              </a:cxn>
              <a:cxn ang="0">
                <a:pos x="T4" y="T5"/>
              </a:cxn>
              <a:cxn ang="0">
                <a:pos x="T6" y="T7"/>
              </a:cxn>
              <a:cxn ang="0">
                <a:pos x="T8" y="T9"/>
              </a:cxn>
            </a:cxnLst>
            <a:rect l="0" t="0" r="r" b="b"/>
            <a:pathLst>
              <a:path w="1152" h="3550">
                <a:moveTo>
                  <a:pt x="1152" y="3550"/>
                </a:moveTo>
                <a:lnTo>
                  <a:pt x="1025" y="3550"/>
                </a:lnTo>
                <a:lnTo>
                  <a:pt x="0" y="0"/>
                </a:lnTo>
                <a:lnTo>
                  <a:pt x="127" y="0"/>
                </a:lnTo>
                <a:lnTo>
                  <a:pt x="115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grpSp>
        <p:nvGrpSpPr>
          <p:cNvPr id="7" name="Group 6"/>
          <p:cNvGrpSpPr/>
          <p:nvPr userDrawn="1"/>
        </p:nvGrpSpPr>
        <p:grpSpPr>
          <a:xfrm>
            <a:off x="0" y="547689"/>
            <a:ext cx="12188825" cy="5738811"/>
            <a:chOff x="0" y="547688"/>
            <a:chExt cx="12192000" cy="5738811"/>
          </a:xfrm>
        </p:grpSpPr>
        <p:sp>
          <p:nvSpPr>
            <p:cNvPr id="29"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31"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33"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35"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38"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40"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27" name="Freeform: Shape 26"/>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EFF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37" name="Freeform: Shape 36"/>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dirty="0"/>
            </a:p>
          </p:txBody>
        </p:sp>
      </p:grpSp>
      <p:sp>
        <p:nvSpPr>
          <p:cNvPr id="46" name="Freeform 53"/>
          <p:cNvSpPr>
            <a:spLocks/>
          </p:cNvSpPr>
          <p:nvPr userDrawn="1"/>
        </p:nvSpPr>
        <p:spPr bwMode="auto">
          <a:xfrm>
            <a:off x="-89513" y="550921"/>
            <a:ext cx="2267452"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 name="Title 1"/>
          <p:cNvSpPr>
            <a:spLocks noGrp="1"/>
          </p:cNvSpPr>
          <p:nvPr userDrawn="1">
            <p:ph type="ctrTitle" hasCustomPrompt="1"/>
          </p:nvPr>
        </p:nvSpPr>
        <p:spPr>
          <a:xfrm>
            <a:off x="549132" y="1830746"/>
            <a:ext cx="11090561" cy="615553"/>
          </a:xfrm>
        </p:spPr>
        <p:txBody>
          <a:bodyPr anchor="b" anchorCtr="0"/>
          <a:lstStyle>
            <a:lvl1pPr algn="ctr">
              <a:defRPr sz="3999" cap="none" baseline="0">
                <a:solidFill>
                  <a:schemeClr val="tx2"/>
                </a:solidFill>
              </a:defRPr>
            </a:lvl1pPr>
          </a:lstStyle>
          <a:p>
            <a:r>
              <a:rPr lang="en-US" dirty="0"/>
              <a:t>Presentation Title</a:t>
            </a:r>
          </a:p>
        </p:txBody>
      </p:sp>
      <p:sp>
        <p:nvSpPr>
          <p:cNvPr id="3" name="Subtitle 2"/>
          <p:cNvSpPr>
            <a:spLocks noGrp="1"/>
          </p:cNvSpPr>
          <p:nvPr userDrawn="1">
            <p:ph type="subTitle" idx="1"/>
          </p:nvPr>
        </p:nvSpPr>
        <p:spPr>
          <a:xfrm>
            <a:off x="2547274" y="3886384"/>
            <a:ext cx="7094278" cy="215444"/>
          </a:xfrm>
        </p:spPr>
        <p:txBody>
          <a:bodyPr wrap="square">
            <a:spAutoFit/>
          </a:bodyPr>
          <a:lstStyle>
            <a:lvl1pPr marL="0" indent="0" algn="ctr">
              <a:spcBef>
                <a:spcPts val="400"/>
              </a:spcBef>
              <a:buNone/>
              <a:defRPr sz="140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2050" name="Rectangle 2049"/>
          <p:cNvSpPr/>
          <p:nvPr userDrawn="1"/>
        </p:nvSpPr>
        <p:spPr>
          <a:xfrm>
            <a:off x="0" y="0"/>
            <a:ext cx="12185778"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67" name="Freeform: Shape 44"/>
          <p:cNvSpPr>
            <a:spLocks/>
          </p:cNvSpPr>
          <p:nvPr userDrawn="1"/>
        </p:nvSpPr>
        <p:spPr bwMode="auto">
          <a:xfrm flipH="1">
            <a:off x="5774456" y="3392424"/>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sp>
        <p:nvSpPr>
          <p:cNvPr id="9" name="Text Placeholder 8"/>
          <p:cNvSpPr>
            <a:spLocks noGrp="1"/>
          </p:cNvSpPr>
          <p:nvPr>
            <p:ph type="body" sz="quarter" idx="10" hasCustomPrompt="1"/>
          </p:nvPr>
        </p:nvSpPr>
        <p:spPr>
          <a:xfrm>
            <a:off x="549132" y="2628077"/>
            <a:ext cx="11090561" cy="525463"/>
          </a:xfrm>
        </p:spPr>
        <p:txBody>
          <a:bodyPr/>
          <a:lstStyle>
            <a:lvl1pPr marL="0" indent="0" algn="ctr">
              <a:buFontTx/>
              <a:buNone/>
              <a:defRPr>
                <a:solidFill>
                  <a:schemeClr val="tx2"/>
                </a:solidFill>
              </a:defRPr>
            </a:lvl1pPr>
          </a:lstStyle>
          <a:p>
            <a:pPr lvl="0"/>
            <a:r>
              <a:rPr lang="en-US" dirty="0"/>
              <a:t>Click to edit Master subtitle style</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679836" y="5490036"/>
            <a:ext cx="829154" cy="556745"/>
          </a:xfrm>
          <a:prstGeom prst="rect">
            <a:avLst/>
          </a:prstGeom>
        </p:spPr>
      </p:pic>
    </p:spTree>
    <p:extLst>
      <p:ext uri="{BB962C8B-B14F-4D97-AF65-F5344CB8AC3E}">
        <p14:creationId xmlns:p14="http://schemas.microsoft.com/office/powerpoint/2010/main" val="406694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grpSp>
        <p:nvGrpSpPr>
          <p:cNvPr id="28" name="Group 27"/>
          <p:cNvGrpSpPr/>
          <p:nvPr userDrawn="1"/>
        </p:nvGrpSpPr>
        <p:grpSpPr>
          <a:xfrm>
            <a:off x="0" y="547689"/>
            <a:ext cx="12188825" cy="5738811"/>
            <a:chOff x="0" y="547688"/>
            <a:chExt cx="12192000" cy="5738811"/>
          </a:xfrm>
        </p:grpSpPr>
        <p:sp>
          <p:nvSpPr>
            <p:cNvPr id="42"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44"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45"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47"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48"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49"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50" name="Freeform: Shape 49"/>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EFF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51" name="Freeform: Shape 50"/>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dirty="0"/>
            </a:p>
          </p:txBody>
        </p:sp>
      </p:grpSp>
      <p:sp>
        <p:nvSpPr>
          <p:cNvPr id="30" name="Freeform 39"/>
          <p:cNvSpPr>
            <a:spLocks/>
          </p:cNvSpPr>
          <p:nvPr userDrawn="1"/>
        </p:nvSpPr>
        <p:spPr bwMode="auto">
          <a:xfrm>
            <a:off x="8503531" y="547689"/>
            <a:ext cx="3064212"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 name="Freeform 41"/>
          <p:cNvSpPr>
            <a:spLocks/>
          </p:cNvSpPr>
          <p:nvPr userDrawn="1"/>
        </p:nvSpPr>
        <p:spPr bwMode="auto">
          <a:xfrm>
            <a:off x="3139545" y="547689"/>
            <a:ext cx="4205211"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 name="Freeform 43"/>
          <p:cNvSpPr>
            <a:spLocks/>
          </p:cNvSpPr>
          <p:nvPr userDrawn="1"/>
        </p:nvSpPr>
        <p:spPr bwMode="auto">
          <a:xfrm>
            <a:off x="990072" y="547689"/>
            <a:ext cx="2194725"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 name="Freeform 45"/>
          <p:cNvSpPr>
            <a:spLocks/>
          </p:cNvSpPr>
          <p:nvPr userDrawn="1"/>
        </p:nvSpPr>
        <p:spPr bwMode="auto">
          <a:xfrm>
            <a:off x="6764560" y="547689"/>
            <a:ext cx="2194725"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 name="Freeform 47"/>
          <p:cNvSpPr>
            <a:spLocks/>
          </p:cNvSpPr>
          <p:nvPr userDrawn="1"/>
        </p:nvSpPr>
        <p:spPr bwMode="auto">
          <a:xfrm>
            <a:off x="1704408" y="547689"/>
            <a:ext cx="1808467"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1" name="Freeform 49"/>
          <p:cNvSpPr>
            <a:spLocks/>
          </p:cNvSpPr>
          <p:nvPr userDrawn="1"/>
        </p:nvSpPr>
        <p:spPr bwMode="auto">
          <a:xfrm>
            <a:off x="5780326" y="547689"/>
            <a:ext cx="1758366"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3" name="Freeform 51"/>
          <p:cNvSpPr>
            <a:spLocks/>
          </p:cNvSpPr>
          <p:nvPr userDrawn="1"/>
        </p:nvSpPr>
        <p:spPr bwMode="auto">
          <a:xfrm>
            <a:off x="10434825" y="547689"/>
            <a:ext cx="1861800" cy="5738811"/>
          </a:xfrm>
          <a:custGeom>
            <a:avLst/>
            <a:gdLst>
              <a:gd name="T0" fmla="*/ 1152 w 1152"/>
              <a:gd name="T1" fmla="*/ 3550 h 3550"/>
              <a:gd name="T2" fmla="*/ 1025 w 1152"/>
              <a:gd name="T3" fmla="*/ 3550 h 3550"/>
              <a:gd name="T4" fmla="*/ 0 w 1152"/>
              <a:gd name="T5" fmla="*/ 0 h 3550"/>
              <a:gd name="T6" fmla="*/ 127 w 1152"/>
              <a:gd name="T7" fmla="*/ 0 h 3550"/>
              <a:gd name="T8" fmla="*/ 1152 w 1152"/>
              <a:gd name="T9" fmla="*/ 3550 h 3550"/>
            </a:gdLst>
            <a:ahLst/>
            <a:cxnLst>
              <a:cxn ang="0">
                <a:pos x="T0" y="T1"/>
              </a:cxn>
              <a:cxn ang="0">
                <a:pos x="T2" y="T3"/>
              </a:cxn>
              <a:cxn ang="0">
                <a:pos x="T4" y="T5"/>
              </a:cxn>
              <a:cxn ang="0">
                <a:pos x="T6" y="T7"/>
              </a:cxn>
              <a:cxn ang="0">
                <a:pos x="T8" y="T9"/>
              </a:cxn>
            </a:cxnLst>
            <a:rect l="0" t="0" r="r" b="b"/>
            <a:pathLst>
              <a:path w="1152" h="3550">
                <a:moveTo>
                  <a:pt x="1152" y="3550"/>
                </a:moveTo>
                <a:lnTo>
                  <a:pt x="1025" y="3550"/>
                </a:lnTo>
                <a:lnTo>
                  <a:pt x="0" y="0"/>
                </a:lnTo>
                <a:lnTo>
                  <a:pt x="127" y="0"/>
                </a:lnTo>
                <a:lnTo>
                  <a:pt x="115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6" name="Freeform 53"/>
          <p:cNvSpPr>
            <a:spLocks/>
          </p:cNvSpPr>
          <p:nvPr userDrawn="1"/>
        </p:nvSpPr>
        <p:spPr bwMode="auto">
          <a:xfrm>
            <a:off x="-89513" y="550921"/>
            <a:ext cx="2267452"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 name="Title 1"/>
          <p:cNvSpPr>
            <a:spLocks noGrp="1"/>
          </p:cNvSpPr>
          <p:nvPr userDrawn="1">
            <p:ph type="ctrTitle" hasCustomPrompt="1"/>
          </p:nvPr>
        </p:nvSpPr>
        <p:spPr>
          <a:xfrm>
            <a:off x="549132" y="1830746"/>
            <a:ext cx="11090561" cy="615553"/>
          </a:xfrm>
        </p:spPr>
        <p:txBody>
          <a:bodyPr anchor="b" anchorCtr="0"/>
          <a:lstStyle>
            <a:lvl1pPr algn="ctr">
              <a:defRPr sz="3999" cap="none" baseline="0">
                <a:solidFill>
                  <a:schemeClr val="tx2"/>
                </a:solidFill>
              </a:defRPr>
            </a:lvl1pPr>
          </a:lstStyle>
          <a:p>
            <a:r>
              <a:rPr lang="en-US" dirty="0"/>
              <a:t>Presentation Title</a:t>
            </a:r>
          </a:p>
        </p:txBody>
      </p:sp>
      <p:sp>
        <p:nvSpPr>
          <p:cNvPr id="3" name="Subtitle 2"/>
          <p:cNvSpPr>
            <a:spLocks noGrp="1"/>
          </p:cNvSpPr>
          <p:nvPr userDrawn="1">
            <p:ph type="subTitle" idx="1"/>
          </p:nvPr>
        </p:nvSpPr>
        <p:spPr>
          <a:xfrm>
            <a:off x="2547274" y="3886384"/>
            <a:ext cx="7094278" cy="215444"/>
          </a:xfrm>
        </p:spPr>
        <p:txBody>
          <a:bodyPr wrap="square">
            <a:spAutoFit/>
          </a:bodyPr>
          <a:lstStyle>
            <a:lvl1pPr marL="0" indent="0" algn="ctr">
              <a:spcBef>
                <a:spcPts val="400"/>
              </a:spcBef>
              <a:buNone/>
              <a:defRPr sz="140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2050" name="Rectangle 2049"/>
          <p:cNvSpPr/>
          <p:nvPr userDrawn="1"/>
        </p:nvSpPr>
        <p:spPr>
          <a:xfrm>
            <a:off x="0" y="0"/>
            <a:ext cx="12185778"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67" name="Freeform: Shape 44"/>
          <p:cNvSpPr>
            <a:spLocks/>
          </p:cNvSpPr>
          <p:nvPr userDrawn="1"/>
        </p:nvSpPr>
        <p:spPr bwMode="auto">
          <a:xfrm flipH="1">
            <a:off x="5774456" y="3392424"/>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sp>
        <p:nvSpPr>
          <p:cNvPr id="9" name="Text Placeholder 8"/>
          <p:cNvSpPr>
            <a:spLocks noGrp="1"/>
          </p:cNvSpPr>
          <p:nvPr>
            <p:ph type="body" sz="quarter" idx="10" hasCustomPrompt="1"/>
          </p:nvPr>
        </p:nvSpPr>
        <p:spPr>
          <a:xfrm>
            <a:off x="549132" y="2628077"/>
            <a:ext cx="11090561" cy="525463"/>
          </a:xfrm>
        </p:spPr>
        <p:txBody>
          <a:bodyPr/>
          <a:lstStyle>
            <a:lvl1pPr marL="0" indent="0" algn="ctr">
              <a:buFontTx/>
              <a:buNone/>
              <a:defRPr>
                <a:solidFill>
                  <a:schemeClr val="tx2"/>
                </a:solidFill>
              </a:defRPr>
            </a:lvl1pPr>
          </a:lstStyle>
          <a:p>
            <a:pPr lvl="0"/>
            <a:r>
              <a:rPr lang="en-US" dirty="0"/>
              <a:t>Click to edit Master subtitle style</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403081" y="6419033"/>
            <a:ext cx="1246134" cy="268335"/>
          </a:xfrm>
          <a:prstGeom prst="rect">
            <a:avLst/>
          </a:prstGeom>
        </p:spPr>
      </p:pic>
    </p:spTree>
    <p:extLst>
      <p:ext uri="{BB962C8B-B14F-4D97-AF65-F5344CB8AC3E}">
        <p14:creationId xmlns:p14="http://schemas.microsoft.com/office/powerpoint/2010/main" val="172175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print">
            <a:extLst>
              <a:ext uri="{28A0092B-C50C-407E-A947-70E740481C1C}">
                <a14:useLocalDpi xmlns:a14="http://schemas.microsoft.com/office/drawing/2010/main"/>
              </a:ext>
            </a:extLst>
          </a:blip>
          <a:srcRect l="34295"/>
          <a:stretch/>
        </p:blipFill>
        <p:spPr>
          <a:xfrm>
            <a:off x="3272599" y="6387614"/>
            <a:ext cx="976535" cy="320040"/>
          </a:xfrm>
          <a:prstGeom prst="rect">
            <a:avLst/>
          </a:prstGeom>
        </p:spPr>
      </p:pic>
      <p:grpSp>
        <p:nvGrpSpPr>
          <p:cNvPr id="44" name="Group 43"/>
          <p:cNvGrpSpPr/>
          <p:nvPr userDrawn="1"/>
        </p:nvGrpSpPr>
        <p:grpSpPr>
          <a:xfrm>
            <a:off x="0" y="547689"/>
            <a:ext cx="12188825" cy="5738811"/>
            <a:chOff x="0" y="547688"/>
            <a:chExt cx="12192000" cy="5738811"/>
          </a:xfrm>
        </p:grpSpPr>
        <p:sp>
          <p:nvSpPr>
            <p:cNvPr id="45"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47"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48"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49"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50"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51"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52" name="Freeform: Shape 51"/>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EFF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a:p>
          </p:txBody>
        </p:sp>
        <p:sp>
          <p:nvSpPr>
            <p:cNvPr id="53" name="Freeform: Shape 52"/>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sz="1799" dirty="0"/>
            </a:p>
          </p:txBody>
        </p:sp>
      </p:grpSp>
      <p:sp>
        <p:nvSpPr>
          <p:cNvPr id="30" name="Freeform 39"/>
          <p:cNvSpPr>
            <a:spLocks/>
          </p:cNvSpPr>
          <p:nvPr userDrawn="1"/>
        </p:nvSpPr>
        <p:spPr bwMode="auto">
          <a:xfrm>
            <a:off x="8503531" y="547689"/>
            <a:ext cx="3064212"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2" name="Freeform 41"/>
          <p:cNvSpPr>
            <a:spLocks/>
          </p:cNvSpPr>
          <p:nvPr userDrawn="1"/>
        </p:nvSpPr>
        <p:spPr bwMode="auto">
          <a:xfrm>
            <a:off x="3139545" y="547689"/>
            <a:ext cx="4205211"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4" name="Freeform 43"/>
          <p:cNvSpPr>
            <a:spLocks/>
          </p:cNvSpPr>
          <p:nvPr userDrawn="1"/>
        </p:nvSpPr>
        <p:spPr bwMode="auto">
          <a:xfrm>
            <a:off x="990072" y="547689"/>
            <a:ext cx="2194725"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6" name="Freeform 45"/>
          <p:cNvSpPr>
            <a:spLocks/>
          </p:cNvSpPr>
          <p:nvPr userDrawn="1"/>
        </p:nvSpPr>
        <p:spPr bwMode="auto">
          <a:xfrm>
            <a:off x="6764560" y="547689"/>
            <a:ext cx="2194725"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39" name="Freeform 47"/>
          <p:cNvSpPr>
            <a:spLocks/>
          </p:cNvSpPr>
          <p:nvPr userDrawn="1"/>
        </p:nvSpPr>
        <p:spPr bwMode="auto">
          <a:xfrm>
            <a:off x="1704408" y="547689"/>
            <a:ext cx="1808467"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1" name="Freeform 49"/>
          <p:cNvSpPr>
            <a:spLocks/>
          </p:cNvSpPr>
          <p:nvPr userDrawn="1"/>
        </p:nvSpPr>
        <p:spPr bwMode="auto">
          <a:xfrm>
            <a:off x="5780326" y="547689"/>
            <a:ext cx="1758366"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3" name="Freeform 51"/>
          <p:cNvSpPr>
            <a:spLocks/>
          </p:cNvSpPr>
          <p:nvPr userDrawn="1"/>
        </p:nvSpPr>
        <p:spPr bwMode="auto">
          <a:xfrm>
            <a:off x="10434825" y="547689"/>
            <a:ext cx="1861800" cy="5738811"/>
          </a:xfrm>
          <a:custGeom>
            <a:avLst/>
            <a:gdLst>
              <a:gd name="T0" fmla="*/ 1152 w 1152"/>
              <a:gd name="T1" fmla="*/ 3550 h 3550"/>
              <a:gd name="T2" fmla="*/ 1025 w 1152"/>
              <a:gd name="T3" fmla="*/ 3550 h 3550"/>
              <a:gd name="T4" fmla="*/ 0 w 1152"/>
              <a:gd name="T5" fmla="*/ 0 h 3550"/>
              <a:gd name="T6" fmla="*/ 127 w 1152"/>
              <a:gd name="T7" fmla="*/ 0 h 3550"/>
              <a:gd name="T8" fmla="*/ 1152 w 1152"/>
              <a:gd name="T9" fmla="*/ 3550 h 3550"/>
            </a:gdLst>
            <a:ahLst/>
            <a:cxnLst>
              <a:cxn ang="0">
                <a:pos x="T0" y="T1"/>
              </a:cxn>
              <a:cxn ang="0">
                <a:pos x="T2" y="T3"/>
              </a:cxn>
              <a:cxn ang="0">
                <a:pos x="T4" y="T5"/>
              </a:cxn>
              <a:cxn ang="0">
                <a:pos x="T6" y="T7"/>
              </a:cxn>
              <a:cxn ang="0">
                <a:pos x="T8" y="T9"/>
              </a:cxn>
            </a:cxnLst>
            <a:rect l="0" t="0" r="r" b="b"/>
            <a:pathLst>
              <a:path w="1152" h="3550">
                <a:moveTo>
                  <a:pt x="1152" y="3550"/>
                </a:moveTo>
                <a:lnTo>
                  <a:pt x="1025" y="3550"/>
                </a:lnTo>
                <a:lnTo>
                  <a:pt x="0" y="0"/>
                </a:lnTo>
                <a:lnTo>
                  <a:pt x="127" y="0"/>
                </a:lnTo>
                <a:lnTo>
                  <a:pt x="115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46" name="Freeform 53"/>
          <p:cNvSpPr>
            <a:spLocks/>
          </p:cNvSpPr>
          <p:nvPr userDrawn="1"/>
        </p:nvSpPr>
        <p:spPr bwMode="auto">
          <a:xfrm>
            <a:off x="-89513" y="550921"/>
            <a:ext cx="2267452"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
        <p:nvSpPr>
          <p:cNvPr id="2" name="Title 1"/>
          <p:cNvSpPr>
            <a:spLocks noGrp="1"/>
          </p:cNvSpPr>
          <p:nvPr userDrawn="1">
            <p:ph type="ctrTitle" hasCustomPrompt="1"/>
          </p:nvPr>
        </p:nvSpPr>
        <p:spPr>
          <a:xfrm>
            <a:off x="3272598" y="1830746"/>
            <a:ext cx="8367095" cy="615553"/>
          </a:xfrm>
        </p:spPr>
        <p:txBody>
          <a:bodyPr anchor="b" anchorCtr="0"/>
          <a:lstStyle>
            <a:lvl1pPr algn="l">
              <a:defRPr sz="3999" cap="none" baseline="0">
                <a:solidFill>
                  <a:schemeClr val="tx2"/>
                </a:solidFill>
              </a:defRPr>
            </a:lvl1pPr>
          </a:lstStyle>
          <a:p>
            <a:r>
              <a:rPr lang="en-US" dirty="0"/>
              <a:t>Presentation Title</a:t>
            </a:r>
          </a:p>
        </p:txBody>
      </p:sp>
      <p:sp>
        <p:nvSpPr>
          <p:cNvPr id="3" name="Subtitle 2"/>
          <p:cNvSpPr>
            <a:spLocks noGrp="1"/>
          </p:cNvSpPr>
          <p:nvPr userDrawn="1">
            <p:ph type="subTitle" idx="1"/>
          </p:nvPr>
        </p:nvSpPr>
        <p:spPr>
          <a:xfrm>
            <a:off x="3272599" y="3886384"/>
            <a:ext cx="7094278" cy="215444"/>
          </a:xfrm>
        </p:spPr>
        <p:txBody>
          <a:bodyPr wrap="square">
            <a:spAutoFit/>
          </a:bodyPr>
          <a:lstStyle>
            <a:lvl1pPr marL="0" indent="0" algn="l">
              <a:spcBef>
                <a:spcPts val="400"/>
              </a:spcBef>
              <a:buNone/>
              <a:defRPr sz="140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2050" name="Rectangle 2049"/>
          <p:cNvSpPr/>
          <p:nvPr userDrawn="1"/>
        </p:nvSpPr>
        <p:spPr>
          <a:xfrm>
            <a:off x="0" y="0"/>
            <a:ext cx="12185778"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9" name="Text Placeholder 8"/>
          <p:cNvSpPr>
            <a:spLocks noGrp="1"/>
          </p:cNvSpPr>
          <p:nvPr>
            <p:ph type="body" sz="quarter" idx="10" hasCustomPrompt="1"/>
          </p:nvPr>
        </p:nvSpPr>
        <p:spPr>
          <a:xfrm>
            <a:off x="3272598" y="2628077"/>
            <a:ext cx="8367095" cy="525463"/>
          </a:xfrm>
        </p:spPr>
        <p:txBody>
          <a:bodyPr/>
          <a:lstStyle>
            <a:lvl1pPr marL="0" indent="0" algn="l">
              <a:buFontTx/>
              <a:buNone/>
              <a:defRPr>
                <a:solidFill>
                  <a:schemeClr val="tx2"/>
                </a:solidFill>
              </a:defRPr>
            </a:lvl1pPr>
          </a:lstStyle>
          <a:p>
            <a:pPr lvl="0"/>
            <a:r>
              <a:rPr lang="en-US" dirty="0"/>
              <a:t>Click to edit Master subtitle style</a:t>
            </a:r>
          </a:p>
        </p:txBody>
      </p:sp>
      <p:sp>
        <p:nvSpPr>
          <p:cNvPr id="28" name="Freeform: Shape 27"/>
          <p:cNvSpPr>
            <a:spLocks noChangeAspect="1"/>
          </p:cNvSpPr>
          <p:nvPr userDrawn="1"/>
        </p:nvSpPr>
        <p:spPr bwMode="auto">
          <a:xfrm rot="10800000" flipH="1">
            <a:off x="2048380" y="3361065"/>
            <a:ext cx="8895701" cy="137586"/>
          </a:xfrm>
          <a:custGeom>
            <a:avLst/>
            <a:gdLst>
              <a:gd name="connsiteX0" fmla="*/ 0 w 8898018"/>
              <a:gd name="connsiteY0" fmla="*/ 137586 h 137586"/>
              <a:gd name="connsiteX1" fmla="*/ 8031273 w 8898018"/>
              <a:gd name="connsiteY1" fmla="*/ 137586 h 137586"/>
              <a:gd name="connsiteX2" fmla="*/ 8799027 w 8898018"/>
              <a:gd name="connsiteY2" fmla="*/ 137586 h 137586"/>
              <a:gd name="connsiteX3" fmla="*/ 8864604 w 8898018"/>
              <a:gd name="connsiteY3" fmla="*/ 137586 h 137586"/>
              <a:gd name="connsiteX4" fmla="*/ 8898018 w 8898018"/>
              <a:gd name="connsiteY4" fmla="*/ 3057 h 137586"/>
              <a:gd name="connsiteX5" fmla="*/ 8897276 w 8898018"/>
              <a:gd name="connsiteY5" fmla="*/ 3056 h 137586"/>
              <a:gd name="connsiteX6" fmla="*/ 8898018 w 8898018"/>
              <a:gd name="connsiteY6" fmla="*/ 0 h 137586"/>
              <a:gd name="connsiteX7" fmla="*/ 8064688 w 8898018"/>
              <a:gd name="connsiteY7" fmla="*/ 0 h 137586"/>
              <a:gd name="connsiteX8" fmla="*/ 8064582 w 8898018"/>
              <a:gd name="connsiteY8" fmla="*/ 426 h 137586"/>
              <a:gd name="connsiteX9" fmla="*/ 0 w 8898018"/>
              <a:gd name="connsiteY9" fmla="*/ 426 h 13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98018" h="137586">
                <a:moveTo>
                  <a:pt x="0" y="137586"/>
                </a:moveTo>
                <a:lnTo>
                  <a:pt x="8031273" y="137586"/>
                </a:lnTo>
                <a:lnTo>
                  <a:pt x="8799027" y="137586"/>
                </a:lnTo>
                <a:lnTo>
                  <a:pt x="8864604" y="137586"/>
                </a:lnTo>
                <a:lnTo>
                  <a:pt x="8898018" y="3057"/>
                </a:lnTo>
                <a:lnTo>
                  <a:pt x="8897276" y="3056"/>
                </a:lnTo>
                <a:lnTo>
                  <a:pt x="8898018" y="0"/>
                </a:lnTo>
                <a:lnTo>
                  <a:pt x="8064688" y="0"/>
                </a:lnTo>
                <a:lnTo>
                  <a:pt x="8064582" y="426"/>
                </a:lnTo>
                <a:lnTo>
                  <a:pt x="0" y="426"/>
                </a:lnTo>
                <a:close/>
              </a:path>
            </a:pathLst>
          </a:custGeom>
          <a:solidFill>
            <a:srgbClr val="EC008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dirty="0">
              <a:solidFill>
                <a:prstClr val="white"/>
              </a:solidFill>
            </a:endParaRPr>
          </a:p>
        </p:txBody>
      </p:sp>
      <p:pic>
        <p:nvPicPr>
          <p:cNvPr id="42" name="Picture 41"/>
          <p:cNvPicPr>
            <a:picLocks noChangeAspect="1"/>
          </p:cNvPicPr>
          <p:nvPr userDrawn="1"/>
        </p:nvPicPr>
        <p:blipFill rotWithShape="1">
          <a:blip r:embed="rId3" cstate="print">
            <a:extLst>
              <a:ext uri="{28A0092B-C50C-407E-A947-70E740481C1C}">
                <a14:useLocalDpi xmlns:a14="http://schemas.microsoft.com/office/drawing/2010/main"/>
              </a:ext>
            </a:extLst>
          </a:blip>
          <a:srcRect l="28741" r="28743" b="42635"/>
          <a:stretch/>
        </p:blipFill>
        <p:spPr>
          <a:xfrm>
            <a:off x="1271025" y="3084768"/>
            <a:ext cx="719106" cy="698017"/>
          </a:xfrm>
          <a:prstGeom prst="rect">
            <a:avLst/>
          </a:prstGeom>
        </p:spPr>
      </p:pic>
    </p:spTree>
    <p:extLst>
      <p:ext uri="{BB962C8B-B14F-4D97-AF65-F5344CB8AC3E}">
        <p14:creationId xmlns:p14="http://schemas.microsoft.com/office/powerpoint/2010/main" val="364276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46378" y="1524000"/>
            <a:ext cx="11088784" cy="1518108"/>
          </a:xfrm>
        </p:spPr>
        <p:txBody>
          <a:bodyPr>
            <a:spAutoFit/>
          </a:bodyPr>
          <a:lstStyle>
            <a:lvl1pPr>
              <a:defRPr sz="1999"/>
            </a:lvl1pPr>
            <a:lvl2pPr>
              <a:defRPr sz="1799"/>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12" name="Freeform: Shape 44"/>
          <p:cNvSpPr>
            <a:spLocks/>
          </p:cNvSpPr>
          <p:nvPr userDrawn="1"/>
        </p:nvSpPr>
        <p:spPr bwMode="auto">
          <a:xfrm flipH="1">
            <a:off x="546379" y="1186668"/>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11" name="Picture 10"/>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147919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46378" y="1524000"/>
            <a:ext cx="11088784" cy="1518108"/>
          </a:xfrm>
        </p:spPr>
        <p:txBody>
          <a:bodyPr>
            <a:sp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12" name="Freeform: Shape 44"/>
          <p:cNvSpPr>
            <a:spLocks/>
          </p:cNvSpPr>
          <p:nvPr userDrawn="1"/>
        </p:nvSpPr>
        <p:spPr bwMode="auto">
          <a:xfrm flipH="1">
            <a:off x="546379" y="1186668"/>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8" name="Picture 7"/>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305395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lin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6378" y="554669"/>
            <a:ext cx="11088784" cy="449354"/>
          </a:xfrm>
        </p:spPr>
        <p:txBody>
          <a:bodyPr bIns="18288"/>
          <a:lstStyle>
            <a:lvl1pPr>
              <a:defRPr sz="2799"/>
            </a:lvl1pPr>
          </a:lstStyle>
          <a:p>
            <a:r>
              <a:rPr lang="en-US"/>
              <a:t>Click to edit Master title style</a:t>
            </a:r>
            <a:endParaRPr lang="en-US" dirty="0"/>
          </a:p>
        </p:txBody>
      </p:sp>
      <p:sp>
        <p:nvSpPr>
          <p:cNvPr id="3" name="Content Placeholder 2"/>
          <p:cNvSpPr>
            <a:spLocks noGrp="1"/>
          </p:cNvSpPr>
          <p:nvPr>
            <p:ph idx="1"/>
          </p:nvPr>
        </p:nvSpPr>
        <p:spPr>
          <a:xfrm>
            <a:off x="546378" y="1524000"/>
            <a:ext cx="11088784" cy="1518108"/>
          </a:xfrm>
        </p:spPr>
        <p:txBody>
          <a:bodyPr>
            <a:sp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12" name="Freeform: Shape 44"/>
          <p:cNvSpPr>
            <a:spLocks/>
          </p:cNvSpPr>
          <p:nvPr userDrawn="1"/>
        </p:nvSpPr>
        <p:spPr bwMode="auto">
          <a:xfrm flipH="1">
            <a:off x="546379" y="1186668"/>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8" name="Picture 7"/>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77845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497" y="1908348"/>
            <a:ext cx="11088784" cy="1558375"/>
          </a:xfrm>
        </p:spPr>
        <p:txBody>
          <a:bodyPr>
            <a:spAutoFit/>
          </a:bodyPr>
          <a:lstStyle>
            <a:lvl1pPr marL="284078" indent="-284078">
              <a:buFont typeface="Wingdings" panose="05000000000000000000" pitchFamily="2" charset="2"/>
              <a:buChar char="§"/>
              <a:defRPr/>
            </a:lvl1pPr>
            <a:lvl2pPr marL="517370" indent="-233293">
              <a:buFont typeface="Wingdings" panose="05000000000000000000" pitchFamily="2" charset="2"/>
              <a:buChar char="§"/>
              <a:defRPr/>
            </a:lvl2pPr>
            <a:lvl3pPr marL="741141" indent="-223771">
              <a:buFont typeface="Wingdings" panose="05000000000000000000" pitchFamily="2" charset="2"/>
              <a:buChar char="§"/>
              <a:defRPr/>
            </a:lvl3pPr>
            <a:lvl4pPr marL="914126" indent="-172986">
              <a:buFont typeface="Wingdings" panose="05000000000000000000" pitchFamily="2" charset="2"/>
              <a:buChar char="§"/>
              <a:defRPr/>
            </a:lvl4pPr>
            <a:lvl5pPr marL="1087112" indent="-172986">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5" name="Text Placeholder 4"/>
          <p:cNvSpPr>
            <a:spLocks noGrp="1"/>
          </p:cNvSpPr>
          <p:nvPr>
            <p:ph type="body" sz="quarter" idx="10" hasCustomPrompt="1"/>
          </p:nvPr>
        </p:nvSpPr>
        <p:spPr>
          <a:xfrm>
            <a:off x="547546" y="1013824"/>
            <a:ext cx="11092148" cy="441192"/>
          </a:xfrm>
        </p:spPr>
        <p:txBody>
          <a:bodyPr>
            <a:noAutofit/>
          </a:bodyPr>
          <a:lstStyle>
            <a:lvl1pPr marL="0" indent="0">
              <a:buNone/>
              <a:defRPr sz="2399"/>
            </a:lvl1pPr>
          </a:lstStyle>
          <a:p>
            <a:pPr lvl="0"/>
            <a:r>
              <a:rPr lang="en-US" dirty="0"/>
              <a:t>Body Header text</a:t>
            </a:r>
          </a:p>
        </p:txBody>
      </p:sp>
      <p:sp>
        <p:nvSpPr>
          <p:cNvPr id="24" name="Title 1"/>
          <p:cNvSpPr>
            <a:spLocks noGrp="1"/>
          </p:cNvSpPr>
          <p:nvPr>
            <p:ph type="title"/>
          </p:nvPr>
        </p:nvSpPr>
        <p:spPr>
          <a:xfrm>
            <a:off x="546378" y="449430"/>
            <a:ext cx="11088784" cy="553870"/>
          </a:xfrm>
        </p:spPr>
        <p:txBody>
          <a:bodyPr/>
          <a:lstStyle/>
          <a:p>
            <a:r>
              <a:rPr lang="en-US"/>
              <a:t>Click to edit Master title style</a:t>
            </a:r>
            <a:endParaRPr lang="en-US" dirty="0"/>
          </a:p>
        </p:txBody>
      </p:sp>
      <p:sp>
        <p:nvSpPr>
          <p:cNvPr id="12" name="Freeform: Shape 44"/>
          <p:cNvSpPr>
            <a:spLocks/>
          </p:cNvSpPr>
          <p:nvPr userDrawn="1"/>
        </p:nvSpPr>
        <p:spPr bwMode="auto">
          <a:xfrm flipH="1">
            <a:off x="546379" y="1524831"/>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9" name="Picture 8"/>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155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7545" y="1524001"/>
            <a:ext cx="5272619" cy="1558375"/>
          </a:xfrm>
        </p:spPr>
        <p:txBody>
          <a:bodyPr>
            <a:spAutoFit/>
          </a:bodyPr>
          <a:lstStyle>
            <a:lvl1pPr marL="284078" indent="-284078">
              <a:buFont typeface="Wingdings" panose="05000000000000000000" pitchFamily="2" charset="2"/>
              <a:buChar char="§"/>
              <a:defRPr/>
            </a:lvl1pPr>
            <a:lvl2pPr marL="517370" indent="-233293">
              <a:buFont typeface="Wingdings" panose="05000000000000000000" pitchFamily="2" charset="2"/>
              <a:buChar char="§"/>
              <a:defRPr/>
            </a:lvl2pPr>
            <a:lvl3pPr marL="741141" indent="-223771">
              <a:buFont typeface="Wingdings" panose="05000000000000000000" pitchFamily="2" charset="2"/>
              <a:buChar char="§"/>
              <a:defRPr/>
            </a:lvl3pPr>
            <a:lvl4pPr marL="914126" indent="-172986">
              <a:buFont typeface="Wingdings" panose="05000000000000000000" pitchFamily="2" charset="2"/>
              <a:buChar char="§"/>
              <a:defRPr/>
            </a:lvl4pPr>
            <a:lvl5pPr marL="1087112" indent="-172986">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8662" y="1524001"/>
            <a:ext cx="5266501" cy="1558375"/>
          </a:xfrm>
        </p:spPr>
        <p:txBody>
          <a:bodyPr>
            <a:spAutoFit/>
          </a:bodyPr>
          <a:lstStyle>
            <a:lvl1pPr marL="284078" indent="-284078">
              <a:buFont typeface="Wingdings" panose="05000000000000000000" pitchFamily="2" charset="2"/>
              <a:buChar char="§"/>
              <a:defRPr/>
            </a:lvl1pPr>
            <a:lvl2pPr marL="517370" indent="-233293">
              <a:buFont typeface="Wingdings" panose="05000000000000000000" pitchFamily="2" charset="2"/>
              <a:buChar char="§"/>
              <a:defRPr/>
            </a:lvl2pPr>
            <a:lvl3pPr marL="741141" indent="-223771">
              <a:buFont typeface="Wingdings" panose="05000000000000000000" pitchFamily="2" charset="2"/>
              <a:buChar char="§"/>
              <a:defRPr/>
            </a:lvl3pPr>
            <a:lvl4pPr marL="914126" indent="-172986">
              <a:buFont typeface="Wingdings" panose="05000000000000000000" pitchFamily="2" charset="2"/>
              <a:buChar char="§"/>
              <a:defRPr/>
            </a:lvl4pPr>
            <a:lvl5pPr marL="1087112" indent="-172986">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10" name="Freeform: Shape 44"/>
          <p:cNvSpPr>
            <a:spLocks/>
          </p:cNvSpPr>
          <p:nvPr userDrawn="1"/>
        </p:nvSpPr>
        <p:spPr bwMode="auto">
          <a:xfrm flipH="1">
            <a:off x="546379" y="1186668"/>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9" name="Picture 8"/>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18248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Rectangle 6"/>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19" name="Content Placeholder 2"/>
          <p:cNvSpPr>
            <a:spLocks noGrp="1"/>
          </p:cNvSpPr>
          <p:nvPr>
            <p:ph sz="half" idx="10"/>
          </p:nvPr>
        </p:nvSpPr>
        <p:spPr>
          <a:xfrm>
            <a:off x="547545" y="1524001"/>
            <a:ext cx="5272619" cy="1558375"/>
          </a:xfrm>
        </p:spPr>
        <p:txBody>
          <a:bodyPr>
            <a:spAutoFit/>
          </a:bodyPr>
          <a:lstStyle>
            <a:lvl1pPr marL="284078" indent="-284078">
              <a:buFont typeface="Wingdings" panose="05000000000000000000" pitchFamily="2" charset="2"/>
              <a:buChar char="§"/>
              <a:defRPr/>
            </a:lvl1pPr>
            <a:lvl2pPr marL="517370" indent="-233293">
              <a:buFont typeface="Wingdings" panose="05000000000000000000" pitchFamily="2" charset="2"/>
              <a:buChar char="§"/>
              <a:defRPr/>
            </a:lvl2pPr>
            <a:lvl3pPr marL="741141" indent="-223771">
              <a:buFont typeface="Wingdings" panose="05000000000000000000" pitchFamily="2" charset="2"/>
              <a:buChar char="§"/>
              <a:defRPr/>
            </a:lvl3pPr>
            <a:lvl4pPr marL="914126" indent="-172986">
              <a:buFont typeface="Wingdings" panose="05000000000000000000" pitchFamily="2" charset="2"/>
              <a:buChar char="§"/>
              <a:defRPr/>
            </a:lvl4pPr>
            <a:lvl5pPr marL="1087112" indent="-172986">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reeform: Shape 44"/>
          <p:cNvSpPr>
            <a:spLocks/>
          </p:cNvSpPr>
          <p:nvPr userDrawn="1"/>
        </p:nvSpPr>
        <p:spPr bwMode="auto">
          <a:xfrm flipH="1">
            <a:off x="546379" y="1186668"/>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8" name="Picture 7"/>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210779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Freeform: Shape 13"/>
          <p:cNvSpPr>
            <a:spLocks/>
          </p:cNvSpPr>
          <p:nvPr userDrawn="1"/>
        </p:nvSpPr>
        <p:spPr bwMode="white">
          <a:xfrm>
            <a:off x="0" y="1588"/>
            <a:ext cx="6606231" cy="6856413"/>
          </a:xfrm>
          <a:custGeom>
            <a:avLst/>
            <a:gdLst>
              <a:gd name="connsiteX0" fmla="*/ 0 w 6607952"/>
              <a:gd name="connsiteY0" fmla="*/ 0 h 6856413"/>
              <a:gd name="connsiteX1" fmla="*/ 4144152 w 6607952"/>
              <a:gd name="connsiteY1" fmla="*/ 0 h 6856413"/>
              <a:gd name="connsiteX2" fmla="*/ 6607952 w 6607952"/>
              <a:gd name="connsiteY2" fmla="*/ 6856413 h 6856413"/>
              <a:gd name="connsiteX3" fmla="*/ 0 w 6607952"/>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6607952" h="6856413">
                <a:moveTo>
                  <a:pt x="0" y="0"/>
                </a:moveTo>
                <a:lnTo>
                  <a:pt x="4144152" y="0"/>
                </a:lnTo>
                <a:lnTo>
                  <a:pt x="6607952" y="6856413"/>
                </a:lnTo>
                <a:lnTo>
                  <a:pt x="0" y="6856413"/>
                </a:lnTo>
                <a:close/>
              </a:path>
            </a:pathLst>
          </a:custGeom>
          <a:solidFill>
            <a:schemeClr val="tx2"/>
          </a:solidFill>
          <a:ln>
            <a:noFill/>
          </a:ln>
        </p:spPr>
        <p:txBody>
          <a:bodyPr vert="horz" wrap="square" lIns="91416" tIns="45708" rIns="91416" bIns="45708" numCol="1" anchor="t" anchorCtr="0" compatLnSpc="1">
            <a:prstTxWarp prst="textNoShape">
              <a:avLst/>
            </a:prstTxWarp>
            <a:noAutofit/>
          </a:bodyPr>
          <a:lstStyle/>
          <a:p>
            <a:endParaRPr lang="en-US" sz="1799"/>
          </a:p>
        </p:txBody>
      </p:sp>
      <p:sp>
        <p:nvSpPr>
          <p:cNvPr id="10" name="Footer Placeholder 3"/>
          <p:cNvSpPr txBox="1">
            <a:spLocks/>
          </p:cNvSpPr>
          <p:nvPr userDrawn="1"/>
        </p:nvSpPr>
        <p:spPr>
          <a:xfrm>
            <a:off x="1178226" y="6347386"/>
            <a:ext cx="4113728" cy="365125"/>
          </a:xfrm>
          <a:prstGeom prst="rect">
            <a:avLst/>
          </a:prstGeom>
        </p:spPr>
        <p:txBody>
          <a:bodyPr vert="horz" lIns="91416"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A6AACA"/>
                </a:solidFill>
              </a:rPr>
              <a:t>Information Security Level 2 – Sensitive</a:t>
            </a:r>
            <a:br>
              <a:rPr lang="en-US" sz="700" dirty="0">
                <a:solidFill>
                  <a:srgbClr val="A6AACA"/>
                </a:solidFill>
              </a:rPr>
            </a:br>
            <a:r>
              <a:rPr lang="en-US" sz="700" dirty="0">
                <a:solidFill>
                  <a:srgbClr val="A6AACA"/>
                </a:solidFill>
              </a:rPr>
              <a:t>© 2017 – Proprietary &amp; Confidential Information of Amdocs</a:t>
            </a:r>
          </a:p>
        </p:txBody>
      </p:sp>
      <p:sp>
        <p:nvSpPr>
          <p:cNvPr id="12" name="Footer Placeholder 3"/>
          <p:cNvSpPr txBox="1">
            <a:spLocks/>
          </p:cNvSpPr>
          <p:nvPr userDrawn="1"/>
        </p:nvSpPr>
        <p:spPr>
          <a:xfrm>
            <a:off x="548498" y="6347386"/>
            <a:ext cx="629729" cy="365125"/>
          </a:xfrm>
          <a:prstGeom prst="rect">
            <a:avLst/>
          </a:prstGeom>
        </p:spPr>
        <p:txBody>
          <a:bodyPr vert="horz" lIns="0"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rgbClr val="A6AACA"/>
                </a:solidFill>
              </a:rPr>
              <a:t>‹#›</a:t>
            </a:fld>
            <a:endParaRPr lang="en-US" sz="1200" dirty="0">
              <a:solidFill>
                <a:srgbClr val="A6AACA"/>
              </a:solidFill>
            </a:endParaRPr>
          </a:p>
        </p:txBody>
      </p:sp>
      <p:sp>
        <p:nvSpPr>
          <p:cNvPr id="11" name="Rectangle 10"/>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pic>
        <p:nvPicPr>
          <p:cNvPr id="6" name="Picture 5"/>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
        <p:nvSpPr>
          <p:cNvPr id="8" name="Freeform: Shape 44"/>
          <p:cNvSpPr>
            <a:spLocks/>
          </p:cNvSpPr>
          <p:nvPr userDrawn="1"/>
        </p:nvSpPr>
        <p:spPr bwMode="auto">
          <a:xfrm flipH="1">
            <a:off x="546379" y="2084738"/>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solidFill>
                <a:schemeClr val="bg1"/>
              </a:solidFill>
            </a:endParaRPr>
          </a:p>
        </p:txBody>
      </p:sp>
      <p:sp>
        <p:nvSpPr>
          <p:cNvPr id="13" name="Title 1"/>
          <p:cNvSpPr>
            <a:spLocks noGrp="1"/>
          </p:cNvSpPr>
          <p:nvPr>
            <p:ph type="title"/>
          </p:nvPr>
        </p:nvSpPr>
        <p:spPr>
          <a:xfrm>
            <a:off x="546379" y="1022109"/>
            <a:ext cx="3657133" cy="879984"/>
          </a:xfrm>
        </p:spPr>
        <p:txBody>
          <a:bodyPr bIns="18288"/>
          <a:lstStyle>
            <a:lvl1pPr>
              <a:defRPr sz="2799">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09448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4" name="Freeform 13"/>
          <p:cNvSpPr>
            <a:spLocks/>
          </p:cNvSpPr>
          <p:nvPr userDrawn="1"/>
        </p:nvSpPr>
        <p:spPr bwMode="white">
          <a:xfrm>
            <a:off x="73133" y="1588"/>
            <a:ext cx="5218821" cy="6856413"/>
          </a:xfrm>
          <a:custGeom>
            <a:avLst/>
            <a:gdLst>
              <a:gd name="connsiteX0" fmla="*/ 0 w 5218821"/>
              <a:gd name="connsiteY0" fmla="*/ 0 h 6856413"/>
              <a:gd name="connsiteX1" fmla="*/ 2755663 w 5218821"/>
              <a:gd name="connsiteY1" fmla="*/ 0 h 6856413"/>
              <a:gd name="connsiteX2" fmla="*/ 5218821 w 5218821"/>
              <a:gd name="connsiteY2" fmla="*/ 6856413 h 6856413"/>
              <a:gd name="connsiteX3" fmla="*/ 0 w 5218821"/>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5218821" h="6856413">
                <a:moveTo>
                  <a:pt x="0" y="0"/>
                </a:moveTo>
                <a:lnTo>
                  <a:pt x="2755663" y="0"/>
                </a:lnTo>
                <a:lnTo>
                  <a:pt x="5218821" y="6856413"/>
                </a:lnTo>
                <a:lnTo>
                  <a:pt x="0" y="6856413"/>
                </a:lnTo>
                <a:close/>
              </a:path>
            </a:pathLst>
          </a:custGeom>
          <a:solidFill>
            <a:schemeClr val="tx2"/>
          </a:solidFill>
          <a:ln>
            <a:noFill/>
          </a:ln>
        </p:spPr>
        <p:txBody>
          <a:bodyPr vert="horz" wrap="square" lIns="91416" tIns="45708" rIns="91416" bIns="45708" numCol="1" anchor="t" anchorCtr="0" compatLnSpc="1">
            <a:prstTxWarp prst="textNoShape">
              <a:avLst/>
            </a:prstTxWarp>
            <a:noAutofit/>
          </a:bodyPr>
          <a:lstStyle/>
          <a:p>
            <a:endParaRPr lang="en-US" sz="1799"/>
          </a:p>
        </p:txBody>
      </p:sp>
      <p:sp>
        <p:nvSpPr>
          <p:cNvPr id="10" name="Footer Placeholder 3"/>
          <p:cNvSpPr txBox="1">
            <a:spLocks/>
          </p:cNvSpPr>
          <p:nvPr userDrawn="1"/>
        </p:nvSpPr>
        <p:spPr>
          <a:xfrm>
            <a:off x="1178226" y="6347386"/>
            <a:ext cx="4113728" cy="365125"/>
          </a:xfrm>
          <a:prstGeom prst="rect">
            <a:avLst/>
          </a:prstGeom>
        </p:spPr>
        <p:txBody>
          <a:bodyPr vert="horz" lIns="91416"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A6AACA"/>
                </a:solidFill>
              </a:rPr>
              <a:t>Information Security Level 2 – Sensitive</a:t>
            </a:r>
            <a:br>
              <a:rPr lang="en-US" sz="700" dirty="0">
                <a:solidFill>
                  <a:srgbClr val="A6AACA"/>
                </a:solidFill>
              </a:rPr>
            </a:br>
            <a:r>
              <a:rPr lang="en-US" sz="700" dirty="0">
                <a:solidFill>
                  <a:srgbClr val="A6AACA"/>
                </a:solidFill>
              </a:rPr>
              <a:t>© 2017 – Proprietary &amp; Confidential Information of Amdocs</a:t>
            </a:r>
          </a:p>
        </p:txBody>
      </p:sp>
      <p:sp>
        <p:nvSpPr>
          <p:cNvPr id="12" name="Footer Placeholder 3"/>
          <p:cNvSpPr txBox="1">
            <a:spLocks/>
          </p:cNvSpPr>
          <p:nvPr userDrawn="1"/>
        </p:nvSpPr>
        <p:spPr>
          <a:xfrm>
            <a:off x="548498" y="6347386"/>
            <a:ext cx="629729" cy="365125"/>
          </a:xfrm>
          <a:prstGeom prst="rect">
            <a:avLst/>
          </a:prstGeom>
        </p:spPr>
        <p:txBody>
          <a:bodyPr vert="horz" lIns="0"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rgbClr val="A6AACA"/>
                </a:solidFill>
              </a:rPr>
              <a:t>‹#›</a:t>
            </a:fld>
            <a:endParaRPr lang="en-US" sz="1200" dirty="0">
              <a:solidFill>
                <a:srgbClr val="A6AACA"/>
              </a:solidFill>
            </a:endParaRPr>
          </a:p>
        </p:txBody>
      </p:sp>
      <p:sp>
        <p:nvSpPr>
          <p:cNvPr id="11" name="Rectangle 10"/>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pic>
        <p:nvPicPr>
          <p:cNvPr id="6" name="Picture 5"/>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
        <p:nvSpPr>
          <p:cNvPr id="8" name="Freeform: Shape 44"/>
          <p:cNvSpPr>
            <a:spLocks/>
          </p:cNvSpPr>
          <p:nvPr userDrawn="1"/>
        </p:nvSpPr>
        <p:spPr bwMode="auto">
          <a:xfrm flipH="1">
            <a:off x="546379" y="2881663"/>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solidFill>
                <a:schemeClr val="bg1"/>
              </a:solidFill>
            </a:endParaRPr>
          </a:p>
        </p:txBody>
      </p:sp>
      <p:sp>
        <p:nvSpPr>
          <p:cNvPr id="13" name="Title 1"/>
          <p:cNvSpPr>
            <a:spLocks noGrp="1"/>
          </p:cNvSpPr>
          <p:nvPr>
            <p:ph type="title"/>
          </p:nvPr>
        </p:nvSpPr>
        <p:spPr>
          <a:xfrm>
            <a:off x="546379" y="771525"/>
            <a:ext cx="2298421" cy="1927493"/>
          </a:xfrm>
        </p:spPr>
        <p:txBody>
          <a:bodyPr bIns="18288"/>
          <a:lstStyle>
            <a:lvl1pPr>
              <a:defRPr sz="2799">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47889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pic>
        <p:nvPicPr>
          <p:cNvPr id="6" name="Picture 5"/>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410599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line 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6378" y="554669"/>
            <a:ext cx="11088784" cy="449354"/>
          </a:xfrm>
        </p:spPr>
        <p:txBody>
          <a:bodyPr bIns="18288"/>
          <a:lstStyle>
            <a:lvl1pPr>
              <a:defRPr sz="2799"/>
            </a:lvl1pPr>
          </a:lstStyle>
          <a:p>
            <a:r>
              <a:rPr lang="en-US"/>
              <a:t>Click to edit Master title style</a:t>
            </a:r>
            <a:endParaRPr lang="en-US" dirty="0"/>
          </a:p>
        </p:txBody>
      </p:sp>
      <p:sp>
        <p:nvSpPr>
          <p:cNvPr id="10" name="Rectangle 9"/>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pic>
        <p:nvPicPr>
          <p:cNvPr id="8" name="Picture 7"/>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24989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no side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Picture 4"/>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101357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lin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6378" y="554669"/>
            <a:ext cx="11088784" cy="449354"/>
          </a:xfrm>
        </p:spPr>
        <p:txBody>
          <a:bodyPr bIns="18288"/>
          <a:lstStyle>
            <a:lvl1pPr>
              <a:defRPr sz="2799"/>
            </a:lvl1pPr>
          </a:lstStyle>
          <a:p>
            <a:r>
              <a:rPr lang="en-US" dirty="0"/>
              <a:t>Click to edit Master title style</a:t>
            </a:r>
          </a:p>
        </p:txBody>
      </p:sp>
      <p:sp>
        <p:nvSpPr>
          <p:cNvPr id="3" name="Content Placeholder 2"/>
          <p:cNvSpPr>
            <a:spLocks noGrp="1"/>
          </p:cNvSpPr>
          <p:nvPr>
            <p:ph idx="1"/>
          </p:nvPr>
        </p:nvSpPr>
        <p:spPr>
          <a:xfrm>
            <a:off x="546378" y="1524000"/>
            <a:ext cx="11088784" cy="1518108"/>
          </a:xfrm>
        </p:spPr>
        <p:txBody>
          <a:bodyPr>
            <a:spAutoFit/>
          </a:bodyPr>
          <a:lstStyle>
            <a:lvl1pPr>
              <a:defRPr sz="1999"/>
            </a:lvl1pPr>
            <a:lvl2pPr>
              <a:defRPr sz="1799"/>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12" name="Freeform: Shape 44"/>
          <p:cNvSpPr>
            <a:spLocks/>
          </p:cNvSpPr>
          <p:nvPr userDrawn="1"/>
        </p:nvSpPr>
        <p:spPr bwMode="auto">
          <a:xfrm flipH="1">
            <a:off x="546379" y="1186668"/>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11" name="Picture 10"/>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152296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335639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Utlity 1">
    <p:spTree>
      <p:nvGrpSpPr>
        <p:cNvPr id="1" name=""/>
        <p:cNvGrpSpPr/>
        <p:nvPr/>
      </p:nvGrpSpPr>
      <p:grpSpPr>
        <a:xfrm>
          <a:off x="0" y="0"/>
          <a:ext cx="0" cy="0"/>
          <a:chOff x="0" y="0"/>
          <a:chExt cx="0" cy="0"/>
        </a:xfrm>
      </p:grpSpPr>
      <p:sp>
        <p:nvSpPr>
          <p:cNvPr id="2" name="Title 1"/>
          <p:cNvSpPr>
            <a:spLocks noGrp="1"/>
          </p:cNvSpPr>
          <p:nvPr>
            <p:ph type="title"/>
          </p:nvPr>
        </p:nvSpPr>
        <p:spPr>
          <a:xfrm>
            <a:off x="546379" y="1759744"/>
            <a:ext cx="4706424" cy="1231106"/>
          </a:xfrm>
        </p:spPr>
        <p:txBody>
          <a:bodyPr anchor="b"/>
          <a:lstStyle>
            <a:lvl1pPr>
              <a:defRPr sz="3999">
                <a:solidFill>
                  <a:schemeClr val="tx2"/>
                </a:solidFill>
              </a:defRPr>
            </a:lvl1pPr>
          </a:lstStyle>
          <a:p>
            <a:r>
              <a:rPr lang="en-US"/>
              <a:t>Click to edit Master title style</a:t>
            </a:r>
            <a:endParaRPr lang="en-US" dirty="0"/>
          </a:p>
        </p:txBody>
      </p:sp>
      <p:sp>
        <p:nvSpPr>
          <p:cNvPr id="5" name="Text Placeholder 4"/>
          <p:cNvSpPr>
            <a:spLocks noGrp="1"/>
          </p:cNvSpPr>
          <p:nvPr>
            <p:ph type="body" sz="quarter" idx="10" hasCustomPrompt="1"/>
          </p:nvPr>
        </p:nvSpPr>
        <p:spPr>
          <a:xfrm>
            <a:off x="547545" y="3829545"/>
            <a:ext cx="4707934" cy="719138"/>
          </a:xfrm>
        </p:spPr>
        <p:txBody>
          <a:bodyPr>
            <a:noAutofit/>
          </a:bodyPr>
          <a:lstStyle>
            <a:lvl1pPr marL="0" indent="0">
              <a:lnSpc>
                <a:spcPct val="100000"/>
              </a:lnSpc>
              <a:buNone/>
              <a:defRPr sz="1999"/>
            </a:lvl1pPr>
          </a:lstStyle>
          <a:p>
            <a:pPr lvl="0"/>
            <a:r>
              <a:rPr lang="en-US" dirty="0"/>
              <a:t>Body Header text</a:t>
            </a:r>
          </a:p>
        </p:txBody>
      </p:sp>
      <p:sp>
        <p:nvSpPr>
          <p:cNvPr id="8" name="Freeform: Shape 44"/>
          <p:cNvSpPr>
            <a:spLocks/>
          </p:cNvSpPr>
          <p:nvPr userDrawn="1"/>
        </p:nvSpPr>
        <p:spPr bwMode="auto">
          <a:xfrm flipH="1">
            <a:off x="546379" y="3373621"/>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7" name="Picture 6"/>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362738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Utlity 2">
    <p:spTree>
      <p:nvGrpSpPr>
        <p:cNvPr id="1" name=""/>
        <p:cNvGrpSpPr/>
        <p:nvPr/>
      </p:nvGrpSpPr>
      <p:grpSpPr>
        <a:xfrm>
          <a:off x="0" y="0"/>
          <a:ext cx="0" cy="0"/>
          <a:chOff x="0" y="0"/>
          <a:chExt cx="0" cy="0"/>
        </a:xfrm>
      </p:grpSpPr>
      <p:sp>
        <p:nvSpPr>
          <p:cNvPr id="14" name="Freeform: Shape 13"/>
          <p:cNvSpPr>
            <a:spLocks/>
          </p:cNvSpPr>
          <p:nvPr userDrawn="1"/>
        </p:nvSpPr>
        <p:spPr bwMode="white">
          <a:xfrm>
            <a:off x="0" y="1588"/>
            <a:ext cx="6606231" cy="6856413"/>
          </a:xfrm>
          <a:custGeom>
            <a:avLst/>
            <a:gdLst>
              <a:gd name="connsiteX0" fmla="*/ 0 w 6607952"/>
              <a:gd name="connsiteY0" fmla="*/ 0 h 6856413"/>
              <a:gd name="connsiteX1" fmla="*/ 4144152 w 6607952"/>
              <a:gd name="connsiteY1" fmla="*/ 0 h 6856413"/>
              <a:gd name="connsiteX2" fmla="*/ 6607952 w 6607952"/>
              <a:gd name="connsiteY2" fmla="*/ 6856413 h 6856413"/>
              <a:gd name="connsiteX3" fmla="*/ 0 w 6607952"/>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6607952" h="6856413">
                <a:moveTo>
                  <a:pt x="0" y="0"/>
                </a:moveTo>
                <a:lnTo>
                  <a:pt x="4144152" y="0"/>
                </a:lnTo>
                <a:lnTo>
                  <a:pt x="6607952" y="6856413"/>
                </a:lnTo>
                <a:lnTo>
                  <a:pt x="0" y="6856413"/>
                </a:lnTo>
                <a:close/>
              </a:path>
            </a:pathLst>
          </a:custGeom>
          <a:solidFill>
            <a:schemeClr val="tx2"/>
          </a:solidFill>
          <a:ln>
            <a:noFill/>
          </a:ln>
        </p:spPr>
        <p:txBody>
          <a:bodyPr vert="horz" wrap="square" lIns="91416" tIns="45708" rIns="91416" bIns="45708" numCol="1" anchor="t" anchorCtr="0" compatLnSpc="1">
            <a:prstTxWarp prst="textNoShape">
              <a:avLst/>
            </a:prstTxWarp>
            <a:noAutofit/>
          </a:bodyPr>
          <a:lstStyle/>
          <a:p>
            <a:endParaRPr lang="en-US" sz="1799"/>
          </a:p>
        </p:txBody>
      </p:sp>
      <p:sp>
        <p:nvSpPr>
          <p:cNvPr id="2" name="Title 1"/>
          <p:cNvSpPr>
            <a:spLocks noGrp="1"/>
          </p:cNvSpPr>
          <p:nvPr>
            <p:ph type="title"/>
          </p:nvPr>
        </p:nvSpPr>
        <p:spPr>
          <a:xfrm>
            <a:off x="546379" y="1144191"/>
            <a:ext cx="3567350" cy="1846659"/>
          </a:xfrm>
        </p:spPr>
        <p:txBody>
          <a:bodyPr anchor="b"/>
          <a:lstStyle>
            <a:lvl1pPr>
              <a:defRPr sz="3999">
                <a:solidFill>
                  <a:schemeClr val="bg1"/>
                </a:solidFill>
              </a:defRPr>
            </a:lvl1pPr>
          </a:lstStyle>
          <a:p>
            <a:r>
              <a:rPr lang="en-US"/>
              <a:t>Click to edit Master title style</a:t>
            </a:r>
            <a:endParaRPr lang="en-US" dirty="0"/>
          </a:p>
        </p:txBody>
      </p:sp>
      <p:sp>
        <p:nvSpPr>
          <p:cNvPr id="10" name="Rectangle 9"/>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5" name="Text Placeholder 4"/>
          <p:cNvSpPr>
            <a:spLocks noGrp="1"/>
          </p:cNvSpPr>
          <p:nvPr>
            <p:ph type="body" sz="quarter" idx="10" hasCustomPrompt="1"/>
          </p:nvPr>
        </p:nvSpPr>
        <p:spPr>
          <a:xfrm>
            <a:off x="547545" y="3829545"/>
            <a:ext cx="3566183" cy="719138"/>
          </a:xfrm>
        </p:spPr>
        <p:txBody>
          <a:bodyPr>
            <a:noAutofit/>
          </a:bodyPr>
          <a:lstStyle>
            <a:lvl1pPr marL="0" indent="0">
              <a:lnSpc>
                <a:spcPct val="100000"/>
              </a:lnSpc>
              <a:buNone/>
              <a:defRPr sz="1999">
                <a:solidFill>
                  <a:schemeClr val="bg1"/>
                </a:solidFill>
              </a:defRPr>
            </a:lvl1pPr>
          </a:lstStyle>
          <a:p>
            <a:pPr lvl="0"/>
            <a:r>
              <a:rPr lang="en-US" dirty="0"/>
              <a:t>Body Header text</a:t>
            </a:r>
          </a:p>
        </p:txBody>
      </p:sp>
      <p:sp>
        <p:nvSpPr>
          <p:cNvPr id="18" name="Footer Placeholder 3"/>
          <p:cNvSpPr txBox="1">
            <a:spLocks/>
          </p:cNvSpPr>
          <p:nvPr userDrawn="1"/>
        </p:nvSpPr>
        <p:spPr>
          <a:xfrm>
            <a:off x="1178226" y="6347386"/>
            <a:ext cx="4113728" cy="365125"/>
          </a:xfrm>
          <a:prstGeom prst="rect">
            <a:avLst/>
          </a:prstGeom>
        </p:spPr>
        <p:txBody>
          <a:bodyPr vert="horz" lIns="91416"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A6AACA"/>
                </a:solidFill>
              </a:rPr>
              <a:t>Information Security Level 2 – Sensitive</a:t>
            </a:r>
            <a:br>
              <a:rPr lang="en-US" sz="700" dirty="0">
                <a:solidFill>
                  <a:srgbClr val="A6AACA"/>
                </a:solidFill>
              </a:rPr>
            </a:br>
            <a:r>
              <a:rPr lang="en-US" sz="700" dirty="0">
                <a:solidFill>
                  <a:srgbClr val="A6AACA"/>
                </a:solidFill>
              </a:rPr>
              <a:t>© 2017 – Proprietary &amp; Confidential Information of Amdocs</a:t>
            </a:r>
          </a:p>
        </p:txBody>
      </p:sp>
      <p:sp>
        <p:nvSpPr>
          <p:cNvPr id="19" name="Freeform: Shape 44"/>
          <p:cNvSpPr>
            <a:spLocks/>
          </p:cNvSpPr>
          <p:nvPr userDrawn="1"/>
        </p:nvSpPr>
        <p:spPr bwMode="auto">
          <a:xfrm flipH="1">
            <a:off x="546379" y="3373621"/>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11" name="Picture 10"/>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
        <p:nvSpPr>
          <p:cNvPr id="12" name="Footer Placeholder 3"/>
          <p:cNvSpPr txBox="1">
            <a:spLocks/>
          </p:cNvSpPr>
          <p:nvPr userDrawn="1"/>
        </p:nvSpPr>
        <p:spPr>
          <a:xfrm>
            <a:off x="548498" y="6347386"/>
            <a:ext cx="629729" cy="365125"/>
          </a:xfrm>
          <a:prstGeom prst="rect">
            <a:avLst/>
          </a:prstGeom>
        </p:spPr>
        <p:txBody>
          <a:bodyPr vert="horz" lIns="0"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rgbClr val="A6AACA"/>
                </a:solidFill>
              </a:rPr>
              <a:t>‹#›</a:t>
            </a:fld>
            <a:endParaRPr lang="en-US" sz="1200" dirty="0">
              <a:solidFill>
                <a:srgbClr val="A6AACA"/>
              </a:solidFill>
            </a:endParaRPr>
          </a:p>
        </p:txBody>
      </p:sp>
    </p:spTree>
    <p:extLst>
      <p:ext uri="{BB962C8B-B14F-4D97-AF65-F5344CB8AC3E}">
        <p14:creationId xmlns:p14="http://schemas.microsoft.com/office/powerpoint/2010/main" val="392720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497" y="1908348"/>
            <a:ext cx="11088784" cy="1558375"/>
          </a:xfrm>
        </p:spPr>
        <p:txBody>
          <a:bodyPr>
            <a:spAutoFit/>
          </a:bodyPr>
          <a:lstStyle>
            <a:lvl1pPr marL="284078" indent="-284078">
              <a:buFont typeface="Wingdings" panose="05000000000000000000" pitchFamily="2" charset="2"/>
              <a:buChar char="§"/>
              <a:defRPr/>
            </a:lvl1pPr>
            <a:lvl2pPr marL="517370" indent="-233293">
              <a:buFont typeface="Wingdings" panose="05000000000000000000" pitchFamily="2" charset="2"/>
              <a:buChar char="§"/>
              <a:defRPr/>
            </a:lvl2pPr>
            <a:lvl3pPr marL="741141" indent="-223771">
              <a:buFont typeface="Wingdings" panose="05000000000000000000" pitchFamily="2" charset="2"/>
              <a:buChar char="§"/>
              <a:defRPr/>
            </a:lvl3pPr>
            <a:lvl4pPr marL="914126" indent="-172986">
              <a:buFont typeface="Wingdings" panose="05000000000000000000" pitchFamily="2" charset="2"/>
              <a:buChar char="§"/>
              <a:defRPr/>
            </a:lvl4pPr>
            <a:lvl5pPr marL="1087112" indent="-17298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5" name="Text Placeholder 4"/>
          <p:cNvSpPr>
            <a:spLocks noGrp="1"/>
          </p:cNvSpPr>
          <p:nvPr>
            <p:ph type="body" sz="quarter" idx="10" hasCustomPrompt="1"/>
          </p:nvPr>
        </p:nvSpPr>
        <p:spPr>
          <a:xfrm>
            <a:off x="547546" y="1013824"/>
            <a:ext cx="11092148" cy="441192"/>
          </a:xfrm>
        </p:spPr>
        <p:txBody>
          <a:bodyPr>
            <a:noAutofit/>
          </a:bodyPr>
          <a:lstStyle>
            <a:lvl1pPr marL="0" indent="0">
              <a:buNone/>
              <a:defRPr sz="2399"/>
            </a:lvl1pPr>
          </a:lstStyle>
          <a:p>
            <a:pPr lvl="0"/>
            <a:r>
              <a:rPr lang="en-US" dirty="0"/>
              <a:t>Body Header text</a:t>
            </a:r>
          </a:p>
        </p:txBody>
      </p:sp>
      <p:sp>
        <p:nvSpPr>
          <p:cNvPr id="24" name="Title 1"/>
          <p:cNvSpPr>
            <a:spLocks noGrp="1"/>
          </p:cNvSpPr>
          <p:nvPr>
            <p:ph type="title"/>
          </p:nvPr>
        </p:nvSpPr>
        <p:spPr>
          <a:xfrm>
            <a:off x="546378" y="449430"/>
            <a:ext cx="11088784" cy="553870"/>
          </a:xfrm>
        </p:spPr>
        <p:txBody>
          <a:bodyPr/>
          <a:lstStyle/>
          <a:p>
            <a:r>
              <a:rPr lang="en-US" dirty="0"/>
              <a:t>Click to edit Master title style</a:t>
            </a:r>
          </a:p>
        </p:txBody>
      </p:sp>
      <p:sp>
        <p:nvSpPr>
          <p:cNvPr id="12" name="Freeform: Shape 44"/>
          <p:cNvSpPr>
            <a:spLocks/>
          </p:cNvSpPr>
          <p:nvPr userDrawn="1"/>
        </p:nvSpPr>
        <p:spPr bwMode="auto">
          <a:xfrm flipH="1">
            <a:off x="546379" y="1524831"/>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14" name="Picture 13"/>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249793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7545" y="1524001"/>
            <a:ext cx="5272619" cy="1558375"/>
          </a:xfrm>
        </p:spPr>
        <p:txBody>
          <a:bodyPr>
            <a:spAutoFit/>
          </a:bodyPr>
          <a:lstStyle>
            <a:lvl1pPr marL="284078" indent="-284078">
              <a:buFont typeface="Wingdings" panose="05000000000000000000" pitchFamily="2" charset="2"/>
              <a:buChar char="§"/>
              <a:defRPr/>
            </a:lvl1pPr>
            <a:lvl2pPr marL="517370" indent="-233293">
              <a:buFont typeface="Wingdings" panose="05000000000000000000" pitchFamily="2" charset="2"/>
              <a:buChar char="§"/>
              <a:defRPr/>
            </a:lvl2pPr>
            <a:lvl3pPr marL="741141" indent="-223771">
              <a:buFont typeface="Wingdings" panose="05000000000000000000" pitchFamily="2" charset="2"/>
              <a:buChar char="§"/>
              <a:defRPr/>
            </a:lvl3pPr>
            <a:lvl4pPr marL="914126" indent="-172986">
              <a:buFont typeface="Wingdings" panose="05000000000000000000" pitchFamily="2" charset="2"/>
              <a:buChar char="§"/>
              <a:defRPr/>
            </a:lvl4pPr>
            <a:lvl5pPr marL="1087112" indent="-17298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8662" y="1524001"/>
            <a:ext cx="5266501" cy="1558375"/>
          </a:xfrm>
        </p:spPr>
        <p:txBody>
          <a:bodyPr>
            <a:spAutoFit/>
          </a:bodyPr>
          <a:lstStyle>
            <a:lvl1pPr marL="284078" indent="-284078">
              <a:buFont typeface="Wingdings" panose="05000000000000000000" pitchFamily="2" charset="2"/>
              <a:buChar char="§"/>
              <a:defRPr/>
            </a:lvl1pPr>
            <a:lvl2pPr marL="517370" indent="-233293">
              <a:buFont typeface="Wingdings" panose="05000000000000000000" pitchFamily="2" charset="2"/>
              <a:buChar char="§"/>
              <a:defRPr/>
            </a:lvl2pPr>
            <a:lvl3pPr marL="741141" indent="-223771">
              <a:buFont typeface="Wingdings" panose="05000000000000000000" pitchFamily="2" charset="2"/>
              <a:buChar char="§"/>
              <a:defRPr/>
            </a:lvl3pPr>
            <a:lvl4pPr marL="914126" indent="-172986">
              <a:buFont typeface="Wingdings" panose="05000000000000000000" pitchFamily="2" charset="2"/>
              <a:buChar char="§"/>
              <a:defRPr/>
            </a:lvl4pPr>
            <a:lvl5pPr marL="1087112" indent="-172986">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10" name="Freeform: Shape 44"/>
          <p:cNvSpPr>
            <a:spLocks/>
          </p:cNvSpPr>
          <p:nvPr userDrawn="1"/>
        </p:nvSpPr>
        <p:spPr bwMode="auto">
          <a:xfrm flipH="1">
            <a:off x="546379" y="1186668"/>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15" name="Picture 14"/>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248205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Rectangle 6"/>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sp>
        <p:nvSpPr>
          <p:cNvPr id="19" name="Content Placeholder 2"/>
          <p:cNvSpPr>
            <a:spLocks noGrp="1"/>
          </p:cNvSpPr>
          <p:nvPr>
            <p:ph sz="half" idx="10"/>
          </p:nvPr>
        </p:nvSpPr>
        <p:spPr>
          <a:xfrm>
            <a:off x="547545" y="1524001"/>
            <a:ext cx="5272619" cy="1558375"/>
          </a:xfrm>
        </p:spPr>
        <p:txBody>
          <a:bodyPr>
            <a:spAutoFit/>
          </a:bodyPr>
          <a:lstStyle>
            <a:lvl1pPr marL="284078" indent="-284078">
              <a:buFont typeface="Wingdings" panose="05000000000000000000" pitchFamily="2" charset="2"/>
              <a:buChar char="§"/>
              <a:defRPr/>
            </a:lvl1pPr>
            <a:lvl2pPr marL="517370" indent="-233293">
              <a:buFont typeface="Wingdings" panose="05000000000000000000" pitchFamily="2" charset="2"/>
              <a:buChar char="§"/>
              <a:defRPr/>
            </a:lvl2pPr>
            <a:lvl3pPr marL="741141" indent="-223771">
              <a:buFont typeface="Wingdings" panose="05000000000000000000" pitchFamily="2" charset="2"/>
              <a:buChar char="§"/>
              <a:defRPr/>
            </a:lvl3pPr>
            <a:lvl4pPr marL="914126" indent="-172986">
              <a:buFont typeface="Wingdings" panose="05000000000000000000" pitchFamily="2" charset="2"/>
              <a:buChar char="§"/>
              <a:defRPr/>
            </a:lvl4pPr>
            <a:lvl5pPr marL="1087112" indent="-17298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reeform: Shape 44"/>
          <p:cNvSpPr>
            <a:spLocks/>
          </p:cNvSpPr>
          <p:nvPr userDrawn="1"/>
        </p:nvSpPr>
        <p:spPr bwMode="auto">
          <a:xfrm flipH="1">
            <a:off x="546379" y="1186668"/>
            <a:ext cx="639913"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endParaRPr lang="en-US" sz="1799"/>
          </a:p>
        </p:txBody>
      </p:sp>
      <p:pic>
        <p:nvPicPr>
          <p:cNvPr id="14" name="Picture 13"/>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425304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1" name="Rectangle 10"/>
          <p:cNvSpPr/>
          <p:nvPr userDrawn="1"/>
        </p:nvSpPr>
        <p:spPr>
          <a:xfrm rot="5400000">
            <a:off x="-3392434" y="3392434"/>
            <a:ext cx="6858000" cy="73133"/>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err="1"/>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85915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no side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8" name="Picture 7"/>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138185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451502" y="6382383"/>
            <a:ext cx="392910" cy="292608"/>
          </a:xfrm>
          <a:prstGeom prst="rect">
            <a:avLst/>
          </a:prstGeom>
        </p:spPr>
      </p:pic>
    </p:spTree>
    <p:extLst>
      <p:ext uri="{BB962C8B-B14F-4D97-AF65-F5344CB8AC3E}">
        <p14:creationId xmlns:p14="http://schemas.microsoft.com/office/powerpoint/2010/main" val="279233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6378" y="450025"/>
            <a:ext cx="11088784" cy="553998"/>
          </a:xfrm>
          <a:prstGeom prst="rect">
            <a:avLst/>
          </a:prstGeom>
        </p:spPr>
        <p:txBody>
          <a:bodyPr vert="horz" wrap="square" lIns="0" tIns="0" rIns="0" bIns="0" rtlCol="0" anchor="b" anchorCtr="0">
            <a:spAutoFit/>
          </a:bodyPr>
          <a:lstStyle/>
          <a:p>
            <a:r>
              <a:rPr lang="en-US" dirty="0"/>
              <a:t>Click to edit Master title style</a:t>
            </a:r>
          </a:p>
        </p:txBody>
      </p:sp>
      <p:sp>
        <p:nvSpPr>
          <p:cNvPr id="3" name="Text Placeholder 2"/>
          <p:cNvSpPr>
            <a:spLocks noGrp="1"/>
          </p:cNvSpPr>
          <p:nvPr>
            <p:ph type="body" idx="1"/>
          </p:nvPr>
        </p:nvSpPr>
        <p:spPr>
          <a:xfrm>
            <a:off x="548497" y="1524000"/>
            <a:ext cx="11088784" cy="474757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3"/>
          <p:cNvSpPr txBox="1">
            <a:spLocks/>
          </p:cNvSpPr>
          <p:nvPr userDrawn="1"/>
        </p:nvSpPr>
        <p:spPr>
          <a:xfrm>
            <a:off x="1178226" y="6347386"/>
            <a:ext cx="4113728" cy="365125"/>
          </a:xfrm>
          <a:prstGeom prst="rect">
            <a:avLst/>
          </a:prstGeom>
        </p:spPr>
        <p:txBody>
          <a:bodyPr vert="horz" lIns="91416"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Information Security Level 2 – Sensitive</a:t>
            </a:r>
            <a:br>
              <a:rPr lang="en-US" sz="700" dirty="0"/>
            </a:br>
            <a:r>
              <a:rPr lang="en-US" sz="700" dirty="0"/>
              <a:t>© 2017 – Proprietary &amp; Confidential Information of Amdocs</a:t>
            </a:r>
          </a:p>
        </p:txBody>
      </p:sp>
      <p:sp>
        <p:nvSpPr>
          <p:cNvPr id="6" name="Footer Placeholder 3"/>
          <p:cNvSpPr txBox="1">
            <a:spLocks/>
          </p:cNvSpPr>
          <p:nvPr userDrawn="1"/>
        </p:nvSpPr>
        <p:spPr>
          <a:xfrm>
            <a:off x="548497" y="6347386"/>
            <a:ext cx="605286" cy="365125"/>
          </a:xfrm>
          <a:prstGeom prst="rect">
            <a:avLst/>
          </a:prstGeom>
        </p:spPr>
        <p:txBody>
          <a:bodyPr vert="horz" lIns="0"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AD4996-C560-415B-A0CB-B2007798C868}" type="slidenum">
              <a:rPr lang="en-US" sz="1200" smtClean="0"/>
              <a:t>‹#›</a:t>
            </a:fld>
            <a:endParaRPr lang="en-US" sz="1200" dirty="0"/>
          </a:p>
        </p:txBody>
      </p:sp>
      <p:sp>
        <p:nvSpPr>
          <p:cNvPr id="4" name="Footer Placeholder 3"/>
          <p:cNvSpPr>
            <a:spLocks noGrp="1"/>
          </p:cNvSpPr>
          <p:nvPr>
            <p:ph type="ftr" sz="quarter" idx="3"/>
          </p:nvPr>
        </p:nvSpPr>
        <p:spPr>
          <a:xfrm>
            <a:off x="0" y="-1"/>
            <a:ext cx="11430000" cy="6350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780635121"/>
      </p:ext>
    </p:extLst>
  </p:cSld>
  <p:clrMap bg1="dk1" tx1="lt1" bg2="dk2" tx2="lt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50" r:id="rId12"/>
    <p:sldLayoutId id="2147484125" r:id="rId13"/>
    <p:sldLayoutId id="2147484127" r:id="rId14"/>
    <p:sldLayoutId id="21474841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126" rtl="0" eaLnBrk="1" latinLnBrk="0" hangingPunct="1">
        <a:lnSpc>
          <a:spcPct val="100000"/>
        </a:lnSpc>
        <a:spcBef>
          <a:spcPct val="0"/>
        </a:spcBef>
        <a:buNone/>
        <a:defRPr sz="3599" b="1" kern="1200">
          <a:solidFill>
            <a:schemeClr val="tx1"/>
          </a:solidFill>
          <a:latin typeface="+mj-lt"/>
          <a:ea typeface="+mj-ea"/>
          <a:cs typeface="+mj-cs"/>
        </a:defRPr>
      </a:lvl1pPr>
    </p:titleStyle>
    <p:bodyStyle>
      <a:lvl1pPr marL="284078" indent="-284078" algn="l" defTabSz="914126" rtl="0" eaLnBrk="1" latinLnBrk="0" hangingPunct="1">
        <a:lnSpc>
          <a:spcPct val="100000"/>
        </a:lnSpc>
        <a:spcBef>
          <a:spcPts val="1000"/>
        </a:spcBef>
        <a:buFont typeface="Wingdings" panose="05000000000000000000" pitchFamily="2" charset="2"/>
        <a:buChar char="§"/>
        <a:defRPr sz="1999" kern="1200">
          <a:solidFill>
            <a:schemeClr val="tx1"/>
          </a:solidFill>
          <a:latin typeface="+mn-lt"/>
          <a:ea typeface="+mn-ea"/>
          <a:cs typeface="+mn-cs"/>
        </a:defRPr>
      </a:lvl1pPr>
      <a:lvl2pPr marL="517370" indent="-233293" algn="l" defTabSz="914126" rtl="0" eaLnBrk="1" latinLnBrk="0" hangingPunct="1">
        <a:lnSpc>
          <a:spcPct val="100000"/>
        </a:lnSpc>
        <a:spcBef>
          <a:spcPts val="500"/>
        </a:spcBef>
        <a:buFont typeface="Wingdings" panose="05000000000000000000" pitchFamily="2" charset="2"/>
        <a:buChar char="§"/>
        <a:defRPr sz="1799" kern="1200">
          <a:solidFill>
            <a:schemeClr val="tx1"/>
          </a:solidFill>
          <a:latin typeface="+mn-lt"/>
          <a:ea typeface="+mn-ea"/>
          <a:cs typeface="+mn-cs"/>
        </a:defRPr>
      </a:lvl2pPr>
      <a:lvl3pPr marL="741141" indent="-223771" algn="l" defTabSz="914126" rtl="0" eaLnBrk="1" latinLnBrk="0" hangingPunct="1">
        <a:lnSpc>
          <a:spcPct val="100000"/>
        </a:lnSpc>
        <a:spcBef>
          <a:spcPts val="500"/>
        </a:spcBef>
        <a:buFont typeface="Wingdings" panose="05000000000000000000" pitchFamily="2" charset="2"/>
        <a:buChar char="§"/>
        <a:defRPr sz="1600" kern="1200">
          <a:solidFill>
            <a:schemeClr val="tx1"/>
          </a:solidFill>
          <a:latin typeface="+mn-lt"/>
          <a:ea typeface="+mn-ea"/>
          <a:cs typeface="+mn-cs"/>
        </a:defRPr>
      </a:lvl3pPr>
      <a:lvl4pPr marL="914126" indent="-172986" algn="l" defTabSz="914126" rtl="0" eaLnBrk="1" latinLnBrk="0" hangingPunct="1">
        <a:lnSpc>
          <a:spcPct val="100000"/>
        </a:lnSpc>
        <a:spcBef>
          <a:spcPts val="500"/>
        </a:spcBef>
        <a:buFont typeface="Wingdings" panose="05000000000000000000" pitchFamily="2" charset="2"/>
        <a:buChar char="§"/>
        <a:defRPr sz="1400" kern="1200">
          <a:solidFill>
            <a:schemeClr val="tx1"/>
          </a:solidFill>
          <a:latin typeface="+mn-lt"/>
          <a:ea typeface="+mn-ea"/>
          <a:cs typeface="+mn-cs"/>
        </a:defRPr>
      </a:lvl4pPr>
      <a:lvl5pPr marL="1087112" indent="-172986" algn="l" defTabSz="914126" rtl="0" eaLnBrk="1" latinLnBrk="0" hangingPunct="1">
        <a:lnSpc>
          <a:spcPct val="100000"/>
        </a:lnSpc>
        <a:spcBef>
          <a:spcPts val="500"/>
        </a:spcBef>
        <a:buFont typeface="Wingdings" panose="05000000000000000000" pitchFamily="2" charset="2"/>
        <a:buChar char="§"/>
        <a:defRPr sz="14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2" orient="horz" pos="3960">
          <p15:clr>
            <a:srgbClr val="F26B43"/>
          </p15:clr>
        </p15:guide>
        <p15:guide id="3" orient="horz" pos="345">
          <p15:clr>
            <a:srgbClr val="F26B43"/>
          </p15:clr>
        </p15:guide>
        <p15:guide id="4" pos="336">
          <p15:clr>
            <a:srgbClr val="F26B43"/>
          </p15:clr>
        </p15:guide>
        <p15:guide id="5" pos="7334">
          <p15:clr>
            <a:srgbClr val="F26B43"/>
          </p15:clr>
        </p15:guide>
        <p15:guide id="6" orient="horz" pos="1192">
          <p15:clr>
            <a:srgbClr val="A4A3A4"/>
          </p15:clr>
        </p15:guide>
        <p15:guide id="7" orient="horz" pos="960">
          <p15:clr>
            <a:srgbClr val="A4A3A4"/>
          </p15:clr>
        </p15:guide>
        <p15:guide id="8" orient="horz" pos="1420">
          <p15:clr>
            <a:srgbClr val="A4A3A4"/>
          </p15:clr>
        </p15:guide>
        <p15:guide id="9" orient="horz" pos="2160">
          <p15:clr>
            <a:srgbClr val="A4A3A4"/>
          </p15:clr>
        </p15:guide>
        <p15:guide id="10" orient="horz" pos="632">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6378" y="450025"/>
            <a:ext cx="11088784" cy="553998"/>
          </a:xfrm>
          <a:prstGeom prst="rect">
            <a:avLst/>
          </a:prstGeom>
        </p:spPr>
        <p:txBody>
          <a:bodyPr vert="horz" wrap="square" lIns="0" tIns="0" rIns="0" bIns="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548497" y="1524000"/>
            <a:ext cx="11088784" cy="474757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3"/>
          <p:cNvSpPr txBox="1">
            <a:spLocks/>
          </p:cNvSpPr>
          <p:nvPr userDrawn="1"/>
        </p:nvSpPr>
        <p:spPr>
          <a:xfrm>
            <a:off x="1178226" y="6347386"/>
            <a:ext cx="4113728" cy="365125"/>
          </a:xfrm>
          <a:prstGeom prst="rect">
            <a:avLst/>
          </a:prstGeom>
        </p:spPr>
        <p:txBody>
          <a:bodyPr vert="horz" lIns="91416"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6C80A5"/>
                </a:solidFill>
              </a:rPr>
              <a:t>Information Security Level 2 – Sensitive</a:t>
            </a:r>
            <a:br>
              <a:rPr lang="en-US" sz="700" dirty="0">
                <a:solidFill>
                  <a:srgbClr val="6C80A5"/>
                </a:solidFill>
              </a:rPr>
            </a:br>
            <a:r>
              <a:rPr lang="en-US" sz="700" dirty="0">
                <a:solidFill>
                  <a:srgbClr val="6C80A5"/>
                </a:solidFill>
              </a:rPr>
              <a:t>© 2017 – Proprietary &amp; Confidential Information of Amdocs</a:t>
            </a:r>
          </a:p>
        </p:txBody>
      </p:sp>
      <p:sp>
        <p:nvSpPr>
          <p:cNvPr id="6" name="Footer Placeholder 3"/>
          <p:cNvSpPr txBox="1">
            <a:spLocks/>
          </p:cNvSpPr>
          <p:nvPr userDrawn="1"/>
        </p:nvSpPr>
        <p:spPr>
          <a:xfrm>
            <a:off x="548498" y="6347386"/>
            <a:ext cx="629729" cy="365125"/>
          </a:xfrm>
          <a:prstGeom prst="rect">
            <a:avLst/>
          </a:prstGeom>
        </p:spPr>
        <p:txBody>
          <a:bodyPr vert="horz" lIns="0" tIns="45708" rIns="91416" bIns="45708"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rgbClr val="6C80A5"/>
                </a:solidFill>
              </a:rPr>
              <a:t>‹#›</a:t>
            </a:fld>
            <a:endParaRPr lang="en-US" sz="1200" dirty="0">
              <a:solidFill>
                <a:srgbClr val="6C80A5"/>
              </a:solidFill>
            </a:endParaRPr>
          </a:p>
        </p:txBody>
      </p:sp>
      <p:sp>
        <p:nvSpPr>
          <p:cNvPr id="4" name="Footer Placeholder 3"/>
          <p:cNvSpPr>
            <a:spLocks noGrp="1"/>
          </p:cNvSpPr>
          <p:nvPr>
            <p:ph type="ftr" sz="quarter" idx="3"/>
          </p:nvPr>
        </p:nvSpPr>
        <p:spPr>
          <a:xfrm>
            <a:off x="0" y="-1"/>
            <a:ext cx="11427023" cy="6350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427469848"/>
      </p:ext>
    </p:extLst>
  </p:cSld>
  <p:clrMap bg1="lt1" tx1="dk1" bg2="lt2" tx2="dk2" accent1="accent1" accent2="accent2" accent3="accent3" accent4="accent4" accent5="accent5" accent6="accent6" hlink="hlink" folHlink="folHlink"/>
  <p:sldLayoutIdLst>
    <p:sldLayoutId id="214748414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44" r:id="rId11"/>
    <p:sldLayoutId id="2147484145" r:id="rId12"/>
    <p:sldLayoutId id="2147484138" r:id="rId13"/>
    <p:sldLayoutId id="2147484139" r:id="rId14"/>
    <p:sldLayoutId id="2147484140" r:id="rId15"/>
    <p:sldLayoutId id="2147484141" r:id="rId16"/>
    <p:sldLayoutId id="214748414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126" rtl="0" eaLnBrk="1" latinLnBrk="0" hangingPunct="1">
        <a:lnSpc>
          <a:spcPct val="100000"/>
        </a:lnSpc>
        <a:spcBef>
          <a:spcPct val="0"/>
        </a:spcBef>
        <a:buNone/>
        <a:defRPr sz="3599" b="1" kern="1200">
          <a:solidFill>
            <a:schemeClr val="tx2"/>
          </a:solidFill>
          <a:latin typeface="+mj-lt"/>
          <a:ea typeface="+mj-ea"/>
          <a:cs typeface="+mj-cs"/>
        </a:defRPr>
      </a:lvl1pPr>
    </p:titleStyle>
    <p:bodyStyle>
      <a:lvl1pPr marL="284078" indent="-284078" algn="l" defTabSz="914126" rtl="0" eaLnBrk="1" latinLnBrk="0" hangingPunct="1">
        <a:lnSpc>
          <a:spcPct val="100000"/>
        </a:lnSpc>
        <a:spcBef>
          <a:spcPts val="1000"/>
        </a:spcBef>
        <a:buFont typeface="Wingdings" panose="05000000000000000000" pitchFamily="2" charset="2"/>
        <a:buChar char="§"/>
        <a:defRPr sz="1999" kern="1200">
          <a:solidFill>
            <a:schemeClr val="tx2"/>
          </a:solidFill>
          <a:latin typeface="+mn-lt"/>
          <a:ea typeface="+mn-ea"/>
          <a:cs typeface="+mn-cs"/>
        </a:defRPr>
      </a:lvl1pPr>
      <a:lvl2pPr marL="517370" indent="-233293" algn="l" defTabSz="914126" rtl="0" eaLnBrk="1" latinLnBrk="0" hangingPunct="1">
        <a:lnSpc>
          <a:spcPct val="100000"/>
        </a:lnSpc>
        <a:spcBef>
          <a:spcPts val="500"/>
        </a:spcBef>
        <a:buFont typeface="Wingdings" panose="05000000000000000000" pitchFamily="2" charset="2"/>
        <a:buChar char="§"/>
        <a:defRPr sz="1799" kern="1200">
          <a:solidFill>
            <a:schemeClr val="tx2"/>
          </a:solidFill>
          <a:latin typeface="+mn-lt"/>
          <a:ea typeface="+mn-ea"/>
          <a:cs typeface="+mn-cs"/>
        </a:defRPr>
      </a:lvl2pPr>
      <a:lvl3pPr marL="741141" indent="-223771" algn="l" defTabSz="914126" rtl="0" eaLnBrk="1" latinLnBrk="0" hangingPunct="1">
        <a:lnSpc>
          <a:spcPct val="100000"/>
        </a:lnSpc>
        <a:spcBef>
          <a:spcPts val="500"/>
        </a:spcBef>
        <a:buFont typeface="Wingdings" panose="05000000000000000000" pitchFamily="2" charset="2"/>
        <a:buChar char="§"/>
        <a:defRPr sz="1600" kern="1200">
          <a:solidFill>
            <a:schemeClr val="tx2"/>
          </a:solidFill>
          <a:latin typeface="+mn-lt"/>
          <a:ea typeface="+mn-ea"/>
          <a:cs typeface="+mn-cs"/>
        </a:defRPr>
      </a:lvl3pPr>
      <a:lvl4pPr marL="914126" indent="-172986" algn="l" defTabSz="914126"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4pPr>
      <a:lvl5pPr marL="1087112" indent="-172986" algn="l" defTabSz="914126"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2" orient="horz" pos="3960">
          <p15:clr>
            <a:srgbClr val="F26B43"/>
          </p15:clr>
        </p15:guide>
        <p15:guide id="3" orient="horz" pos="345">
          <p15:clr>
            <a:srgbClr val="F26B43"/>
          </p15:clr>
        </p15:guide>
        <p15:guide id="4" pos="336">
          <p15:clr>
            <a:srgbClr val="F26B43"/>
          </p15:clr>
        </p15:guide>
        <p15:guide id="5" pos="7334">
          <p15:clr>
            <a:srgbClr val="F26B43"/>
          </p15:clr>
        </p15:guide>
        <p15:guide id="6" orient="horz" pos="1192">
          <p15:clr>
            <a:srgbClr val="A4A3A4"/>
          </p15:clr>
        </p15:guide>
        <p15:guide id="7" orient="horz" pos="960">
          <p15:clr>
            <a:srgbClr val="A4A3A4"/>
          </p15:clr>
        </p15:guide>
        <p15:guide id="8" orient="horz" pos="1420">
          <p15:clr>
            <a:srgbClr val="A4A3A4"/>
          </p15:clr>
        </p15:guide>
        <p15:guide id="9" orient="horz" pos="2160">
          <p15:clr>
            <a:srgbClr val="A4A3A4"/>
          </p15:clr>
        </p15:guide>
        <p15:guide id="10" orient="horz" pos="632">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9132" y="895043"/>
            <a:ext cx="11090561" cy="1846531"/>
          </a:xfrm>
        </p:spPr>
        <p:txBody>
          <a:bodyPr/>
          <a:lstStyle/>
          <a:p>
            <a:r>
              <a:rPr lang="en-US" sz="8000" dirty="0" err="1"/>
              <a:t>Buger</a:t>
            </a:r>
            <a:br>
              <a:rPr lang="en-US" dirty="0"/>
            </a:br>
            <a:r>
              <a:rPr lang="en-US" dirty="0"/>
              <a:t>Hackathon 2017</a:t>
            </a:r>
          </a:p>
        </p:txBody>
      </p:sp>
      <p:sp>
        <p:nvSpPr>
          <p:cNvPr id="3" name="Subtitle 2"/>
          <p:cNvSpPr>
            <a:spLocks noGrp="1"/>
          </p:cNvSpPr>
          <p:nvPr>
            <p:ph type="subTitle" idx="1"/>
          </p:nvPr>
        </p:nvSpPr>
        <p:spPr>
          <a:xfrm>
            <a:off x="2547274" y="3886385"/>
            <a:ext cx="7094278" cy="215444"/>
          </a:xfrm>
        </p:spPr>
        <p:txBody>
          <a:bodyPr/>
          <a:lstStyle/>
          <a:p>
            <a:r>
              <a:rPr lang="en-US" dirty="0"/>
              <a:t>December 2017</a:t>
            </a:r>
          </a:p>
        </p:txBody>
      </p:sp>
      <p:pic>
        <p:nvPicPr>
          <p:cNvPr id="4" name="Picture 3"/>
          <p:cNvPicPr>
            <a:picLocks noChangeAspect="1"/>
          </p:cNvPicPr>
          <p:nvPr/>
        </p:nvPicPr>
        <p:blipFill>
          <a:blip r:embed="rId2"/>
          <a:stretch>
            <a:fillRect/>
          </a:stretch>
        </p:blipFill>
        <p:spPr>
          <a:xfrm>
            <a:off x="5687736" y="4873070"/>
            <a:ext cx="788566" cy="531618"/>
          </a:xfrm>
          <a:prstGeom prst="rect">
            <a:avLst/>
          </a:prstGeom>
        </p:spPr>
      </p:pic>
    </p:spTree>
    <p:extLst>
      <p:ext uri="{BB962C8B-B14F-4D97-AF65-F5344CB8AC3E}">
        <p14:creationId xmlns:p14="http://schemas.microsoft.com/office/powerpoint/2010/main" val="424476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rot="20527255">
            <a:off x="848380" y="1921966"/>
            <a:ext cx="5771025" cy="2355908"/>
          </a:xfrm>
          <a:prstGeom prst="rect">
            <a:avLst/>
          </a:prstGeom>
        </p:spPr>
      </p:pic>
      <p:sp>
        <p:nvSpPr>
          <p:cNvPr id="5" name="Title 4"/>
          <p:cNvSpPr>
            <a:spLocks noGrp="1"/>
          </p:cNvSpPr>
          <p:nvPr>
            <p:ph type="title"/>
          </p:nvPr>
        </p:nvSpPr>
        <p:spPr/>
        <p:txBody>
          <a:bodyPr/>
          <a:lstStyle/>
          <a:p>
            <a:r>
              <a:rPr lang="en-US" dirty="0"/>
              <a:t>WIFM</a:t>
            </a:r>
          </a:p>
        </p:txBody>
      </p:sp>
      <p:sp>
        <p:nvSpPr>
          <p:cNvPr id="7" name="TextBox 6"/>
          <p:cNvSpPr txBox="1"/>
          <p:nvPr/>
        </p:nvSpPr>
        <p:spPr>
          <a:xfrm>
            <a:off x="1103943" y="2776754"/>
            <a:ext cx="5259897" cy="646331"/>
          </a:xfrm>
          <a:prstGeom prst="rect">
            <a:avLst/>
          </a:prstGeom>
          <a:noFill/>
        </p:spPr>
        <p:txBody>
          <a:bodyPr wrap="square" rtlCol="0">
            <a:spAutoFit/>
          </a:bodyPr>
          <a:lstStyle/>
          <a:p>
            <a:r>
              <a:rPr lang="en-US" sz="3600" b="1" dirty="0">
                <a:solidFill>
                  <a:schemeClr val="accent2"/>
                </a:solidFill>
              </a:rPr>
              <a:t>Too Many Defects ???</a:t>
            </a:r>
          </a:p>
        </p:txBody>
      </p:sp>
      <p:sp>
        <p:nvSpPr>
          <p:cNvPr id="8" name="TextBox 7"/>
          <p:cNvSpPr txBox="1"/>
          <p:nvPr/>
        </p:nvSpPr>
        <p:spPr>
          <a:xfrm>
            <a:off x="7319552" y="2545922"/>
            <a:ext cx="3565321" cy="1754326"/>
          </a:xfrm>
          <a:prstGeom prst="rect">
            <a:avLst/>
          </a:prstGeom>
          <a:noFill/>
        </p:spPr>
        <p:txBody>
          <a:bodyPr wrap="square" rtlCol="0">
            <a:spAutoFit/>
          </a:bodyPr>
          <a:lstStyle/>
          <a:p>
            <a:r>
              <a:rPr lang="en-US" sz="3600" b="1" dirty="0">
                <a:solidFill>
                  <a:srgbClr val="F45580"/>
                </a:solidFill>
              </a:rPr>
              <a:t>We Have The Best Solution For You !</a:t>
            </a:r>
            <a:endParaRPr lang="en-US" sz="3600" dirty="0">
              <a:solidFill>
                <a:schemeClr val="tx2"/>
              </a:solidFill>
            </a:endParaRPr>
          </a:p>
        </p:txBody>
      </p:sp>
      <p:pic>
        <p:nvPicPr>
          <p:cNvPr id="11" name="Picture 10"/>
          <p:cNvPicPr>
            <a:picLocks noChangeAspect="1"/>
          </p:cNvPicPr>
          <p:nvPr/>
        </p:nvPicPr>
        <p:blipFill>
          <a:blip r:embed="rId3"/>
          <a:stretch>
            <a:fillRect/>
          </a:stretch>
        </p:blipFill>
        <p:spPr>
          <a:xfrm>
            <a:off x="10553351" y="6307118"/>
            <a:ext cx="721482" cy="486392"/>
          </a:xfrm>
          <a:prstGeom prst="rect">
            <a:avLst/>
          </a:prstGeom>
        </p:spPr>
      </p:pic>
      <p:pic>
        <p:nvPicPr>
          <p:cNvPr id="6" name="Picture 5"/>
          <p:cNvPicPr>
            <a:picLocks noChangeAspect="1"/>
          </p:cNvPicPr>
          <p:nvPr/>
        </p:nvPicPr>
        <p:blipFill>
          <a:blip r:embed="rId4"/>
          <a:stretch>
            <a:fillRect/>
          </a:stretch>
        </p:blipFill>
        <p:spPr>
          <a:xfrm rot="1246491">
            <a:off x="6100591" y="1716477"/>
            <a:ext cx="5019428" cy="3824795"/>
          </a:xfrm>
          <a:prstGeom prst="rect">
            <a:avLst/>
          </a:prstGeom>
        </p:spPr>
      </p:pic>
    </p:spTree>
    <p:extLst>
      <p:ext uri="{BB962C8B-B14F-4D97-AF65-F5344CB8AC3E}">
        <p14:creationId xmlns:p14="http://schemas.microsoft.com/office/powerpoint/2010/main" val="148798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Product provides:</a:t>
            </a:r>
          </a:p>
        </p:txBody>
      </p:sp>
      <p:sp>
        <p:nvSpPr>
          <p:cNvPr id="5" name="Content Placeholder 4"/>
          <p:cNvSpPr>
            <a:spLocks noGrp="1"/>
          </p:cNvSpPr>
          <p:nvPr>
            <p:ph idx="1"/>
          </p:nvPr>
        </p:nvSpPr>
        <p:spPr>
          <a:xfrm>
            <a:off x="461394" y="1323976"/>
            <a:ext cx="11521056" cy="3708708"/>
          </a:xfrm>
        </p:spPr>
        <p:txBody>
          <a:bodyPr/>
          <a:lstStyle/>
          <a:p>
            <a:pPr marL="0" indent="0">
              <a:spcBef>
                <a:spcPts val="2099"/>
              </a:spcBef>
              <a:buNone/>
            </a:pPr>
            <a:endParaRPr lang="en-US" sz="2000" b="1" dirty="0">
              <a:solidFill>
                <a:schemeClr val="accent1"/>
              </a:solidFill>
            </a:endParaRPr>
          </a:p>
          <a:p>
            <a:pPr>
              <a:spcBef>
                <a:spcPts val="2099"/>
              </a:spcBef>
            </a:pPr>
            <a:r>
              <a:rPr lang="en-US" sz="2000" b="1" dirty="0">
                <a:solidFill>
                  <a:schemeClr val="accent1"/>
                </a:solidFill>
              </a:rPr>
              <a:t> </a:t>
            </a:r>
            <a:r>
              <a:rPr lang="en-US" sz="1800" dirty="0"/>
              <a:t> </a:t>
            </a:r>
            <a:r>
              <a:rPr lang="en-US" sz="2000" b="1" dirty="0">
                <a:solidFill>
                  <a:schemeClr val="accent1"/>
                </a:solidFill>
              </a:rPr>
              <a:t>Managing your defects </a:t>
            </a:r>
          </a:p>
          <a:p>
            <a:pPr marL="0" indent="0">
              <a:spcBef>
                <a:spcPts val="2099"/>
              </a:spcBef>
              <a:buNone/>
            </a:pPr>
            <a:endParaRPr lang="en-US" sz="1800" dirty="0"/>
          </a:p>
          <a:p>
            <a:pPr>
              <a:spcBef>
                <a:spcPts val="2099"/>
              </a:spcBef>
            </a:pPr>
            <a:r>
              <a:rPr lang="en-US" sz="2000" b="1" dirty="0">
                <a:solidFill>
                  <a:schemeClr val="accent2"/>
                </a:solidFill>
              </a:rPr>
              <a:t> </a:t>
            </a:r>
            <a:r>
              <a:rPr lang="en-US" sz="1800" dirty="0"/>
              <a:t> </a:t>
            </a:r>
            <a:r>
              <a:rPr lang="en-US" sz="2000" b="1" dirty="0">
                <a:solidFill>
                  <a:schemeClr val="accent2"/>
                </a:solidFill>
              </a:rPr>
              <a:t>Option to buy/sell defect in order to save time</a:t>
            </a:r>
          </a:p>
          <a:p>
            <a:pPr marL="0" indent="0">
              <a:spcBef>
                <a:spcPts val="2099"/>
              </a:spcBef>
              <a:buNone/>
            </a:pPr>
            <a:endParaRPr lang="en-US" sz="1800" dirty="0"/>
          </a:p>
          <a:p>
            <a:pPr>
              <a:spcBef>
                <a:spcPts val="2099"/>
              </a:spcBef>
            </a:pPr>
            <a:r>
              <a:rPr lang="en-US" sz="2000" b="1" dirty="0">
                <a:solidFill>
                  <a:srgbClr val="F45580"/>
                </a:solidFill>
              </a:rPr>
              <a:t> </a:t>
            </a:r>
            <a:r>
              <a:rPr lang="en-US" sz="2000" dirty="0"/>
              <a:t> </a:t>
            </a:r>
            <a:r>
              <a:rPr lang="en-US" sz="2000" b="1" dirty="0">
                <a:solidFill>
                  <a:srgbClr val="F45580"/>
                </a:solidFill>
              </a:rPr>
              <a:t>Keeping high productivity</a:t>
            </a:r>
          </a:p>
          <a:p>
            <a:pPr marL="0" indent="0">
              <a:spcBef>
                <a:spcPts val="2099"/>
              </a:spcBef>
              <a:buNone/>
            </a:pPr>
            <a:endParaRPr lang="en-US" sz="2000" dirty="0"/>
          </a:p>
        </p:txBody>
      </p:sp>
      <p:pic>
        <p:nvPicPr>
          <p:cNvPr id="3" name="Picture 2"/>
          <p:cNvPicPr>
            <a:picLocks noChangeAspect="1"/>
          </p:cNvPicPr>
          <p:nvPr/>
        </p:nvPicPr>
        <p:blipFill>
          <a:blip r:embed="rId3"/>
          <a:stretch>
            <a:fillRect/>
          </a:stretch>
        </p:blipFill>
        <p:spPr>
          <a:xfrm>
            <a:off x="7080308" y="1476506"/>
            <a:ext cx="4669940" cy="3573281"/>
          </a:xfrm>
          <a:prstGeom prst="rect">
            <a:avLst/>
          </a:prstGeom>
        </p:spPr>
      </p:pic>
      <p:pic>
        <p:nvPicPr>
          <p:cNvPr id="7" name="Picture 6"/>
          <p:cNvPicPr>
            <a:picLocks noChangeAspect="1"/>
          </p:cNvPicPr>
          <p:nvPr/>
        </p:nvPicPr>
        <p:blipFill>
          <a:blip r:embed="rId4"/>
          <a:stretch>
            <a:fillRect/>
          </a:stretch>
        </p:blipFill>
        <p:spPr>
          <a:xfrm>
            <a:off x="10553351" y="6307118"/>
            <a:ext cx="721482" cy="486392"/>
          </a:xfrm>
          <a:prstGeom prst="rect">
            <a:avLst/>
          </a:prstGeom>
        </p:spPr>
      </p:pic>
    </p:spTree>
    <p:extLst>
      <p:ext uri="{BB962C8B-B14F-4D97-AF65-F5344CB8AC3E}">
        <p14:creationId xmlns:p14="http://schemas.microsoft.com/office/powerpoint/2010/main" val="17679351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technologies did we use?</a:t>
            </a:r>
          </a:p>
        </p:txBody>
      </p:sp>
      <p:sp>
        <p:nvSpPr>
          <p:cNvPr id="5" name="Content Placeholder 4"/>
          <p:cNvSpPr>
            <a:spLocks noGrp="1"/>
          </p:cNvSpPr>
          <p:nvPr>
            <p:ph idx="1"/>
          </p:nvPr>
        </p:nvSpPr>
        <p:spPr>
          <a:xfrm>
            <a:off x="546378" y="1323976"/>
            <a:ext cx="11436072" cy="3708708"/>
          </a:xfrm>
        </p:spPr>
        <p:txBody>
          <a:bodyPr/>
          <a:lstStyle/>
          <a:p>
            <a:pPr marL="0" indent="0">
              <a:spcBef>
                <a:spcPts val="2099"/>
              </a:spcBef>
              <a:buNone/>
            </a:pPr>
            <a:endParaRPr lang="en-US" sz="2000" b="1" dirty="0">
              <a:solidFill>
                <a:schemeClr val="accent1"/>
              </a:solidFill>
            </a:endParaRPr>
          </a:p>
          <a:p>
            <a:pPr marL="0" indent="0">
              <a:spcBef>
                <a:spcPts val="2099"/>
              </a:spcBef>
              <a:buNone/>
            </a:pPr>
            <a:r>
              <a:rPr lang="en-US" sz="2000" b="1" dirty="0">
                <a:solidFill>
                  <a:schemeClr val="accent1"/>
                </a:solidFill>
              </a:rPr>
              <a:t>Front-End </a:t>
            </a:r>
            <a:r>
              <a:rPr lang="en-US" sz="1800" dirty="0"/>
              <a:t>– JS Angular 2 (using Components)</a:t>
            </a:r>
          </a:p>
          <a:p>
            <a:pPr marL="0" indent="0">
              <a:spcBef>
                <a:spcPts val="2099"/>
              </a:spcBef>
              <a:buNone/>
            </a:pPr>
            <a:endParaRPr lang="en-US" sz="1800" dirty="0"/>
          </a:p>
          <a:p>
            <a:pPr marL="0" indent="0">
              <a:spcBef>
                <a:spcPts val="2099"/>
              </a:spcBef>
              <a:buNone/>
            </a:pPr>
            <a:r>
              <a:rPr lang="en-US" sz="2000" b="1" dirty="0">
                <a:solidFill>
                  <a:schemeClr val="accent2"/>
                </a:solidFill>
              </a:rPr>
              <a:t>Design-Pattern </a:t>
            </a:r>
            <a:r>
              <a:rPr lang="en-US" sz="1800" dirty="0"/>
              <a:t>– Redux using </a:t>
            </a:r>
            <a:r>
              <a:rPr lang="en-US" sz="1800" dirty="0" err="1"/>
              <a:t>ngrx</a:t>
            </a:r>
            <a:r>
              <a:rPr lang="en-US" sz="1800" dirty="0"/>
              <a:t> library for Angular</a:t>
            </a:r>
          </a:p>
          <a:p>
            <a:pPr marL="0" indent="0">
              <a:spcBef>
                <a:spcPts val="2099"/>
              </a:spcBef>
              <a:buNone/>
            </a:pPr>
            <a:endParaRPr lang="en-US" sz="1800" dirty="0"/>
          </a:p>
          <a:p>
            <a:pPr marL="0" indent="0">
              <a:spcBef>
                <a:spcPts val="2099"/>
              </a:spcBef>
              <a:buNone/>
            </a:pPr>
            <a:r>
              <a:rPr lang="en-US" sz="2000" b="1" dirty="0">
                <a:solidFill>
                  <a:srgbClr val="F45580"/>
                </a:solidFill>
              </a:rPr>
              <a:t>Back-End </a:t>
            </a:r>
            <a:r>
              <a:rPr lang="en-US" sz="2000" dirty="0"/>
              <a:t>– </a:t>
            </a:r>
            <a:r>
              <a:rPr lang="en-US" sz="2000" dirty="0" err="1"/>
              <a:t>NodeJS</a:t>
            </a:r>
            <a:endParaRPr lang="en-US" sz="1800" dirty="0"/>
          </a:p>
          <a:p>
            <a:pPr marL="0" indent="0">
              <a:spcBef>
                <a:spcPts val="2099"/>
              </a:spcBef>
              <a:buNone/>
            </a:pPr>
            <a:endParaRPr lang="en-US" sz="2000" dirty="0"/>
          </a:p>
        </p:txBody>
      </p:sp>
      <p:pic>
        <p:nvPicPr>
          <p:cNvPr id="6" name="Picture 5"/>
          <p:cNvPicPr>
            <a:picLocks noChangeAspect="1"/>
          </p:cNvPicPr>
          <p:nvPr/>
        </p:nvPicPr>
        <p:blipFill>
          <a:blip r:embed="rId3"/>
          <a:stretch>
            <a:fillRect/>
          </a:stretch>
        </p:blipFill>
        <p:spPr>
          <a:xfrm>
            <a:off x="9513115" y="1384883"/>
            <a:ext cx="1326669" cy="1326669"/>
          </a:xfrm>
          <a:prstGeom prst="rect">
            <a:avLst/>
          </a:prstGeom>
        </p:spPr>
      </p:pic>
      <p:pic>
        <p:nvPicPr>
          <p:cNvPr id="8" name="Picture 7"/>
          <p:cNvPicPr>
            <a:picLocks noChangeAspect="1"/>
          </p:cNvPicPr>
          <p:nvPr/>
        </p:nvPicPr>
        <p:blipFill>
          <a:blip r:embed="rId4"/>
          <a:stretch>
            <a:fillRect/>
          </a:stretch>
        </p:blipFill>
        <p:spPr>
          <a:xfrm>
            <a:off x="9761209" y="2733679"/>
            <a:ext cx="830480" cy="750570"/>
          </a:xfrm>
          <a:prstGeom prst="rect">
            <a:avLst/>
          </a:prstGeom>
        </p:spPr>
      </p:pic>
      <p:pic>
        <p:nvPicPr>
          <p:cNvPr id="10" name="Picture 9"/>
          <p:cNvPicPr>
            <a:picLocks noChangeAspect="1"/>
          </p:cNvPicPr>
          <p:nvPr/>
        </p:nvPicPr>
        <p:blipFill>
          <a:blip r:embed="rId5"/>
          <a:stretch>
            <a:fillRect/>
          </a:stretch>
        </p:blipFill>
        <p:spPr>
          <a:xfrm>
            <a:off x="9761209" y="3816887"/>
            <a:ext cx="812208" cy="883159"/>
          </a:xfrm>
          <a:prstGeom prst="rect">
            <a:avLst/>
          </a:prstGeom>
        </p:spPr>
      </p:pic>
      <p:pic>
        <p:nvPicPr>
          <p:cNvPr id="12" name="Picture 11"/>
          <p:cNvPicPr>
            <a:picLocks noChangeAspect="1"/>
          </p:cNvPicPr>
          <p:nvPr/>
        </p:nvPicPr>
        <p:blipFill>
          <a:blip r:embed="rId6"/>
          <a:stretch>
            <a:fillRect/>
          </a:stretch>
        </p:blipFill>
        <p:spPr>
          <a:xfrm>
            <a:off x="10553351" y="6307118"/>
            <a:ext cx="721482" cy="486392"/>
          </a:xfrm>
          <a:prstGeom prst="rect">
            <a:avLst/>
          </a:prstGeom>
        </p:spPr>
      </p:pic>
    </p:spTree>
    <p:extLst>
      <p:ext uri="{BB962C8B-B14F-4D97-AF65-F5344CB8AC3E}">
        <p14:creationId xmlns:p14="http://schemas.microsoft.com/office/powerpoint/2010/main" val="17016044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53351" y="6307118"/>
            <a:ext cx="721482" cy="486392"/>
          </a:xfrm>
          <a:prstGeom prst="rect">
            <a:avLst/>
          </a:prstGeom>
        </p:spPr>
      </p:pic>
    </p:spTree>
    <p:extLst>
      <p:ext uri="{BB962C8B-B14F-4D97-AF65-F5344CB8AC3E}">
        <p14:creationId xmlns:p14="http://schemas.microsoft.com/office/powerpoint/2010/main" val="352590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4-05194 Amdocs XDC Dark PPT Template">
  <a:themeElements>
    <a:clrScheme name="Amdocs 2017">
      <a:dk1>
        <a:srgbClr val="000000"/>
      </a:dk1>
      <a:lt1>
        <a:sysClr val="window" lastClr="FFFFFF"/>
      </a:lt1>
      <a:dk2>
        <a:srgbClr val="302E45"/>
      </a:dk2>
      <a:lt2>
        <a:srgbClr val="DFE1DF"/>
      </a:lt2>
      <a:accent1>
        <a:srgbClr val="FDB515"/>
      </a:accent1>
      <a:accent2>
        <a:srgbClr val="F2665F"/>
      </a:accent2>
      <a:accent3>
        <a:srgbClr val="EC008C"/>
      </a:accent3>
      <a:accent4>
        <a:srgbClr val="302E45"/>
      </a:accent4>
      <a:accent5>
        <a:srgbClr val="626469"/>
      </a:accent5>
      <a:accent6>
        <a:srgbClr val="D9D9D6"/>
      </a:accent6>
      <a:hlink>
        <a:srgbClr val="FDB515"/>
      </a:hlink>
      <a:folHlink>
        <a:srgbClr val="EC008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err="1" smtClean="0">
            <a:solidFill>
              <a:schemeClr val="tx2"/>
            </a:solidFill>
          </a:defRPr>
        </a:defPPr>
      </a:lstStyle>
    </a:txDef>
  </a:objectDefaults>
  <a:extraClrSchemeLst/>
  <a:extLst>
    <a:ext uri="{05A4C25C-085E-4340-85A3-A5531E510DB2}">
      <thm15:themeFamily xmlns:thm15="http://schemas.microsoft.com/office/thememl/2012/main" name="Amdocs 2017 PPT template - dark.potx" id="{31C4D8EA-9AD6-41FB-84BC-D759DC05B5D2}" vid="{F5EDF8D9-5E3B-4502-A321-30A74F4E7A96}"/>
    </a:ext>
  </a:extLst>
</a:theme>
</file>

<file path=ppt/theme/theme2.xml><?xml version="1.0" encoding="utf-8"?>
<a:theme xmlns:a="http://schemas.openxmlformats.org/drawingml/2006/main" name="4-05194 Amdocs XDC Light PPT Template">
  <a:themeElements>
    <a:clrScheme name="Amdocs 2017">
      <a:dk1>
        <a:srgbClr val="000000"/>
      </a:dk1>
      <a:lt1>
        <a:sysClr val="window" lastClr="FFFFFF"/>
      </a:lt1>
      <a:dk2>
        <a:srgbClr val="302E45"/>
      </a:dk2>
      <a:lt2>
        <a:srgbClr val="DFE1DF"/>
      </a:lt2>
      <a:accent1>
        <a:srgbClr val="FDB515"/>
      </a:accent1>
      <a:accent2>
        <a:srgbClr val="F2665F"/>
      </a:accent2>
      <a:accent3>
        <a:srgbClr val="EC008C"/>
      </a:accent3>
      <a:accent4>
        <a:srgbClr val="302E45"/>
      </a:accent4>
      <a:accent5>
        <a:srgbClr val="626469"/>
      </a:accent5>
      <a:accent6>
        <a:srgbClr val="D9D9D6"/>
      </a:accent6>
      <a:hlink>
        <a:srgbClr val="FDB515"/>
      </a:hlink>
      <a:folHlink>
        <a:srgbClr val="EC008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err="1" smtClean="0">
            <a:solidFill>
              <a:schemeClr val="tx2"/>
            </a:solidFill>
          </a:defRPr>
        </a:defPPr>
      </a:lstStyle>
    </a:txDef>
  </a:objectDefaults>
  <a:extraClrSchemeLst/>
  <a:extLst>
    <a:ext uri="{05A4C25C-085E-4340-85A3-A5531E510DB2}">
      <thm15:themeFamily xmlns:thm15="http://schemas.microsoft.com/office/thememl/2012/main" name="Amdocs 2017 PPT template - light.potx" id="{86540135-B1D7-45DD-A7CF-ED21DD0948DA}" vid="{5E87D3D3-35D5-4F88-A07B-B0F99D74CEB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16Mar27_Kyvisat _ ceo_V2_BM_DP</Template>
  <TotalTime>15196</TotalTime>
  <Words>472</Words>
  <Application>Microsoft Office PowerPoint</Application>
  <PresentationFormat>Custom</PresentationFormat>
  <Paragraphs>39</Paragraphs>
  <Slides>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Century Gothic</vt:lpstr>
      <vt:lpstr>Wingdings</vt:lpstr>
      <vt:lpstr>4-05194 Amdocs XDC Dark PPT Template</vt:lpstr>
      <vt:lpstr>4-05194 Amdocs XDC Light PPT Template</vt:lpstr>
      <vt:lpstr>Buger Hackathon 2017</vt:lpstr>
      <vt:lpstr>WIFM</vt:lpstr>
      <vt:lpstr>Our Product provides:</vt:lpstr>
      <vt:lpstr>What technologies did we use?</vt:lpstr>
      <vt:lpstr>PowerPoint Presentation</vt:lpstr>
    </vt:vector>
  </TitlesOfParts>
  <Company>Amdocs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Vision:  Digital Disruption  Leading to Growth</dc:title>
  <dc:creator>Daniela Perlmutter</dc:creator>
  <cp:lastModifiedBy>Naor Shukrun</cp:lastModifiedBy>
  <cp:revision>791</cp:revision>
  <cp:lastPrinted>2011-09-21T12:59:46Z</cp:lastPrinted>
  <dcterms:created xsi:type="dcterms:W3CDTF">2016-03-27T20:31:20Z</dcterms:created>
  <dcterms:modified xsi:type="dcterms:W3CDTF">2017-12-10T15:40:45Z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pdated">
    <vt:bool>true</vt:bool>
  </property>
  <property fmtid="{D5CDD505-2E9C-101B-9397-08002B2CF9AE}" pid="3" name="SecurityLevel">
    <vt:lpwstr>Level 2 – Sensitive</vt:lpwstr>
  </property>
</Properties>
</file>