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79" r:id="rId4"/>
    <p:sldId id="281" r:id="rId5"/>
    <p:sldId id="260" r:id="rId6"/>
    <p:sldId id="282" r:id="rId7"/>
    <p:sldId id="263" r:id="rId8"/>
    <p:sldId id="264" r:id="rId9"/>
    <p:sldId id="265" r:id="rId10"/>
    <p:sldId id="266" r:id="rId11"/>
    <p:sldId id="267" r:id="rId12"/>
    <p:sldId id="268" r:id="rId13"/>
    <p:sldId id="269" r:id="rId14"/>
    <p:sldId id="270" r:id="rId15"/>
    <p:sldId id="271" r:id="rId16"/>
    <p:sldId id="273" r:id="rId17"/>
    <p:sldId id="274" r:id="rId18"/>
    <p:sldId id="276" r:id="rId19"/>
    <p:sldId id="275"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03C21-0D3E-46D8-8043-57797012F2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83BBA6A-81EA-4663-B4F0-0898432A12C2}">
      <dgm:prSet/>
      <dgm:spPr/>
      <dgm:t>
        <a:bodyPr/>
        <a:lstStyle/>
        <a:p>
          <a:pPr>
            <a:lnSpc>
              <a:spcPct val="100000"/>
            </a:lnSpc>
          </a:pPr>
          <a:r>
            <a:rPr lang="en-US"/>
            <a:t>OBJECTIVE</a:t>
          </a:r>
        </a:p>
      </dgm:t>
    </dgm:pt>
    <dgm:pt modelId="{702E0726-0D56-4243-9E33-0A8F024784D0}" type="parTrans" cxnId="{C12CCF6E-06A5-41EE-BEB9-4DEDFA62D02F}">
      <dgm:prSet/>
      <dgm:spPr/>
      <dgm:t>
        <a:bodyPr/>
        <a:lstStyle/>
        <a:p>
          <a:endParaRPr lang="en-US"/>
        </a:p>
      </dgm:t>
    </dgm:pt>
    <dgm:pt modelId="{F4B21EB2-72AF-472E-9B06-034EA3B88837}" type="sibTrans" cxnId="{C12CCF6E-06A5-41EE-BEB9-4DEDFA62D02F}">
      <dgm:prSet/>
      <dgm:spPr/>
      <dgm:t>
        <a:bodyPr/>
        <a:lstStyle/>
        <a:p>
          <a:endParaRPr lang="en-US"/>
        </a:p>
      </dgm:t>
    </dgm:pt>
    <dgm:pt modelId="{CC3B71A7-EDE0-483D-A5E9-1CB21F87900E}">
      <dgm:prSet/>
      <dgm:spPr/>
      <dgm:t>
        <a:bodyPr/>
        <a:lstStyle/>
        <a:p>
          <a:pPr>
            <a:lnSpc>
              <a:spcPct val="100000"/>
            </a:lnSpc>
          </a:pPr>
          <a:r>
            <a:rPr lang="en-US"/>
            <a:t>INTRODUCTION</a:t>
          </a:r>
        </a:p>
      </dgm:t>
    </dgm:pt>
    <dgm:pt modelId="{612FCD64-1175-42EF-A562-1F39E32DF396}" type="parTrans" cxnId="{431CCECF-7982-4FD0-91D3-49BB39AFA145}">
      <dgm:prSet/>
      <dgm:spPr/>
      <dgm:t>
        <a:bodyPr/>
        <a:lstStyle/>
        <a:p>
          <a:endParaRPr lang="en-US"/>
        </a:p>
      </dgm:t>
    </dgm:pt>
    <dgm:pt modelId="{A458FD67-89A3-4B3A-A80D-E9D704EE1CDD}" type="sibTrans" cxnId="{431CCECF-7982-4FD0-91D3-49BB39AFA145}">
      <dgm:prSet/>
      <dgm:spPr/>
      <dgm:t>
        <a:bodyPr/>
        <a:lstStyle/>
        <a:p>
          <a:endParaRPr lang="en-US"/>
        </a:p>
      </dgm:t>
    </dgm:pt>
    <dgm:pt modelId="{BDC1A83F-9D09-46BB-AA7C-E20A465AFFA4}">
      <dgm:prSet/>
      <dgm:spPr/>
      <dgm:t>
        <a:bodyPr/>
        <a:lstStyle/>
        <a:p>
          <a:pPr>
            <a:lnSpc>
              <a:spcPct val="100000"/>
            </a:lnSpc>
          </a:pPr>
          <a:r>
            <a:rPr lang="en-US"/>
            <a:t>METHODOLOGY</a:t>
          </a:r>
        </a:p>
      </dgm:t>
    </dgm:pt>
    <dgm:pt modelId="{A3CE567B-8F8A-4947-973D-341E49900A52}" type="parTrans" cxnId="{1E83C86C-DDF7-4B4B-BB50-183442900682}">
      <dgm:prSet/>
      <dgm:spPr/>
      <dgm:t>
        <a:bodyPr/>
        <a:lstStyle/>
        <a:p>
          <a:endParaRPr lang="en-US"/>
        </a:p>
      </dgm:t>
    </dgm:pt>
    <dgm:pt modelId="{B87CE4C9-10E4-426D-B4A4-89BA167107FA}" type="sibTrans" cxnId="{1E83C86C-DDF7-4B4B-BB50-183442900682}">
      <dgm:prSet/>
      <dgm:spPr/>
      <dgm:t>
        <a:bodyPr/>
        <a:lstStyle/>
        <a:p>
          <a:endParaRPr lang="en-US"/>
        </a:p>
      </dgm:t>
    </dgm:pt>
    <dgm:pt modelId="{C174911D-EE97-4222-9B30-CFE5B859979C}">
      <dgm:prSet/>
      <dgm:spPr/>
      <dgm:t>
        <a:bodyPr/>
        <a:lstStyle/>
        <a:p>
          <a:pPr>
            <a:lnSpc>
              <a:spcPct val="100000"/>
            </a:lnSpc>
          </a:pPr>
          <a:r>
            <a:rPr lang="en-US"/>
            <a:t>RESULTS</a:t>
          </a:r>
        </a:p>
      </dgm:t>
    </dgm:pt>
    <dgm:pt modelId="{748E3798-BD21-4D0A-B597-BB4904621B8D}" type="parTrans" cxnId="{C4C3A41D-AEDF-4CA3-A555-6D724535CCE0}">
      <dgm:prSet/>
      <dgm:spPr/>
      <dgm:t>
        <a:bodyPr/>
        <a:lstStyle/>
        <a:p>
          <a:endParaRPr lang="en-US"/>
        </a:p>
      </dgm:t>
    </dgm:pt>
    <dgm:pt modelId="{3E0E3F94-D96F-4582-883C-C02886989FBC}" type="sibTrans" cxnId="{C4C3A41D-AEDF-4CA3-A555-6D724535CCE0}">
      <dgm:prSet/>
      <dgm:spPr/>
      <dgm:t>
        <a:bodyPr/>
        <a:lstStyle/>
        <a:p>
          <a:endParaRPr lang="en-US"/>
        </a:p>
      </dgm:t>
    </dgm:pt>
    <dgm:pt modelId="{1881B574-CB2D-442F-BEDC-D1D9E9389073}">
      <dgm:prSet/>
      <dgm:spPr/>
      <dgm:t>
        <a:bodyPr/>
        <a:lstStyle/>
        <a:p>
          <a:pPr>
            <a:lnSpc>
              <a:spcPct val="100000"/>
            </a:lnSpc>
          </a:pPr>
          <a:r>
            <a:rPr lang="en-US"/>
            <a:t>CONCLUSION</a:t>
          </a:r>
        </a:p>
      </dgm:t>
    </dgm:pt>
    <dgm:pt modelId="{9A3E30A5-D984-4586-BCCA-9BD0F4734048}" type="parTrans" cxnId="{613667B7-E08C-4CD8-8513-2CFBCFB969A5}">
      <dgm:prSet/>
      <dgm:spPr/>
      <dgm:t>
        <a:bodyPr/>
        <a:lstStyle/>
        <a:p>
          <a:endParaRPr lang="en-US"/>
        </a:p>
      </dgm:t>
    </dgm:pt>
    <dgm:pt modelId="{D26CBDFA-5750-4DB1-B1FE-A97D5781471A}" type="sibTrans" cxnId="{613667B7-E08C-4CD8-8513-2CFBCFB969A5}">
      <dgm:prSet/>
      <dgm:spPr/>
      <dgm:t>
        <a:bodyPr/>
        <a:lstStyle/>
        <a:p>
          <a:endParaRPr lang="en-US"/>
        </a:p>
      </dgm:t>
    </dgm:pt>
    <dgm:pt modelId="{6020F4E0-AD67-40D8-BB29-8DAFB3AD4F4F}">
      <dgm:prSet/>
      <dgm:spPr/>
      <dgm:t>
        <a:bodyPr/>
        <a:lstStyle/>
        <a:p>
          <a:pPr>
            <a:lnSpc>
              <a:spcPct val="100000"/>
            </a:lnSpc>
          </a:pPr>
          <a:r>
            <a:rPr lang="en-US"/>
            <a:t>BIBLIOGRAPHY</a:t>
          </a:r>
        </a:p>
      </dgm:t>
    </dgm:pt>
    <dgm:pt modelId="{88993250-2B6D-4026-A8E0-AFF0E6CCD957}" type="parTrans" cxnId="{368ADCF9-4358-4978-AAA0-E2D1B69AFECF}">
      <dgm:prSet/>
      <dgm:spPr/>
      <dgm:t>
        <a:bodyPr/>
        <a:lstStyle/>
        <a:p>
          <a:endParaRPr lang="en-US"/>
        </a:p>
      </dgm:t>
    </dgm:pt>
    <dgm:pt modelId="{F6E91B87-65B6-4A58-8680-F96A8405BAA6}" type="sibTrans" cxnId="{368ADCF9-4358-4978-AAA0-E2D1B69AFECF}">
      <dgm:prSet/>
      <dgm:spPr/>
      <dgm:t>
        <a:bodyPr/>
        <a:lstStyle/>
        <a:p>
          <a:endParaRPr lang="en-US"/>
        </a:p>
      </dgm:t>
    </dgm:pt>
    <dgm:pt modelId="{A43A9BB0-7BB7-4011-8461-4356E4BBFB83}" type="pres">
      <dgm:prSet presAssocID="{59D03C21-0D3E-46D8-8043-57797012F26C}" presName="root" presStyleCnt="0">
        <dgm:presLayoutVars>
          <dgm:dir/>
          <dgm:resizeHandles val="exact"/>
        </dgm:presLayoutVars>
      </dgm:prSet>
      <dgm:spPr/>
    </dgm:pt>
    <dgm:pt modelId="{4E1B4029-9DD6-4D2B-98AE-7471FC844F04}" type="pres">
      <dgm:prSet presAssocID="{583BBA6A-81EA-4663-B4F0-0898432A12C2}" presName="compNode" presStyleCnt="0"/>
      <dgm:spPr/>
    </dgm:pt>
    <dgm:pt modelId="{C765D1C0-DE74-45C1-B5A2-432B244E494B}" type="pres">
      <dgm:prSet presAssocID="{583BBA6A-81EA-4663-B4F0-0898432A12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אבחון"/>
        </a:ext>
      </dgm:extLst>
    </dgm:pt>
    <dgm:pt modelId="{8CF3AE88-3D98-4D85-AD8A-A931CA906689}" type="pres">
      <dgm:prSet presAssocID="{583BBA6A-81EA-4663-B4F0-0898432A12C2}" presName="spaceRect" presStyleCnt="0"/>
      <dgm:spPr/>
    </dgm:pt>
    <dgm:pt modelId="{8D2F5005-D073-4B06-B4B9-B22D5F8517C3}" type="pres">
      <dgm:prSet presAssocID="{583BBA6A-81EA-4663-B4F0-0898432A12C2}" presName="textRect" presStyleLbl="revTx" presStyleIdx="0" presStyleCnt="6">
        <dgm:presLayoutVars>
          <dgm:chMax val="1"/>
          <dgm:chPref val="1"/>
        </dgm:presLayoutVars>
      </dgm:prSet>
      <dgm:spPr/>
    </dgm:pt>
    <dgm:pt modelId="{DA7B9234-E1F3-49C7-9A3B-B64FE40089D3}" type="pres">
      <dgm:prSet presAssocID="{F4B21EB2-72AF-472E-9B06-034EA3B88837}" presName="sibTrans" presStyleCnt="0"/>
      <dgm:spPr/>
    </dgm:pt>
    <dgm:pt modelId="{639659B5-D3D4-473D-ADF4-756E01335CC3}" type="pres">
      <dgm:prSet presAssocID="{CC3B71A7-EDE0-483D-A5E9-1CB21F87900E}" presName="compNode" presStyleCnt="0"/>
      <dgm:spPr/>
    </dgm:pt>
    <dgm:pt modelId="{CC8F5A72-299E-4396-8495-35F9B8334314}" type="pres">
      <dgm:prSet presAssocID="{CC3B71A7-EDE0-483D-A5E9-1CB21F87900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אהבתי"/>
        </a:ext>
      </dgm:extLst>
    </dgm:pt>
    <dgm:pt modelId="{FA0821AC-2203-4622-A981-64D8802C0E73}" type="pres">
      <dgm:prSet presAssocID="{CC3B71A7-EDE0-483D-A5E9-1CB21F87900E}" presName="spaceRect" presStyleCnt="0"/>
      <dgm:spPr/>
    </dgm:pt>
    <dgm:pt modelId="{4A6D59E6-AE80-45CD-95A0-E47CA00A0871}" type="pres">
      <dgm:prSet presAssocID="{CC3B71A7-EDE0-483D-A5E9-1CB21F87900E}" presName="textRect" presStyleLbl="revTx" presStyleIdx="1" presStyleCnt="6">
        <dgm:presLayoutVars>
          <dgm:chMax val="1"/>
          <dgm:chPref val="1"/>
        </dgm:presLayoutVars>
      </dgm:prSet>
      <dgm:spPr/>
    </dgm:pt>
    <dgm:pt modelId="{30A4AA92-004F-470E-9730-3588FBCD5768}" type="pres">
      <dgm:prSet presAssocID="{A458FD67-89A3-4B3A-A80D-E9D704EE1CDD}" presName="sibTrans" presStyleCnt="0"/>
      <dgm:spPr/>
    </dgm:pt>
    <dgm:pt modelId="{930422CA-4480-4EAF-BA38-2F822AB3A9F1}" type="pres">
      <dgm:prSet presAssocID="{BDC1A83F-9D09-46BB-AA7C-E20A465AFFA4}" presName="compNode" presStyleCnt="0"/>
      <dgm:spPr/>
    </dgm:pt>
    <dgm:pt modelId="{6DF883E5-FF41-48B1-9F63-0DE0F57F1B18}" type="pres">
      <dgm:prSet presAssocID="{BDC1A83F-9D09-46BB-AA7C-E20A465AFFA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הרשמה פתוחה"/>
        </a:ext>
      </dgm:extLst>
    </dgm:pt>
    <dgm:pt modelId="{CAEB507B-8182-4937-8AD6-A92A391D724B}" type="pres">
      <dgm:prSet presAssocID="{BDC1A83F-9D09-46BB-AA7C-E20A465AFFA4}" presName="spaceRect" presStyleCnt="0"/>
      <dgm:spPr/>
    </dgm:pt>
    <dgm:pt modelId="{39F3A4FC-7755-4823-A327-0B7E809971AC}" type="pres">
      <dgm:prSet presAssocID="{BDC1A83F-9D09-46BB-AA7C-E20A465AFFA4}" presName="textRect" presStyleLbl="revTx" presStyleIdx="2" presStyleCnt="6">
        <dgm:presLayoutVars>
          <dgm:chMax val="1"/>
          <dgm:chPref val="1"/>
        </dgm:presLayoutVars>
      </dgm:prSet>
      <dgm:spPr/>
    </dgm:pt>
    <dgm:pt modelId="{061A6B74-770A-4639-97EE-D9A661848E46}" type="pres">
      <dgm:prSet presAssocID="{B87CE4C9-10E4-426D-B4A4-89BA167107FA}" presName="sibTrans" presStyleCnt="0"/>
      <dgm:spPr/>
    </dgm:pt>
    <dgm:pt modelId="{D0FE36BE-4A8F-44BD-B83F-880DCF35B0C1}" type="pres">
      <dgm:prSet presAssocID="{C174911D-EE97-4222-9B30-CFE5B859979C}" presName="compNode" presStyleCnt="0"/>
      <dgm:spPr/>
    </dgm:pt>
    <dgm:pt modelId="{13FE6A42-4567-4A5B-AC71-C6C7F7D6841D}" type="pres">
      <dgm:prSet presAssocID="{C174911D-EE97-4222-9B30-CFE5B859979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שאלון"/>
        </a:ext>
      </dgm:extLst>
    </dgm:pt>
    <dgm:pt modelId="{E6417D9B-A063-4E68-A348-D2B6D1978586}" type="pres">
      <dgm:prSet presAssocID="{C174911D-EE97-4222-9B30-CFE5B859979C}" presName="spaceRect" presStyleCnt="0"/>
      <dgm:spPr/>
    </dgm:pt>
    <dgm:pt modelId="{EC85533A-1F36-4F30-8595-223B217ED409}" type="pres">
      <dgm:prSet presAssocID="{C174911D-EE97-4222-9B30-CFE5B859979C}" presName="textRect" presStyleLbl="revTx" presStyleIdx="3" presStyleCnt="6">
        <dgm:presLayoutVars>
          <dgm:chMax val="1"/>
          <dgm:chPref val="1"/>
        </dgm:presLayoutVars>
      </dgm:prSet>
      <dgm:spPr/>
    </dgm:pt>
    <dgm:pt modelId="{C8927C6C-FC7D-4064-AFC7-C4B30CE7AC83}" type="pres">
      <dgm:prSet presAssocID="{3E0E3F94-D96F-4582-883C-C02886989FBC}" presName="sibTrans" presStyleCnt="0"/>
      <dgm:spPr/>
    </dgm:pt>
    <dgm:pt modelId="{610CE647-B484-455F-9FF5-EEAAB7ECB13C}" type="pres">
      <dgm:prSet presAssocID="{1881B574-CB2D-442F-BEDC-D1D9E9389073}" presName="compNode" presStyleCnt="0"/>
      <dgm:spPr/>
    </dgm:pt>
    <dgm:pt modelId="{3868FB12-D5B4-47AB-B8C4-8E11E6126A54}" type="pres">
      <dgm:prSet presAssocID="{1881B574-CB2D-442F-BEDC-D1D9E938907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זרימה"/>
        </a:ext>
      </dgm:extLst>
    </dgm:pt>
    <dgm:pt modelId="{325C59EB-FDC6-4410-8503-51FCA7F19C80}" type="pres">
      <dgm:prSet presAssocID="{1881B574-CB2D-442F-BEDC-D1D9E9389073}" presName="spaceRect" presStyleCnt="0"/>
      <dgm:spPr/>
    </dgm:pt>
    <dgm:pt modelId="{9DEDC221-A4E2-40FD-AA56-33D880A74CE5}" type="pres">
      <dgm:prSet presAssocID="{1881B574-CB2D-442F-BEDC-D1D9E9389073}" presName="textRect" presStyleLbl="revTx" presStyleIdx="4" presStyleCnt="6">
        <dgm:presLayoutVars>
          <dgm:chMax val="1"/>
          <dgm:chPref val="1"/>
        </dgm:presLayoutVars>
      </dgm:prSet>
      <dgm:spPr/>
    </dgm:pt>
    <dgm:pt modelId="{9854E1A1-756C-4A98-B1A7-722612B61E57}" type="pres">
      <dgm:prSet presAssocID="{D26CBDFA-5750-4DB1-B1FE-A97D5781471A}" presName="sibTrans" presStyleCnt="0"/>
      <dgm:spPr/>
    </dgm:pt>
    <dgm:pt modelId="{97D5AFBF-E369-469B-BEE5-24CD224573E0}" type="pres">
      <dgm:prSet presAssocID="{6020F4E0-AD67-40D8-BB29-8DAFB3AD4F4F}" presName="compNode" presStyleCnt="0"/>
      <dgm:spPr/>
    </dgm:pt>
    <dgm:pt modelId="{EE799CCF-9DA5-48B7-A61E-4F5590B449E8}" type="pres">
      <dgm:prSet presAssocID="{6020F4E0-AD67-40D8-BB29-8DAFB3AD4F4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היסטוריה"/>
        </a:ext>
      </dgm:extLst>
    </dgm:pt>
    <dgm:pt modelId="{7A9898F7-4009-4030-935F-FA263F780018}" type="pres">
      <dgm:prSet presAssocID="{6020F4E0-AD67-40D8-BB29-8DAFB3AD4F4F}" presName="spaceRect" presStyleCnt="0"/>
      <dgm:spPr/>
    </dgm:pt>
    <dgm:pt modelId="{6718402B-0520-4E37-8475-7590C7CABDAE}" type="pres">
      <dgm:prSet presAssocID="{6020F4E0-AD67-40D8-BB29-8DAFB3AD4F4F}" presName="textRect" presStyleLbl="revTx" presStyleIdx="5" presStyleCnt="6">
        <dgm:presLayoutVars>
          <dgm:chMax val="1"/>
          <dgm:chPref val="1"/>
        </dgm:presLayoutVars>
      </dgm:prSet>
      <dgm:spPr/>
    </dgm:pt>
  </dgm:ptLst>
  <dgm:cxnLst>
    <dgm:cxn modelId="{65632D0D-1B7F-45AC-B546-AD6721785A58}" type="presOf" srcId="{1881B574-CB2D-442F-BEDC-D1D9E9389073}" destId="{9DEDC221-A4E2-40FD-AA56-33D880A74CE5}" srcOrd="0" destOrd="0" presId="urn:microsoft.com/office/officeart/2018/2/layout/IconLabelList"/>
    <dgm:cxn modelId="{E614691B-D0DC-440B-81B8-BB3C15F141FA}" type="presOf" srcId="{BDC1A83F-9D09-46BB-AA7C-E20A465AFFA4}" destId="{39F3A4FC-7755-4823-A327-0B7E809971AC}" srcOrd="0" destOrd="0" presId="urn:microsoft.com/office/officeart/2018/2/layout/IconLabelList"/>
    <dgm:cxn modelId="{C4C3A41D-AEDF-4CA3-A555-6D724535CCE0}" srcId="{59D03C21-0D3E-46D8-8043-57797012F26C}" destId="{C174911D-EE97-4222-9B30-CFE5B859979C}" srcOrd="3" destOrd="0" parTransId="{748E3798-BD21-4D0A-B597-BB4904621B8D}" sibTransId="{3E0E3F94-D96F-4582-883C-C02886989FBC}"/>
    <dgm:cxn modelId="{D85DDF2E-AF81-4BEF-A772-D4D489DAC600}" type="presOf" srcId="{6020F4E0-AD67-40D8-BB29-8DAFB3AD4F4F}" destId="{6718402B-0520-4E37-8475-7590C7CABDAE}" srcOrd="0" destOrd="0" presId="urn:microsoft.com/office/officeart/2018/2/layout/IconLabelList"/>
    <dgm:cxn modelId="{0F2F015D-C568-4613-A523-BA3187B1951B}" type="presOf" srcId="{59D03C21-0D3E-46D8-8043-57797012F26C}" destId="{A43A9BB0-7BB7-4011-8461-4356E4BBFB83}" srcOrd="0" destOrd="0" presId="urn:microsoft.com/office/officeart/2018/2/layout/IconLabelList"/>
    <dgm:cxn modelId="{1E83C86C-DDF7-4B4B-BB50-183442900682}" srcId="{59D03C21-0D3E-46D8-8043-57797012F26C}" destId="{BDC1A83F-9D09-46BB-AA7C-E20A465AFFA4}" srcOrd="2" destOrd="0" parTransId="{A3CE567B-8F8A-4947-973D-341E49900A52}" sibTransId="{B87CE4C9-10E4-426D-B4A4-89BA167107FA}"/>
    <dgm:cxn modelId="{C12CCF6E-06A5-41EE-BEB9-4DEDFA62D02F}" srcId="{59D03C21-0D3E-46D8-8043-57797012F26C}" destId="{583BBA6A-81EA-4663-B4F0-0898432A12C2}" srcOrd="0" destOrd="0" parTransId="{702E0726-0D56-4243-9E33-0A8F024784D0}" sibTransId="{F4B21EB2-72AF-472E-9B06-034EA3B88837}"/>
    <dgm:cxn modelId="{EEE4D855-61B3-4C91-80A6-1D216D10C11C}" type="presOf" srcId="{C174911D-EE97-4222-9B30-CFE5B859979C}" destId="{EC85533A-1F36-4F30-8595-223B217ED409}" srcOrd="0" destOrd="0" presId="urn:microsoft.com/office/officeart/2018/2/layout/IconLabelList"/>
    <dgm:cxn modelId="{E6B8C989-25ED-4429-B9FC-0406A8BC7DEE}" type="presOf" srcId="{CC3B71A7-EDE0-483D-A5E9-1CB21F87900E}" destId="{4A6D59E6-AE80-45CD-95A0-E47CA00A0871}" srcOrd="0" destOrd="0" presId="urn:microsoft.com/office/officeart/2018/2/layout/IconLabelList"/>
    <dgm:cxn modelId="{613667B7-E08C-4CD8-8513-2CFBCFB969A5}" srcId="{59D03C21-0D3E-46D8-8043-57797012F26C}" destId="{1881B574-CB2D-442F-BEDC-D1D9E9389073}" srcOrd="4" destOrd="0" parTransId="{9A3E30A5-D984-4586-BCCA-9BD0F4734048}" sibTransId="{D26CBDFA-5750-4DB1-B1FE-A97D5781471A}"/>
    <dgm:cxn modelId="{788272B8-3EE6-4872-AD5E-269B496D56E1}" type="presOf" srcId="{583BBA6A-81EA-4663-B4F0-0898432A12C2}" destId="{8D2F5005-D073-4B06-B4B9-B22D5F8517C3}" srcOrd="0" destOrd="0" presId="urn:microsoft.com/office/officeart/2018/2/layout/IconLabelList"/>
    <dgm:cxn modelId="{431CCECF-7982-4FD0-91D3-49BB39AFA145}" srcId="{59D03C21-0D3E-46D8-8043-57797012F26C}" destId="{CC3B71A7-EDE0-483D-A5E9-1CB21F87900E}" srcOrd="1" destOrd="0" parTransId="{612FCD64-1175-42EF-A562-1F39E32DF396}" sibTransId="{A458FD67-89A3-4B3A-A80D-E9D704EE1CDD}"/>
    <dgm:cxn modelId="{368ADCF9-4358-4978-AAA0-E2D1B69AFECF}" srcId="{59D03C21-0D3E-46D8-8043-57797012F26C}" destId="{6020F4E0-AD67-40D8-BB29-8DAFB3AD4F4F}" srcOrd="5" destOrd="0" parTransId="{88993250-2B6D-4026-A8E0-AFF0E6CCD957}" sibTransId="{F6E91B87-65B6-4A58-8680-F96A8405BAA6}"/>
    <dgm:cxn modelId="{EE0A6925-AAB0-49FE-9246-61723B579F4D}" type="presParOf" srcId="{A43A9BB0-7BB7-4011-8461-4356E4BBFB83}" destId="{4E1B4029-9DD6-4D2B-98AE-7471FC844F04}" srcOrd="0" destOrd="0" presId="urn:microsoft.com/office/officeart/2018/2/layout/IconLabelList"/>
    <dgm:cxn modelId="{1D0DAD47-87D0-4ED4-B907-73C05D71BA57}" type="presParOf" srcId="{4E1B4029-9DD6-4D2B-98AE-7471FC844F04}" destId="{C765D1C0-DE74-45C1-B5A2-432B244E494B}" srcOrd="0" destOrd="0" presId="urn:microsoft.com/office/officeart/2018/2/layout/IconLabelList"/>
    <dgm:cxn modelId="{3E96E516-DBA1-4757-ADE7-15767346371B}" type="presParOf" srcId="{4E1B4029-9DD6-4D2B-98AE-7471FC844F04}" destId="{8CF3AE88-3D98-4D85-AD8A-A931CA906689}" srcOrd="1" destOrd="0" presId="urn:microsoft.com/office/officeart/2018/2/layout/IconLabelList"/>
    <dgm:cxn modelId="{8A84D2DF-53C8-4899-B9D2-B6EA070AB1FB}" type="presParOf" srcId="{4E1B4029-9DD6-4D2B-98AE-7471FC844F04}" destId="{8D2F5005-D073-4B06-B4B9-B22D5F8517C3}" srcOrd="2" destOrd="0" presId="urn:microsoft.com/office/officeart/2018/2/layout/IconLabelList"/>
    <dgm:cxn modelId="{D161AE2B-027B-418F-A76A-E00931DB9708}" type="presParOf" srcId="{A43A9BB0-7BB7-4011-8461-4356E4BBFB83}" destId="{DA7B9234-E1F3-49C7-9A3B-B64FE40089D3}" srcOrd="1" destOrd="0" presId="urn:microsoft.com/office/officeart/2018/2/layout/IconLabelList"/>
    <dgm:cxn modelId="{C3F3CF3D-A7B2-4F5F-A975-813C9BDDFCC9}" type="presParOf" srcId="{A43A9BB0-7BB7-4011-8461-4356E4BBFB83}" destId="{639659B5-D3D4-473D-ADF4-756E01335CC3}" srcOrd="2" destOrd="0" presId="urn:microsoft.com/office/officeart/2018/2/layout/IconLabelList"/>
    <dgm:cxn modelId="{BC3249D1-F149-4F1B-A8C4-AFB9E79B8F1E}" type="presParOf" srcId="{639659B5-D3D4-473D-ADF4-756E01335CC3}" destId="{CC8F5A72-299E-4396-8495-35F9B8334314}" srcOrd="0" destOrd="0" presId="urn:microsoft.com/office/officeart/2018/2/layout/IconLabelList"/>
    <dgm:cxn modelId="{CC7AF235-2DDF-4F7B-80ED-B48E8FBAC92E}" type="presParOf" srcId="{639659B5-D3D4-473D-ADF4-756E01335CC3}" destId="{FA0821AC-2203-4622-A981-64D8802C0E73}" srcOrd="1" destOrd="0" presId="urn:microsoft.com/office/officeart/2018/2/layout/IconLabelList"/>
    <dgm:cxn modelId="{24307417-1E8D-42D9-BC53-101DA372E2CA}" type="presParOf" srcId="{639659B5-D3D4-473D-ADF4-756E01335CC3}" destId="{4A6D59E6-AE80-45CD-95A0-E47CA00A0871}" srcOrd="2" destOrd="0" presId="urn:microsoft.com/office/officeart/2018/2/layout/IconLabelList"/>
    <dgm:cxn modelId="{4E58248E-B9AF-46A8-BB16-55F5DEDF4145}" type="presParOf" srcId="{A43A9BB0-7BB7-4011-8461-4356E4BBFB83}" destId="{30A4AA92-004F-470E-9730-3588FBCD5768}" srcOrd="3" destOrd="0" presId="urn:microsoft.com/office/officeart/2018/2/layout/IconLabelList"/>
    <dgm:cxn modelId="{2F0E61CD-97E1-4895-A642-B54C64D358D4}" type="presParOf" srcId="{A43A9BB0-7BB7-4011-8461-4356E4BBFB83}" destId="{930422CA-4480-4EAF-BA38-2F822AB3A9F1}" srcOrd="4" destOrd="0" presId="urn:microsoft.com/office/officeart/2018/2/layout/IconLabelList"/>
    <dgm:cxn modelId="{5E840EA0-07DA-4DCD-9D43-21C0085CAA30}" type="presParOf" srcId="{930422CA-4480-4EAF-BA38-2F822AB3A9F1}" destId="{6DF883E5-FF41-48B1-9F63-0DE0F57F1B18}" srcOrd="0" destOrd="0" presId="urn:microsoft.com/office/officeart/2018/2/layout/IconLabelList"/>
    <dgm:cxn modelId="{F4EFF4E3-4EC4-4D5E-8056-4BC8559E936F}" type="presParOf" srcId="{930422CA-4480-4EAF-BA38-2F822AB3A9F1}" destId="{CAEB507B-8182-4937-8AD6-A92A391D724B}" srcOrd="1" destOrd="0" presId="urn:microsoft.com/office/officeart/2018/2/layout/IconLabelList"/>
    <dgm:cxn modelId="{3D23268E-0406-42EF-9DFF-8E164A4148CE}" type="presParOf" srcId="{930422CA-4480-4EAF-BA38-2F822AB3A9F1}" destId="{39F3A4FC-7755-4823-A327-0B7E809971AC}" srcOrd="2" destOrd="0" presId="urn:microsoft.com/office/officeart/2018/2/layout/IconLabelList"/>
    <dgm:cxn modelId="{B8B5E27B-0601-4A75-9BDE-51B521484877}" type="presParOf" srcId="{A43A9BB0-7BB7-4011-8461-4356E4BBFB83}" destId="{061A6B74-770A-4639-97EE-D9A661848E46}" srcOrd="5" destOrd="0" presId="urn:microsoft.com/office/officeart/2018/2/layout/IconLabelList"/>
    <dgm:cxn modelId="{9AA0317F-5521-4E60-A7DB-302975211CDB}" type="presParOf" srcId="{A43A9BB0-7BB7-4011-8461-4356E4BBFB83}" destId="{D0FE36BE-4A8F-44BD-B83F-880DCF35B0C1}" srcOrd="6" destOrd="0" presId="urn:microsoft.com/office/officeart/2018/2/layout/IconLabelList"/>
    <dgm:cxn modelId="{303DD772-9D6C-477B-9677-14640C19233A}" type="presParOf" srcId="{D0FE36BE-4A8F-44BD-B83F-880DCF35B0C1}" destId="{13FE6A42-4567-4A5B-AC71-C6C7F7D6841D}" srcOrd="0" destOrd="0" presId="urn:microsoft.com/office/officeart/2018/2/layout/IconLabelList"/>
    <dgm:cxn modelId="{2742C54A-4803-486B-97C7-1F19C49C877D}" type="presParOf" srcId="{D0FE36BE-4A8F-44BD-B83F-880DCF35B0C1}" destId="{E6417D9B-A063-4E68-A348-D2B6D1978586}" srcOrd="1" destOrd="0" presId="urn:microsoft.com/office/officeart/2018/2/layout/IconLabelList"/>
    <dgm:cxn modelId="{FB0C5CE6-556C-4CB9-81C4-950928D07016}" type="presParOf" srcId="{D0FE36BE-4A8F-44BD-B83F-880DCF35B0C1}" destId="{EC85533A-1F36-4F30-8595-223B217ED409}" srcOrd="2" destOrd="0" presId="urn:microsoft.com/office/officeart/2018/2/layout/IconLabelList"/>
    <dgm:cxn modelId="{B8F89376-7884-4BD6-B196-1DEFFBF23727}" type="presParOf" srcId="{A43A9BB0-7BB7-4011-8461-4356E4BBFB83}" destId="{C8927C6C-FC7D-4064-AFC7-C4B30CE7AC83}" srcOrd="7" destOrd="0" presId="urn:microsoft.com/office/officeart/2018/2/layout/IconLabelList"/>
    <dgm:cxn modelId="{465703C5-BC15-4F81-B83F-7E70FAA3A3A2}" type="presParOf" srcId="{A43A9BB0-7BB7-4011-8461-4356E4BBFB83}" destId="{610CE647-B484-455F-9FF5-EEAAB7ECB13C}" srcOrd="8" destOrd="0" presId="urn:microsoft.com/office/officeart/2018/2/layout/IconLabelList"/>
    <dgm:cxn modelId="{8BB02900-474F-4AEA-BFA2-04FDF541897E}" type="presParOf" srcId="{610CE647-B484-455F-9FF5-EEAAB7ECB13C}" destId="{3868FB12-D5B4-47AB-B8C4-8E11E6126A54}" srcOrd="0" destOrd="0" presId="urn:microsoft.com/office/officeart/2018/2/layout/IconLabelList"/>
    <dgm:cxn modelId="{19EB6014-49F6-422A-8D8B-FF5957520C92}" type="presParOf" srcId="{610CE647-B484-455F-9FF5-EEAAB7ECB13C}" destId="{325C59EB-FDC6-4410-8503-51FCA7F19C80}" srcOrd="1" destOrd="0" presId="urn:microsoft.com/office/officeart/2018/2/layout/IconLabelList"/>
    <dgm:cxn modelId="{EC718C49-E666-41B1-AD5E-E632166A3A25}" type="presParOf" srcId="{610CE647-B484-455F-9FF5-EEAAB7ECB13C}" destId="{9DEDC221-A4E2-40FD-AA56-33D880A74CE5}" srcOrd="2" destOrd="0" presId="urn:microsoft.com/office/officeart/2018/2/layout/IconLabelList"/>
    <dgm:cxn modelId="{5B54060D-6E7E-4CAC-B183-42E4E943538D}" type="presParOf" srcId="{A43A9BB0-7BB7-4011-8461-4356E4BBFB83}" destId="{9854E1A1-756C-4A98-B1A7-722612B61E57}" srcOrd="9" destOrd="0" presId="urn:microsoft.com/office/officeart/2018/2/layout/IconLabelList"/>
    <dgm:cxn modelId="{DE1D6F89-BB4D-46DB-8450-C763E93A587D}" type="presParOf" srcId="{A43A9BB0-7BB7-4011-8461-4356E4BBFB83}" destId="{97D5AFBF-E369-469B-BEE5-24CD224573E0}" srcOrd="10" destOrd="0" presId="urn:microsoft.com/office/officeart/2018/2/layout/IconLabelList"/>
    <dgm:cxn modelId="{3E5ABED1-F405-4912-90BC-517D63B10AD4}" type="presParOf" srcId="{97D5AFBF-E369-469B-BEE5-24CD224573E0}" destId="{EE799CCF-9DA5-48B7-A61E-4F5590B449E8}" srcOrd="0" destOrd="0" presId="urn:microsoft.com/office/officeart/2018/2/layout/IconLabelList"/>
    <dgm:cxn modelId="{A0423706-E652-4108-912E-157753E6D742}" type="presParOf" srcId="{97D5AFBF-E369-469B-BEE5-24CD224573E0}" destId="{7A9898F7-4009-4030-935F-FA263F780018}" srcOrd="1" destOrd="0" presId="urn:microsoft.com/office/officeart/2018/2/layout/IconLabelList"/>
    <dgm:cxn modelId="{F7FF1923-FCDC-4076-82F9-F6B20EA97A08}" type="presParOf" srcId="{97D5AFBF-E369-469B-BEE5-24CD224573E0}" destId="{6718402B-0520-4E37-8475-7590C7CABD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EDA37-C757-468F-9F6C-BEFA38DC15BB}"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rtl="1"/>
          <a:endParaRPr lang="he-IL"/>
        </a:p>
      </dgm:t>
    </dgm:pt>
    <dgm:pt modelId="{08C0824E-B882-48DD-9D40-57C366905916}">
      <dgm:prSet phldrT="[טקסט]"/>
      <dgm:spPr/>
      <dgm:t>
        <a:bodyPr/>
        <a:lstStyle/>
        <a:p>
          <a:pPr rtl="0"/>
          <a:r>
            <a:rPr lang="en-US" dirty="0"/>
            <a:t>MRI SCAN</a:t>
          </a:r>
          <a:endParaRPr lang="he-IL" dirty="0"/>
        </a:p>
      </dgm:t>
    </dgm:pt>
    <dgm:pt modelId="{3E04FD96-539D-4DA4-9261-5234B4E7927F}" type="parTrans" cxnId="{6DD66EBB-89F3-445D-8F35-8A3EDDCE081E}">
      <dgm:prSet/>
      <dgm:spPr/>
      <dgm:t>
        <a:bodyPr/>
        <a:lstStyle/>
        <a:p>
          <a:pPr rtl="1"/>
          <a:endParaRPr lang="he-IL"/>
        </a:p>
      </dgm:t>
    </dgm:pt>
    <dgm:pt modelId="{5C041F50-787B-4A8B-B6C1-A6BCFF5B5EBF}" type="sibTrans" cxnId="{6DD66EBB-89F3-445D-8F35-8A3EDDCE081E}">
      <dgm:prSet/>
      <dgm:spPr/>
      <dgm:t>
        <a:bodyPr/>
        <a:lstStyle/>
        <a:p>
          <a:pPr rtl="1"/>
          <a:endParaRPr lang="he-IL"/>
        </a:p>
      </dgm:t>
    </dgm:pt>
    <dgm:pt modelId="{A3C1CDEE-49EF-47BF-80C8-BCA12ED9D0D0}">
      <dgm:prSet phldrT="[טקסט]"/>
      <dgm:spPr/>
      <dgm:t>
        <a:bodyPr/>
        <a:lstStyle/>
        <a:p>
          <a:pPr rtl="0"/>
          <a:endParaRPr lang="he-IL" dirty="0"/>
        </a:p>
      </dgm:t>
    </dgm:pt>
    <dgm:pt modelId="{8BEA8432-A30B-4230-B417-C4FD1CA5BF02}" type="parTrans" cxnId="{0D031DA7-6734-4B83-858C-BB253F17B8D5}">
      <dgm:prSet/>
      <dgm:spPr/>
      <dgm:t>
        <a:bodyPr/>
        <a:lstStyle/>
        <a:p>
          <a:pPr rtl="1"/>
          <a:endParaRPr lang="he-IL"/>
        </a:p>
      </dgm:t>
    </dgm:pt>
    <dgm:pt modelId="{38FA7E2A-AAFC-45DF-9E77-0BAEA4B98B64}" type="sibTrans" cxnId="{0D031DA7-6734-4B83-858C-BB253F17B8D5}">
      <dgm:prSet/>
      <dgm:spPr/>
      <dgm:t>
        <a:bodyPr/>
        <a:lstStyle/>
        <a:p>
          <a:pPr rtl="1"/>
          <a:endParaRPr lang="he-IL"/>
        </a:p>
      </dgm:t>
    </dgm:pt>
    <dgm:pt modelId="{CAF0D9A1-DE32-4AB9-8B27-6BD9B9CA8EBD}">
      <dgm:prSet phldrT="[טקסט]"/>
      <dgm:spPr/>
      <dgm:t>
        <a:bodyPr/>
        <a:lstStyle/>
        <a:p>
          <a:pPr rtl="0"/>
          <a:r>
            <a:rPr lang="en-US" dirty="0"/>
            <a:t>PRE-PROCESSING</a:t>
          </a:r>
        </a:p>
      </dgm:t>
    </dgm:pt>
    <dgm:pt modelId="{DAD3E26D-D0C6-41B8-93E4-3E95E885F55F}" type="parTrans" cxnId="{263839ED-CA81-47A8-ACF6-30125141A973}">
      <dgm:prSet/>
      <dgm:spPr/>
      <dgm:t>
        <a:bodyPr/>
        <a:lstStyle/>
        <a:p>
          <a:pPr rtl="1"/>
          <a:endParaRPr lang="he-IL"/>
        </a:p>
      </dgm:t>
    </dgm:pt>
    <dgm:pt modelId="{B0DBEF4D-E6F8-4DB1-9AF7-B6EAA3F65208}" type="sibTrans" cxnId="{263839ED-CA81-47A8-ACF6-30125141A973}">
      <dgm:prSet/>
      <dgm:spPr/>
      <dgm:t>
        <a:bodyPr/>
        <a:lstStyle/>
        <a:p>
          <a:pPr rtl="1"/>
          <a:endParaRPr lang="he-IL"/>
        </a:p>
      </dgm:t>
    </dgm:pt>
    <dgm:pt modelId="{E09C2EE5-1EB6-4B6C-A68E-B67797F30543}">
      <dgm:prSet phldrT="[טקסט]"/>
      <dgm:spPr/>
      <dgm:t>
        <a:bodyPr/>
        <a:lstStyle/>
        <a:p>
          <a:pPr rtl="0">
            <a:buClr>
              <a:schemeClr val="accent1"/>
            </a:buClr>
            <a:buSzPct val="70000"/>
            <a:buFont typeface="Wingdings" panose="05000000000000000000" pitchFamily="2" charset="2"/>
            <a:buChar char="Ø"/>
          </a:pPr>
          <a:r>
            <a:rPr lang="en-US" dirty="0"/>
            <a:t>Gray Scale Image</a:t>
          </a:r>
          <a:endParaRPr lang="he-IL" dirty="0"/>
        </a:p>
      </dgm:t>
    </dgm:pt>
    <dgm:pt modelId="{FB0335E1-E576-450B-BF4B-28233F08BEB6}" type="parTrans" cxnId="{8B8DD4BA-DC28-4D10-B7BF-07CE71A5E0F0}">
      <dgm:prSet/>
      <dgm:spPr/>
      <dgm:t>
        <a:bodyPr/>
        <a:lstStyle/>
        <a:p>
          <a:pPr rtl="1"/>
          <a:endParaRPr lang="he-IL"/>
        </a:p>
      </dgm:t>
    </dgm:pt>
    <dgm:pt modelId="{CF343E39-DA98-4F24-801A-00FD0ED8D34A}" type="sibTrans" cxnId="{8B8DD4BA-DC28-4D10-B7BF-07CE71A5E0F0}">
      <dgm:prSet/>
      <dgm:spPr/>
      <dgm:t>
        <a:bodyPr/>
        <a:lstStyle/>
        <a:p>
          <a:pPr rtl="1"/>
          <a:endParaRPr lang="he-IL"/>
        </a:p>
      </dgm:t>
    </dgm:pt>
    <dgm:pt modelId="{E4C6F0DA-E99C-445F-8004-26C4E683EFA7}">
      <dgm:prSet/>
      <dgm:spPr/>
      <dgm:t>
        <a:bodyPr/>
        <a:lstStyle/>
        <a:p>
          <a:pPr rtl="1"/>
          <a:r>
            <a:rPr lang="en-US" dirty="0"/>
            <a:t>POST PROCESSING</a:t>
          </a:r>
          <a:endParaRPr lang="he-IL" dirty="0"/>
        </a:p>
      </dgm:t>
    </dgm:pt>
    <dgm:pt modelId="{4016AB97-E3F5-4A27-87E5-2B3C564A6045}" type="parTrans" cxnId="{7ABACF1D-CA40-4537-8621-25B270B92581}">
      <dgm:prSet/>
      <dgm:spPr/>
      <dgm:t>
        <a:bodyPr/>
        <a:lstStyle/>
        <a:p>
          <a:pPr rtl="1"/>
          <a:endParaRPr lang="he-IL"/>
        </a:p>
      </dgm:t>
    </dgm:pt>
    <dgm:pt modelId="{2B662920-FCE7-4190-9457-D0B07D22CED4}" type="sibTrans" cxnId="{7ABACF1D-CA40-4537-8621-25B270B92581}">
      <dgm:prSet/>
      <dgm:spPr/>
      <dgm:t>
        <a:bodyPr/>
        <a:lstStyle/>
        <a:p>
          <a:pPr rtl="1"/>
          <a:endParaRPr lang="he-IL"/>
        </a:p>
      </dgm:t>
    </dgm:pt>
    <dgm:pt modelId="{3CFFE580-4E14-4F44-B2F8-3D419A73957F}">
      <dgm:prSet/>
      <dgm:spPr/>
      <dgm:t>
        <a:bodyPr/>
        <a:lstStyle/>
        <a:p>
          <a:pPr rtl="1"/>
          <a:r>
            <a:rPr lang="en-US" dirty="0"/>
            <a:t>TOMUR OUTPUT</a:t>
          </a:r>
          <a:endParaRPr lang="he-IL" dirty="0"/>
        </a:p>
      </dgm:t>
    </dgm:pt>
    <dgm:pt modelId="{20AA2049-EAEE-4297-95F6-5FA9FCDF3703}" type="parTrans" cxnId="{77D18F7C-7454-4CE7-9A04-7E40E41715E8}">
      <dgm:prSet/>
      <dgm:spPr/>
      <dgm:t>
        <a:bodyPr/>
        <a:lstStyle/>
        <a:p>
          <a:pPr rtl="1"/>
          <a:endParaRPr lang="he-IL"/>
        </a:p>
      </dgm:t>
    </dgm:pt>
    <dgm:pt modelId="{A458695D-DC3F-4C5E-8304-F8B38BE37171}" type="sibTrans" cxnId="{77D18F7C-7454-4CE7-9A04-7E40E41715E8}">
      <dgm:prSet/>
      <dgm:spPr/>
      <dgm:t>
        <a:bodyPr/>
        <a:lstStyle/>
        <a:p>
          <a:pPr rtl="1"/>
          <a:endParaRPr lang="he-IL"/>
        </a:p>
      </dgm:t>
    </dgm:pt>
    <dgm:pt modelId="{5645F2D1-F897-474E-80A7-F8DBF478606A}">
      <dgm:prSet phldrT="[טקסט]"/>
      <dgm:spPr/>
      <dgm:t>
        <a:bodyPr/>
        <a:lstStyle/>
        <a:p>
          <a:pPr rtl="0">
            <a:buClr>
              <a:schemeClr val="accent1"/>
            </a:buClr>
            <a:buSzPct val="70000"/>
            <a:buFont typeface="Wingdings" panose="05000000000000000000" pitchFamily="2" charset="2"/>
            <a:buChar char="Ø"/>
          </a:pPr>
          <a:r>
            <a:rPr lang="en-US" dirty="0"/>
            <a:t>Image Filtering</a:t>
          </a:r>
          <a:endParaRPr lang="he-IL" dirty="0"/>
        </a:p>
      </dgm:t>
    </dgm:pt>
    <dgm:pt modelId="{DF9FBFD9-D1BA-47B3-A1EF-CFA34E0271F3}" type="parTrans" cxnId="{7D96F56B-7F57-4A4D-836B-7289A983C924}">
      <dgm:prSet/>
      <dgm:spPr/>
      <dgm:t>
        <a:bodyPr/>
        <a:lstStyle/>
        <a:p>
          <a:pPr rtl="1"/>
          <a:endParaRPr lang="he-IL"/>
        </a:p>
      </dgm:t>
    </dgm:pt>
    <dgm:pt modelId="{3E5CF286-DD89-4252-A298-DBD9BBF16E21}" type="sibTrans" cxnId="{7D96F56B-7F57-4A4D-836B-7289A983C924}">
      <dgm:prSet/>
      <dgm:spPr/>
      <dgm:t>
        <a:bodyPr/>
        <a:lstStyle/>
        <a:p>
          <a:pPr rtl="1"/>
          <a:endParaRPr lang="he-IL"/>
        </a:p>
      </dgm:t>
    </dgm:pt>
    <dgm:pt modelId="{2D10D2CD-986B-4B82-A66E-4E58B497446E}">
      <dgm:prSet/>
      <dgm:spPr/>
      <dgm:t>
        <a:bodyPr/>
        <a:lstStyle/>
        <a:p>
          <a:pPr rtl="0">
            <a:buClr>
              <a:schemeClr val="accent1"/>
            </a:buClr>
            <a:buSzPct val="70000"/>
            <a:buFont typeface="Wingdings" panose="05000000000000000000" pitchFamily="2" charset="2"/>
            <a:buChar char="Ø"/>
          </a:pPr>
          <a:r>
            <a:rPr lang="en-US" dirty="0"/>
            <a:t>Segmentation</a:t>
          </a:r>
          <a:endParaRPr lang="he-IL" dirty="0"/>
        </a:p>
      </dgm:t>
    </dgm:pt>
    <dgm:pt modelId="{62DBA3FA-33DC-446C-BD8F-A1764D23C033}" type="parTrans" cxnId="{417231B0-C292-49F3-B7EC-81B09A3D692D}">
      <dgm:prSet/>
      <dgm:spPr/>
      <dgm:t>
        <a:bodyPr/>
        <a:lstStyle/>
        <a:p>
          <a:pPr rtl="1"/>
          <a:endParaRPr lang="he-IL"/>
        </a:p>
      </dgm:t>
    </dgm:pt>
    <dgm:pt modelId="{74D38A63-0FDC-47EA-9DEE-87A34E205709}" type="sibTrans" cxnId="{417231B0-C292-49F3-B7EC-81B09A3D692D}">
      <dgm:prSet/>
      <dgm:spPr/>
      <dgm:t>
        <a:bodyPr/>
        <a:lstStyle/>
        <a:p>
          <a:pPr rtl="1"/>
          <a:endParaRPr lang="he-IL"/>
        </a:p>
      </dgm:t>
    </dgm:pt>
    <dgm:pt modelId="{8E24B1DA-72F3-4F70-A0A1-A7B14B75BD22}">
      <dgm:prSet/>
      <dgm:spPr/>
      <dgm:t>
        <a:bodyPr/>
        <a:lstStyle/>
        <a:p>
          <a:pPr rtl="0">
            <a:buClr>
              <a:schemeClr val="accent1"/>
            </a:buClr>
            <a:buSzPct val="70000"/>
            <a:buFont typeface="Wingdings" panose="05000000000000000000" pitchFamily="2" charset="2"/>
            <a:buChar char="Ø"/>
          </a:pPr>
          <a:r>
            <a:rPr lang="en-US" dirty="0"/>
            <a:t>Morphological Operations</a:t>
          </a:r>
          <a:endParaRPr lang="he-IL" dirty="0"/>
        </a:p>
      </dgm:t>
    </dgm:pt>
    <dgm:pt modelId="{D7E945F1-11DD-495A-9657-2105A1CFCBB7}" type="parTrans" cxnId="{D1F1DC1C-C34A-4D54-A567-6F3EA2472721}">
      <dgm:prSet/>
      <dgm:spPr/>
      <dgm:t>
        <a:bodyPr/>
        <a:lstStyle/>
        <a:p>
          <a:pPr rtl="1"/>
          <a:endParaRPr lang="he-IL"/>
        </a:p>
      </dgm:t>
    </dgm:pt>
    <dgm:pt modelId="{1B1484A0-10AC-455E-AC4D-DDAF270FB33F}" type="sibTrans" cxnId="{D1F1DC1C-C34A-4D54-A567-6F3EA2472721}">
      <dgm:prSet/>
      <dgm:spPr/>
      <dgm:t>
        <a:bodyPr/>
        <a:lstStyle/>
        <a:p>
          <a:pPr rtl="1"/>
          <a:endParaRPr lang="he-IL"/>
        </a:p>
      </dgm:t>
    </dgm:pt>
    <dgm:pt modelId="{4B051777-38FD-42B3-8754-3A0E50942CA2}" type="pres">
      <dgm:prSet presAssocID="{E29EDA37-C757-468F-9F6C-BEFA38DC15BB}" presName="linear" presStyleCnt="0">
        <dgm:presLayoutVars>
          <dgm:dir/>
          <dgm:animLvl val="lvl"/>
          <dgm:resizeHandles val="exact"/>
        </dgm:presLayoutVars>
      </dgm:prSet>
      <dgm:spPr/>
    </dgm:pt>
    <dgm:pt modelId="{4744B074-A38F-4D2C-907C-812196FB4C87}" type="pres">
      <dgm:prSet presAssocID="{08C0824E-B882-48DD-9D40-57C366905916}" presName="parentLin" presStyleCnt="0"/>
      <dgm:spPr/>
    </dgm:pt>
    <dgm:pt modelId="{F6F879EC-9F15-476E-8DB1-589D080420F6}" type="pres">
      <dgm:prSet presAssocID="{08C0824E-B882-48DD-9D40-57C366905916}" presName="parentLeftMargin" presStyleLbl="node1" presStyleIdx="0" presStyleCnt="4"/>
      <dgm:spPr/>
    </dgm:pt>
    <dgm:pt modelId="{25F2477D-E887-4574-A970-9CD45070117A}" type="pres">
      <dgm:prSet presAssocID="{08C0824E-B882-48DD-9D40-57C366905916}" presName="parentText" presStyleLbl="node1" presStyleIdx="0" presStyleCnt="4">
        <dgm:presLayoutVars>
          <dgm:chMax val="0"/>
          <dgm:bulletEnabled val="1"/>
        </dgm:presLayoutVars>
      </dgm:prSet>
      <dgm:spPr/>
    </dgm:pt>
    <dgm:pt modelId="{D84BD53B-A503-4A6E-BFD6-34138522EEDC}" type="pres">
      <dgm:prSet presAssocID="{08C0824E-B882-48DD-9D40-57C366905916}" presName="negativeSpace" presStyleCnt="0"/>
      <dgm:spPr/>
    </dgm:pt>
    <dgm:pt modelId="{F1FE743B-1C0D-424A-AB07-003796032D7D}" type="pres">
      <dgm:prSet presAssocID="{08C0824E-B882-48DD-9D40-57C366905916}" presName="childText" presStyleLbl="conFgAcc1" presStyleIdx="0" presStyleCnt="4">
        <dgm:presLayoutVars>
          <dgm:bulletEnabled val="1"/>
        </dgm:presLayoutVars>
      </dgm:prSet>
      <dgm:spPr/>
    </dgm:pt>
    <dgm:pt modelId="{5A0A34EB-34E3-4D6D-B4BD-F258F526B168}" type="pres">
      <dgm:prSet presAssocID="{5C041F50-787B-4A8B-B6C1-A6BCFF5B5EBF}" presName="spaceBetweenRectangles" presStyleCnt="0"/>
      <dgm:spPr/>
    </dgm:pt>
    <dgm:pt modelId="{424AC3B9-A93D-490E-AEC8-CDC6B05FFBD9}" type="pres">
      <dgm:prSet presAssocID="{CAF0D9A1-DE32-4AB9-8B27-6BD9B9CA8EBD}" presName="parentLin" presStyleCnt="0"/>
      <dgm:spPr/>
    </dgm:pt>
    <dgm:pt modelId="{8E015752-C5F6-497A-A8A7-4FC3AEA6E839}" type="pres">
      <dgm:prSet presAssocID="{CAF0D9A1-DE32-4AB9-8B27-6BD9B9CA8EBD}" presName="parentLeftMargin" presStyleLbl="node1" presStyleIdx="0" presStyleCnt="4"/>
      <dgm:spPr/>
    </dgm:pt>
    <dgm:pt modelId="{A13BD9F9-826F-40E3-BA20-65967642B5E8}" type="pres">
      <dgm:prSet presAssocID="{CAF0D9A1-DE32-4AB9-8B27-6BD9B9CA8EBD}" presName="parentText" presStyleLbl="node1" presStyleIdx="1" presStyleCnt="4">
        <dgm:presLayoutVars>
          <dgm:chMax val="0"/>
          <dgm:bulletEnabled val="1"/>
        </dgm:presLayoutVars>
      </dgm:prSet>
      <dgm:spPr/>
    </dgm:pt>
    <dgm:pt modelId="{75263F73-0CF0-446B-B468-BC9C1F8E4DE2}" type="pres">
      <dgm:prSet presAssocID="{CAF0D9A1-DE32-4AB9-8B27-6BD9B9CA8EBD}" presName="negativeSpace" presStyleCnt="0"/>
      <dgm:spPr/>
    </dgm:pt>
    <dgm:pt modelId="{281E3782-4673-4FB7-B9A5-E424D4937370}" type="pres">
      <dgm:prSet presAssocID="{CAF0D9A1-DE32-4AB9-8B27-6BD9B9CA8EBD}" presName="childText" presStyleLbl="conFgAcc1" presStyleIdx="1" presStyleCnt="4">
        <dgm:presLayoutVars>
          <dgm:bulletEnabled val="1"/>
        </dgm:presLayoutVars>
      </dgm:prSet>
      <dgm:spPr/>
    </dgm:pt>
    <dgm:pt modelId="{8FC0F5AF-828F-4B95-96B6-56C779C277C5}" type="pres">
      <dgm:prSet presAssocID="{B0DBEF4D-E6F8-4DB1-9AF7-B6EAA3F65208}" presName="spaceBetweenRectangles" presStyleCnt="0"/>
      <dgm:spPr/>
    </dgm:pt>
    <dgm:pt modelId="{24E009F6-6424-4FA5-9552-11AE3F24204E}" type="pres">
      <dgm:prSet presAssocID="{E4C6F0DA-E99C-445F-8004-26C4E683EFA7}" presName="parentLin" presStyleCnt="0"/>
      <dgm:spPr/>
    </dgm:pt>
    <dgm:pt modelId="{E26929CA-2500-4FF6-AA9B-2209925B81E0}" type="pres">
      <dgm:prSet presAssocID="{E4C6F0DA-E99C-445F-8004-26C4E683EFA7}" presName="parentLeftMargin" presStyleLbl="node1" presStyleIdx="1" presStyleCnt="4"/>
      <dgm:spPr/>
    </dgm:pt>
    <dgm:pt modelId="{E4F2057A-8188-4BAD-B4F8-32F53F96AE16}" type="pres">
      <dgm:prSet presAssocID="{E4C6F0DA-E99C-445F-8004-26C4E683EFA7}" presName="parentText" presStyleLbl="node1" presStyleIdx="2" presStyleCnt="4">
        <dgm:presLayoutVars>
          <dgm:chMax val="0"/>
          <dgm:bulletEnabled val="1"/>
        </dgm:presLayoutVars>
      </dgm:prSet>
      <dgm:spPr/>
    </dgm:pt>
    <dgm:pt modelId="{D19C68E3-3814-49F5-A599-03BE59F73661}" type="pres">
      <dgm:prSet presAssocID="{E4C6F0DA-E99C-445F-8004-26C4E683EFA7}" presName="negativeSpace" presStyleCnt="0"/>
      <dgm:spPr/>
    </dgm:pt>
    <dgm:pt modelId="{DB6CBB5F-0977-4785-B6B5-77F1FE925D4D}" type="pres">
      <dgm:prSet presAssocID="{E4C6F0DA-E99C-445F-8004-26C4E683EFA7}" presName="childText" presStyleLbl="conFgAcc1" presStyleIdx="2" presStyleCnt="4">
        <dgm:presLayoutVars>
          <dgm:bulletEnabled val="1"/>
        </dgm:presLayoutVars>
      </dgm:prSet>
      <dgm:spPr/>
    </dgm:pt>
    <dgm:pt modelId="{030FA7A1-C60D-4D34-8019-C9FF51298A13}" type="pres">
      <dgm:prSet presAssocID="{2B662920-FCE7-4190-9457-D0B07D22CED4}" presName="spaceBetweenRectangles" presStyleCnt="0"/>
      <dgm:spPr/>
    </dgm:pt>
    <dgm:pt modelId="{9363B400-04F6-4C73-8D8A-A28D60F4A5C4}" type="pres">
      <dgm:prSet presAssocID="{3CFFE580-4E14-4F44-B2F8-3D419A73957F}" presName="parentLin" presStyleCnt="0"/>
      <dgm:spPr/>
    </dgm:pt>
    <dgm:pt modelId="{5DDEDCFD-DAEB-4B69-95D3-25D92989F316}" type="pres">
      <dgm:prSet presAssocID="{3CFFE580-4E14-4F44-B2F8-3D419A73957F}" presName="parentLeftMargin" presStyleLbl="node1" presStyleIdx="2" presStyleCnt="4"/>
      <dgm:spPr/>
    </dgm:pt>
    <dgm:pt modelId="{5AC91EE6-550D-4626-A794-0F493BAA68D3}" type="pres">
      <dgm:prSet presAssocID="{3CFFE580-4E14-4F44-B2F8-3D419A73957F}" presName="parentText" presStyleLbl="node1" presStyleIdx="3" presStyleCnt="4">
        <dgm:presLayoutVars>
          <dgm:chMax val="0"/>
          <dgm:bulletEnabled val="1"/>
        </dgm:presLayoutVars>
      </dgm:prSet>
      <dgm:spPr/>
    </dgm:pt>
    <dgm:pt modelId="{B0F9E5EF-F8D8-4CE5-88E9-B3BE2240390E}" type="pres">
      <dgm:prSet presAssocID="{3CFFE580-4E14-4F44-B2F8-3D419A73957F}" presName="negativeSpace" presStyleCnt="0"/>
      <dgm:spPr/>
    </dgm:pt>
    <dgm:pt modelId="{002D0E94-4187-4EE3-A6D5-3018FDDA2B95}" type="pres">
      <dgm:prSet presAssocID="{3CFFE580-4E14-4F44-B2F8-3D419A73957F}" presName="childText" presStyleLbl="conFgAcc1" presStyleIdx="3" presStyleCnt="4">
        <dgm:presLayoutVars>
          <dgm:bulletEnabled val="1"/>
        </dgm:presLayoutVars>
      </dgm:prSet>
      <dgm:spPr/>
    </dgm:pt>
  </dgm:ptLst>
  <dgm:cxnLst>
    <dgm:cxn modelId="{535B1207-FE8D-4F56-A542-0087A9A80BA0}" type="presOf" srcId="{E29EDA37-C757-468F-9F6C-BEFA38DC15BB}" destId="{4B051777-38FD-42B3-8754-3A0E50942CA2}" srcOrd="0" destOrd="0" presId="urn:microsoft.com/office/officeart/2005/8/layout/list1"/>
    <dgm:cxn modelId="{2A95A71C-9FB4-4F7C-BA2F-6F3FF425D10A}" type="presOf" srcId="{E09C2EE5-1EB6-4B6C-A68E-B67797F30543}" destId="{281E3782-4673-4FB7-B9A5-E424D4937370}" srcOrd="0" destOrd="0" presId="urn:microsoft.com/office/officeart/2005/8/layout/list1"/>
    <dgm:cxn modelId="{D1F1DC1C-C34A-4D54-A567-6F3EA2472721}" srcId="{E4C6F0DA-E99C-445F-8004-26C4E683EFA7}" destId="{8E24B1DA-72F3-4F70-A0A1-A7B14B75BD22}" srcOrd="1" destOrd="0" parTransId="{D7E945F1-11DD-495A-9657-2105A1CFCBB7}" sibTransId="{1B1484A0-10AC-455E-AC4D-DDAF270FB33F}"/>
    <dgm:cxn modelId="{7ABACF1D-CA40-4537-8621-25B270B92581}" srcId="{E29EDA37-C757-468F-9F6C-BEFA38DC15BB}" destId="{E4C6F0DA-E99C-445F-8004-26C4E683EFA7}" srcOrd="2" destOrd="0" parTransId="{4016AB97-E3F5-4A27-87E5-2B3C564A6045}" sibTransId="{2B662920-FCE7-4190-9457-D0B07D22CED4}"/>
    <dgm:cxn modelId="{3EACC820-EBA1-45DE-AABC-AFE5FEAB0B64}" type="presOf" srcId="{8E24B1DA-72F3-4F70-A0A1-A7B14B75BD22}" destId="{DB6CBB5F-0977-4785-B6B5-77F1FE925D4D}" srcOrd="0" destOrd="1" presId="urn:microsoft.com/office/officeart/2005/8/layout/list1"/>
    <dgm:cxn modelId="{D703B645-8ACA-4E22-808B-4ADE0E85D998}" type="presOf" srcId="{CAF0D9A1-DE32-4AB9-8B27-6BD9B9CA8EBD}" destId="{8E015752-C5F6-497A-A8A7-4FC3AEA6E839}" srcOrd="0" destOrd="0" presId="urn:microsoft.com/office/officeart/2005/8/layout/list1"/>
    <dgm:cxn modelId="{7D96F56B-7F57-4A4D-836B-7289A983C924}" srcId="{CAF0D9A1-DE32-4AB9-8B27-6BD9B9CA8EBD}" destId="{5645F2D1-F897-474E-80A7-F8DBF478606A}" srcOrd="1" destOrd="0" parTransId="{DF9FBFD9-D1BA-47B3-A1EF-CFA34E0271F3}" sibTransId="{3E5CF286-DD89-4252-A298-DBD9BBF16E21}"/>
    <dgm:cxn modelId="{F615E556-0E44-4ADA-ACFD-DB0B2C1F5E23}" type="presOf" srcId="{5645F2D1-F897-474E-80A7-F8DBF478606A}" destId="{281E3782-4673-4FB7-B9A5-E424D4937370}" srcOrd="0" destOrd="1" presId="urn:microsoft.com/office/officeart/2005/8/layout/list1"/>
    <dgm:cxn modelId="{77D18F7C-7454-4CE7-9A04-7E40E41715E8}" srcId="{E29EDA37-C757-468F-9F6C-BEFA38DC15BB}" destId="{3CFFE580-4E14-4F44-B2F8-3D419A73957F}" srcOrd="3" destOrd="0" parTransId="{20AA2049-EAEE-4297-95F6-5FA9FCDF3703}" sibTransId="{A458695D-DC3F-4C5E-8304-F8B38BE37171}"/>
    <dgm:cxn modelId="{F8C9C47D-1ACF-4A8E-9998-D8C75D81564C}" type="presOf" srcId="{A3C1CDEE-49EF-47BF-80C8-BCA12ED9D0D0}" destId="{F1FE743B-1C0D-424A-AB07-003796032D7D}" srcOrd="0" destOrd="0" presId="urn:microsoft.com/office/officeart/2005/8/layout/list1"/>
    <dgm:cxn modelId="{037CD382-332C-4C6B-8173-D5686F08E817}" type="presOf" srcId="{CAF0D9A1-DE32-4AB9-8B27-6BD9B9CA8EBD}" destId="{A13BD9F9-826F-40E3-BA20-65967642B5E8}" srcOrd="1" destOrd="0" presId="urn:microsoft.com/office/officeart/2005/8/layout/list1"/>
    <dgm:cxn modelId="{3C556794-C71D-4433-828E-AEEDC691B090}" type="presOf" srcId="{E4C6F0DA-E99C-445F-8004-26C4E683EFA7}" destId="{E26929CA-2500-4FF6-AA9B-2209925B81E0}" srcOrd="0" destOrd="0" presId="urn:microsoft.com/office/officeart/2005/8/layout/list1"/>
    <dgm:cxn modelId="{70CED79C-FDB9-4F8B-A567-8DB23DDDCEE8}" type="presOf" srcId="{E4C6F0DA-E99C-445F-8004-26C4E683EFA7}" destId="{E4F2057A-8188-4BAD-B4F8-32F53F96AE16}" srcOrd="1" destOrd="0" presId="urn:microsoft.com/office/officeart/2005/8/layout/list1"/>
    <dgm:cxn modelId="{0D031DA7-6734-4B83-858C-BB253F17B8D5}" srcId="{08C0824E-B882-48DD-9D40-57C366905916}" destId="{A3C1CDEE-49EF-47BF-80C8-BCA12ED9D0D0}" srcOrd="0" destOrd="0" parTransId="{8BEA8432-A30B-4230-B417-C4FD1CA5BF02}" sibTransId="{38FA7E2A-AAFC-45DF-9E77-0BAEA4B98B64}"/>
    <dgm:cxn modelId="{417231B0-C292-49F3-B7EC-81B09A3D692D}" srcId="{E4C6F0DA-E99C-445F-8004-26C4E683EFA7}" destId="{2D10D2CD-986B-4B82-A66E-4E58B497446E}" srcOrd="0" destOrd="0" parTransId="{62DBA3FA-33DC-446C-BD8F-A1764D23C033}" sibTransId="{74D38A63-0FDC-47EA-9DEE-87A34E205709}"/>
    <dgm:cxn modelId="{8B8DD4BA-DC28-4D10-B7BF-07CE71A5E0F0}" srcId="{CAF0D9A1-DE32-4AB9-8B27-6BD9B9CA8EBD}" destId="{E09C2EE5-1EB6-4B6C-A68E-B67797F30543}" srcOrd="0" destOrd="0" parTransId="{FB0335E1-E576-450B-BF4B-28233F08BEB6}" sibTransId="{CF343E39-DA98-4F24-801A-00FD0ED8D34A}"/>
    <dgm:cxn modelId="{FBFD42BB-CCB1-4720-9F20-977F8732EAB6}" type="presOf" srcId="{2D10D2CD-986B-4B82-A66E-4E58B497446E}" destId="{DB6CBB5F-0977-4785-B6B5-77F1FE925D4D}" srcOrd="0" destOrd="0" presId="urn:microsoft.com/office/officeart/2005/8/layout/list1"/>
    <dgm:cxn modelId="{6DD66EBB-89F3-445D-8F35-8A3EDDCE081E}" srcId="{E29EDA37-C757-468F-9F6C-BEFA38DC15BB}" destId="{08C0824E-B882-48DD-9D40-57C366905916}" srcOrd="0" destOrd="0" parTransId="{3E04FD96-539D-4DA4-9261-5234B4E7927F}" sibTransId="{5C041F50-787B-4A8B-B6C1-A6BCFF5B5EBF}"/>
    <dgm:cxn modelId="{3D6F46C2-C468-4870-A20B-C32C8E200AA8}" type="presOf" srcId="{3CFFE580-4E14-4F44-B2F8-3D419A73957F}" destId="{5AC91EE6-550D-4626-A794-0F493BAA68D3}" srcOrd="1" destOrd="0" presId="urn:microsoft.com/office/officeart/2005/8/layout/list1"/>
    <dgm:cxn modelId="{F2BEFED7-4D20-48C9-B1D3-E5AAC917B4F1}" type="presOf" srcId="{08C0824E-B882-48DD-9D40-57C366905916}" destId="{25F2477D-E887-4574-A970-9CD45070117A}" srcOrd="1" destOrd="0" presId="urn:microsoft.com/office/officeart/2005/8/layout/list1"/>
    <dgm:cxn modelId="{C8C07CE0-D249-40AD-99D2-CEF73531C3D2}" type="presOf" srcId="{08C0824E-B882-48DD-9D40-57C366905916}" destId="{F6F879EC-9F15-476E-8DB1-589D080420F6}" srcOrd="0" destOrd="0" presId="urn:microsoft.com/office/officeart/2005/8/layout/list1"/>
    <dgm:cxn modelId="{91E7B3E9-7554-4F7F-BDD7-097D253032F0}" type="presOf" srcId="{3CFFE580-4E14-4F44-B2F8-3D419A73957F}" destId="{5DDEDCFD-DAEB-4B69-95D3-25D92989F316}" srcOrd="0" destOrd="0" presId="urn:microsoft.com/office/officeart/2005/8/layout/list1"/>
    <dgm:cxn modelId="{263839ED-CA81-47A8-ACF6-30125141A973}" srcId="{E29EDA37-C757-468F-9F6C-BEFA38DC15BB}" destId="{CAF0D9A1-DE32-4AB9-8B27-6BD9B9CA8EBD}" srcOrd="1" destOrd="0" parTransId="{DAD3E26D-D0C6-41B8-93E4-3E95E885F55F}" sibTransId="{B0DBEF4D-E6F8-4DB1-9AF7-B6EAA3F65208}"/>
    <dgm:cxn modelId="{CC1A300F-B078-48CC-989D-AFD3CBB9A63B}" type="presParOf" srcId="{4B051777-38FD-42B3-8754-3A0E50942CA2}" destId="{4744B074-A38F-4D2C-907C-812196FB4C87}" srcOrd="0" destOrd="0" presId="urn:microsoft.com/office/officeart/2005/8/layout/list1"/>
    <dgm:cxn modelId="{C858CC33-AED5-473A-9B8F-3C62CAD54804}" type="presParOf" srcId="{4744B074-A38F-4D2C-907C-812196FB4C87}" destId="{F6F879EC-9F15-476E-8DB1-589D080420F6}" srcOrd="0" destOrd="0" presId="urn:microsoft.com/office/officeart/2005/8/layout/list1"/>
    <dgm:cxn modelId="{F1E9DCF3-66C1-4203-9DBE-9381AF80506C}" type="presParOf" srcId="{4744B074-A38F-4D2C-907C-812196FB4C87}" destId="{25F2477D-E887-4574-A970-9CD45070117A}" srcOrd="1" destOrd="0" presId="urn:microsoft.com/office/officeart/2005/8/layout/list1"/>
    <dgm:cxn modelId="{503A9A6E-5F03-4F6B-BF58-0CC87F8BBEDD}" type="presParOf" srcId="{4B051777-38FD-42B3-8754-3A0E50942CA2}" destId="{D84BD53B-A503-4A6E-BFD6-34138522EEDC}" srcOrd="1" destOrd="0" presId="urn:microsoft.com/office/officeart/2005/8/layout/list1"/>
    <dgm:cxn modelId="{C6174FBF-8129-4D8B-BC4E-A55816C992DB}" type="presParOf" srcId="{4B051777-38FD-42B3-8754-3A0E50942CA2}" destId="{F1FE743B-1C0D-424A-AB07-003796032D7D}" srcOrd="2" destOrd="0" presId="urn:microsoft.com/office/officeart/2005/8/layout/list1"/>
    <dgm:cxn modelId="{C6013A91-6079-4D9F-B8B6-203DCBDD5E2E}" type="presParOf" srcId="{4B051777-38FD-42B3-8754-3A0E50942CA2}" destId="{5A0A34EB-34E3-4D6D-B4BD-F258F526B168}" srcOrd="3" destOrd="0" presId="urn:microsoft.com/office/officeart/2005/8/layout/list1"/>
    <dgm:cxn modelId="{E87BA3FC-A1E2-4B64-A61F-A04CA02A273E}" type="presParOf" srcId="{4B051777-38FD-42B3-8754-3A0E50942CA2}" destId="{424AC3B9-A93D-490E-AEC8-CDC6B05FFBD9}" srcOrd="4" destOrd="0" presId="urn:microsoft.com/office/officeart/2005/8/layout/list1"/>
    <dgm:cxn modelId="{473E50A3-4AB9-49EF-B19D-28DAA589F8E4}" type="presParOf" srcId="{424AC3B9-A93D-490E-AEC8-CDC6B05FFBD9}" destId="{8E015752-C5F6-497A-A8A7-4FC3AEA6E839}" srcOrd="0" destOrd="0" presId="urn:microsoft.com/office/officeart/2005/8/layout/list1"/>
    <dgm:cxn modelId="{7AAA5EC8-A5E0-4866-8F5C-2AE36683FCCF}" type="presParOf" srcId="{424AC3B9-A93D-490E-AEC8-CDC6B05FFBD9}" destId="{A13BD9F9-826F-40E3-BA20-65967642B5E8}" srcOrd="1" destOrd="0" presId="urn:microsoft.com/office/officeart/2005/8/layout/list1"/>
    <dgm:cxn modelId="{47F397F8-9F24-4C44-B092-564044C55F97}" type="presParOf" srcId="{4B051777-38FD-42B3-8754-3A0E50942CA2}" destId="{75263F73-0CF0-446B-B468-BC9C1F8E4DE2}" srcOrd="5" destOrd="0" presId="urn:microsoft.com/office/officeart/2005/8/layout/list1"/>
    <dgm:cxn modelId="{8752A9FD-26D1-4B79-99CE-79B37ED6F985}" type="presParOf" srcId="{4B051777-38FD-42B3-8754-3A0E50942CA2}" destId="{281E3782-4673-4FB7-B9A5-E424D4937370}" srcOrd="6" destOrd="0" presId="urn:microsoft.com/office/officeart/2005/8/layout/list1"/>
    <dgm:cxn modelId="{1CBACF82-DAF7-475C-8287-564E0EFF4740}" type="presParOf" srcId="{4B051777-38FD-42B3-8754-3A0E50942CA2}" destId="{8FC0F5AF-828F-4B95-96B6-56C779C277C5}" srcOrd="7" destOrd="0" presId="urn:microsoft.com/office/officeart/2005/8/layout/list1"/>
    <dgm:cxn modelId="{B809DEAF-E2CB-48B6-BD00-8DB0718A4965}" type="presParOf" srcId="{4B051777-38FD-42B3-8754-3A0E50942CA2}" destId="{24E009F6-6424-4FA5-9552-11AE3F24204E}" srcOrd="8" destOrd="0" presId="urn:microsoft.com/office/officeart/2005/8/layout/list1"/>
    <dgm:cxn modelId="{0C9064EA-86CD-4D4A-9D72-91A9ADA169B4}" type="presParOf" srcId="{24E009F6-6424-4FA5-9552-11AE3F24204E}" destId="{E26929CA-2500-4FF6-AA9B-2209925B81E0}" srcOrd="0" destOrd="0" presId="urn:microsoft.com/office/officeart/2005/8/layout/list1"/>
    <dgm:cxn modelId="{4EA5C929-196C-4CA8-B45C-5779F5F1A95A}" type="presParOf" srcId="{24E009F6-6424-4FA5-9552-11AE3F24204E}" destId="{E4F2057A-8188-4BAD-B4F8-32F53F96AE16}" srcOrd="1" destOrd="0" presId="urn:microsoft.com/office/officeart/2005/8/layout/list1"/>
    <dgm:cxn modelId="{CF376DD8-FC28-4178-8859-CF7FE3DE37B8}" type="presParOf" srcId="{4B051777-38FD-42B3-8754-3A0E50942CA2}" destId="{D19C68E3-3814-49F5-A599-03BE59F73661}" srcOrd="9" destOrd="0" presId="urn:microsoft.com/office/officeart/2005/8/layout/list1"/>
    <dgm:cxn modelId="{6D56FC5B-FA8F-490A-AEDB-8ACF21077DDA}" type="presParOf" srcId="{4B051777-38FD-42B3-8754-3A0E50942CA2}" destId="{DB6CBB5F-0977-4785-B6B5-77F1FE925D4D}" srcOrd="10" destOrd="0" presId="urn:microsoft.com/office/officeart/2005/8/layout/list1"/>
    <dgm:cxn modelId="{AEAFCCAF-EB76-4AFF-B473-2E00BCBEEB27}" type="presParOf" srcId="{4B051777-38FD-42B3-8754-3A0E50942CA2}" destId="{030FA7A1-C60D-4D34-8019-C9FF51298A13}" srcOrd="11" destOrd="0" presId="urn:microsoft.com/office/officeart/2005/8/layout/list1"/>
    <dgm:cxn modelId="{43CA3A49-7940-4ED9-A9B4-6C8E10AF7E27}" type="presParOf" srcId="{4B051777-38FD-42B3-8754-3A0E50942CA2}" destId="{9363B400-04F6-4C73-8D8A-A28D60F4A5C4}" srcOrd="12" destOrd="0" presId="urn:microsoft.com/office/officeart/2005/8/layout/list1"/>
    <dgm:cxn modelId="{61ABF684-D6A8-4A57-98E9-538E297F7D26}" type="presParOf" srcId="{9363B400-04F6-4C73-8D8A-A28D60F4A5C4}" destId="{5DDEDCFD-DAEB-4B69-95D3-25D92989F316}" srcOrd="0" destOrd="0" presId="urn:microsoft.com/office/officeart/2005/8/layout/list1"/>
    <dgm:cxn modelId="{9571F0E8-C223-47D4-BFAB-3D09B3A82A35}" type="presParOf" srcId="{9363B400-04F6-4C73-8D8A-A28D60F4A5C4}" destId="{5AC91EE6-550D-4626-A794-0F493BAA68D3}" srcOrd="1" destOrd="0" presId="urn:microsoft.com/office/officeart/2005/8/layout/list1"/>
    <dgm:cxn modelId="{349B4B09-1C85-4B02-90F5-B4E930831715}" type="presParOf" srcId="{4B051777-38FD-42B3-8754-3A0E50942CA2}" destId="{B0F9E5EF-F8D8-4CE5-88E9-B3BE2240390E}" srcOrd="13" destOrd="0" presId="urn:microsoft.com/office/officeart/2005/8/layout/list1"/>
    <dgm:cxn modelId="{A201F73B-2112-4762-BCB7-6FCCD9155D8B}" type="presParOf" srcId="{4B051777-38FD-42B3-8754-3A0E50942CA2}" destId="{002D0E94-4187-4EE3-A6D5-3018FDDA2B9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5D1C0-DE74-45C1-B5A2-432B244E494B}">
      <dsp:nvSpPr>
        <dsp:cNvPr id="0" name=""/>
        <dsp:cNvSpPr/>
      </dsp:nvSpPr>
      <dsp:spPr>
        <a:xfrm>
          <a:off x="390554" y="1076673"/>
          <a:ext cx="635185" cy="635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F5005-D073-4B06-B4B9-B22D5F8517C3}">
      <dsp:nvSpPr>
        <dsp:cNvPr id="0" name=""/>
        <dsp:cNvSpPr/>
      </dsp:nvSpPr>
      <dsp:spPr>
        <a:xfrm>
          <a:off x="238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OBJECTIVE</a:t>
          </a:r>
        </a:p>
      </dsp:txBody>
      <dsp:txXfrm>
        <a:off x="2385" y="1925889"/>
        <a:ext cx="1411523" cy="564609"/>
      </dsp:txXfrm>
    </dsp:sp>
    <dsp:sp modelId="{CC8F5A72-299E-4396-8495-35F9B8334314}">
      <dsp:nvSpPr>
        <dsp:cNvPr id="0" name=""/>
        <dsp:cNvSpPr/>
      </dsp:nvSpPr>
      <dsp:spPr>
        <a:xfrm>
          <a:off x="2049094" y="1076673"/>
          <a:ext cx="635185" cy="635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D59E6-AE80-45CD-95A0-E47CA00A0871}">
      <dsp:nvSpPr>
        <dsp:cNvPr id="0" name=""/>
        <dsp:cNvSpPr/>
      </dsp:nvSpPr>
      <dsp:spPr>
        <a:xfrm>
          <a:off x="166092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INTRODUCTION</a:t>
          </a:r>
        </a:p>
      </dsp:txBody>
      <dsp:txXfrm>
        <a:off x="1660925" y="1925889"/>
        <a:ext cx="1411523" cy="564609"/>
      </dsp:txXfrm>
    </dsp:sp>
    <dsp:sp modelId="{6DF883E5-FF41-48B1-9F63-0DE0F57F1B18}">
      <dsp:nvSpPr>
        <dsp:cNvPr id="0" name=""/>
        <dsp:cNvSpPr/>
      </dsp:nvSpPr>
      <dsp:spPr>
        <a:xfrm>
          <a:off x="3707634" y="1076673"/>
          <a:ext cx="635185" cy="6351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F3A4FC-7755-4823-A327-0B7E809971AC}">
      <dsp:nvSpPr>
        <dsp:cNvPr id="0" name=""/>
        <dsp:cNvSpPr/>
      </dsp:nvSpPr>
      <dsp:spPr>
        <a:xfrm>
          <a:off x="331946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METHODOLOGY</a:t>
          </a:r>
        </a:p>
      </dsp:txBody>
      <dsp:txXfrm>
        <a:off x="3319465" y="1925889"/>
        <a:ext cx="1411523" cy="564609"/>
      </dsp:txXfrm>
    </dsp:sp>
    <dsp:sp modelId="{13FE6A42-4567-4A5B-AC71-C6C7F7D6841D}">
      <dsp:nvSpPr>
        <dsp:cNvPr id="0" name=""/>
        <dsp:cNvSpPr/>
      </dsp:nvSpPr>
      <dsp:spPr>
        <a:xfrm>
          <a:off x="5366174" y="1076673"/>
          <a:ext cx="635185" cy="6351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5533A-1F36-4F30-8595-223B217ED409}">
      <dsp:nvSpPr>
        <dsp:cNvPr id="0" name=""/>
        <dsp:cNvSpPr/>
      </dsp:nvSpPr>
      <dsp:spPr>
        <a:xfrm>
          <a:off x="497800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RESULTS</a:t>
          </a:r>
        </a:p>
      </dsp:txBody>
      <dsp:txXfrm>
        <a:off x="4978005" y="1925889"/>
        <a:ext cx="1411523" cy="564609"/>
      </dsp:txXfrm>
    </dsp:sp>
    <dsp:sp modelId="{3868FB12-D5B4-47AB-B8C4-8E11E6126A54}">
      <dsp:nvSpPr>
        <dsp:cNvPr id="0" name=""/>
        <dsp:cNvSpPr/>
      </dsp:nvSpPr>
      <dsp:spPr>
        <a:xfrm>
          <a:off x="7024714" y="1076673"/>
          <a:ext cx="635185" cy="6351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DC221-A4E2-40FD-AA56-33D880A74CE5}">
      <dsp:nvSpPr>
        <dsp:cNvPr id="0" name=""/>
        <dsp:cNvSpPr/>
      </dsp:nvSpPr>
      <dsp:spPr>
        <a:xfrm>
          <a:off x="663654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CONCLUSION</a:t>
          </a:r>
        </a:p>
      </dsp:txBody>
      <dsp:txXfrm>
        <a:off x="6636545" y="1925889"/>
        <a:ext cx="1411523" cy="564609"/>
      </dsp:txXfrm>
    </dsp:sp>
    <dsp:sp modelId="{EE799CCF-9DA5-48B7-A61E-4F5590B449E8}">
      <dsp:nvSpPr>
        <dsp:cNvPr id="0" name=""/>
        <dsp:cNvSpPr/>
      </dsp:nvSpPr>
      <dsp:spPr>
        <a:xfrm>
          <a:off x="8683254" y="1076673"/>
          <a:ext cx="635185" cy="6351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8402B-0520-4E37-8475-7590C7CABDAE}">
      <dsp:nvSpPr>
        <dsp:cNvPr id="0" name=""/>
        <dsp:cNvSpPr/>
      </dsp:nvSpPr>
      <dsp:spPr>
        <a:xfrm>
          <a:off x="8295085" y="192588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BIBLIOGRAPHY</a:t>
          </a:r>
        </a:p>
      </dsp:txBody>
      <dsp:txXfrm>
        <a:off x="8295085" y="1925889"/>
        <a:ext cx="1411523" cy="564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743B-1C0D-424A-AB07-003796032D7D}">
      <dsp:nvSpPr>
        <dsp:cNvPr id="0" name=""/>
        <dsp:cNvSpPr/>
      </dsp:nvSpPr>
      <dsp:spPr>
        <a:xfrm>
          <a:off x="0" y="302092"/>
          <a:ext cx="9824768"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511" tIns="354076" rIns="762511" bIns="120904" numCol="1" spcCol="1270" anchor="t" anchorCtr="0">
          <a:noAutofit/>
        </a:bodyPr>
        <a:lstStyle/>
        <a:p>
          <a:pPr marL="171450" lvl="1" indent="-171450" algn="l" defTabSz="755650" rtl="0">
            <a:lnSpc>
              <a:spcPct val="90000"/>
            </a:lnSpc>
            <a:spcBef>
              <a:spcPct val="0"/>
            </a:spcBef>
            <a:spcAft>
              <a:spcPct val="15000"/>
            </a:spcAft>
            <a:buChar char="•"/>
          </a:pPr>
          <a:endParaRPr lang="he-IL" sz="1700" kern="1200" dirty="0"/>
        </a:p>
      </dsp:txBody>
      <dsp:txXfrm>
        <a:off x="0" y="302092"/>
        <a:ext cx="9824768" cy="428400"/>
      </dsp:txXfrm>
    </dsp:sp>
    <dsp:sp modelId="{25F2477D-E887-4574-A970-9CD45070117A}">
      <dsp:nvSpPr>
        <dsp:cNvPr id="0" name=""/>
        <dsp:cNvSpPr/>
      </dsp:nvSpPr>
      <dsp:spPr>
        <a:xfrm>
          <a:off x="491238" y="51172"/>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0">
            <a:lnSpc>
              <a:spcPct val="90000"/>
            </a:lnSpc>
            <a:spcBef>
              <a:spcPct val="0"/>
            </a:spcBef>
            <a:spcAft>
              <a:spcPct val="35000"/>
            </a:spcAft>
            <a:buNone/>
          </a:pPr>
          <a:r>
            <a:rPr lang="en-US" sz="1700" kern="1200" dirty="0"/>
            <a:t>MRI SCAN</a:t>
          </a:r>
          <a:endParaRPr lang="he-IL" sz="1700" kern="1200" dirty="0"/>
        </a:p>
      </dsp:txBody>
      <dsp:txXfrm>
        <a:off x="515736" y="75670"/>
        <a:ext cx="6828341" cy="452844"/>
      </dsp:txXfrm>
    </dsp:sp>
    <dsp:sp modelId="{281E3782-4673-4FB7-B9A5-E424D4937370}">
      <dsp:nvSpPr>
        <dsp:cNvPr id="0" name=""/>
        <dsp:cNvSpPr/>
      </dsp:nvSpPr>
      <dsp:spPr>
        <a:xfrm>
          <a:off x="0" y="1073212"/>
          <a:ext cx="9824768"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511" tIns="354076" rIns="762511" bIns="120904" numCol="1" spcCol="1270" anchor="t" anchorCtr="0">
          <a:noAutofit/>
        </a:bodyPr>
        <a:lstStyle/>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Gray Scale Image</a:t>
          </a:r>
          <a:endParaRPr lang="he-IL" sz="1700" kern="1200" dirty="0"/>
        </a:p>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Image Filtering</a:t>
          </a:r>
          <a:endParaRPr lang="he-IL" sz="1700" kern="1200" dirty="0"/>
        </a:p>
      </dsp:txBody>
      <dsp:txXfrm>
        <a:off x="0" y="1073212"/>
        <a:ext cx="9824768" cy="990675"/>
      </dsp:txXfrm>
    </dsp:sp>
    <dsp:sp modelId="{A13BD9F9-826F-40E3-BA20-65967642B5E8}">
      <dsp:nvSpPr>
        <dsp:cNvPr id="0" name=""/>
        <dsp:cNvSpPr/>
      </dsp:nvSpPr>
      <dsp:spPr>
        <a:xfrm>
          <a:off x="491238" y="822292"/>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0">
            <a:lnSpc>
              <a:spcPct val="90000"/>
            </a:lnSpc>
            <a:spcBef>
              <a:spcPct val="0"/>
            </a:spcBef>
            <a:spcAft>
              <a:spcPct val="35000"/>
            </a:spcAft>
            <a:buNone/>
          </a:pPr>
          <a:r>
            <a:rPr lang="en-US" sz="1700" kern="1200" dirty="0"/>
            <a:t>PRE-PROCESSING</a:t>
          </a:r>
        </a:p>
      </dsp:txBody>
      <dsp:txXfrm>
        <a:off x="515736" y="846790"/>
        <a:ext cx="6828341" cy="452844"/>
      </dsp:txXfrm>
    </dsp:sp>
    <dsp:sp modelId="{DB6CBB5F-0977-4785-B6B5-77F1FE925D4D}">
      <dsp:nvSpPr>
        <dsp:cNvPr id="0" name=""/>
        <dsp:cNvSpPr/>
      </dsp:nvSpPr>
      <dsp:spPr>
        <a:xfrm>
          <a:off x="0" y="2406607"/>
          <a:ext cx="9824768"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511" tIns="354076" rIns="762511" bIns="120904" numCol="1" spcCol="1270" anchor="t" anchorCtr="0">
          <a:noAutofit/>
        </a:bodyPr>
        <a:lstStyle/>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Segmentation</a:t>
          </a:r>
          <a:endParaRPr lang="he-IL" sz="1700" kern="1200" dirty="0"/>
        </a:p>
        <a:p>
          <a:pPr marL="171450" lvl="1" indent="-171450" algn="l" defTabSz="755650" rtl="0">
            <a:lnSpc>
              <a:spcPct val="90000"/>
            </a:lnSpc>
            <a:spcBef>
              <a:spcPct val="0"/>
            </a:spcBef>
            <a:spcAft>
              <a:spcPct val="15000"/>
            </a:spcAft>
            <a:buClr>
              <a:schemeClr val="accent1"/>
            </a:buClr>
            <a:buSzPct val="70000"/>
            <a:buFont typeface="Wingdings" panose="05000000000000000000" pitchFamily="2" charset="2"/>
            <a:buChar char="Ø"/>
          </a:pPr>
          <a:r>
            <a:rPr lang="en-US" sz="1700" kern="1200" dirty="0"/>
            <a:t>Morphological Operations</a:t>
          </a:r>
          <a:endParaRPr lang="he-IL" sz="1700" kern="1200" dirty="0"/>
        </a:p>
      </dsp:txBody>
      <dsp:txXfrm>
        <a:off x="0" y="2406607"/>
        <a:ext cx="9824768" cy="990675"/>
      </dsp:txXfrm>
    </dsp:sp>
    <dsp:sp modelId="{E4F2057A-8188-4BAD-B4F8-32F53F96AE16}">
      <dsp:nvSpPr>
        <dsp:cNvPr id="0" name=""/>
        <dsp:cNvSpPr/>
      </dsp:nvSpPr>
      <dsp:spPr>
        <a:xfrm>
          <a:off x="491238" y="2155687"/>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1">
            <a:lnSpc>
              <a:spcPct val="90000"/>
            </a:lnSpc>
            <a:spcBef>
              <a:spcPct val="0"/>
            </a:spcBef>
            <a:spcAft>
              <a:spcPct val="35000"/>
            </a:spcAft>
            <a:buNone/>
          </a:pPr>
          <a:r>
            <a:rPr lang="en-US" sz="1700" kern="1200" dirty="0"/>
            <a:t>POST PROCESSING</a:t>
          </a:r>
          <a:endParaRPr lang="he-IL" sz="1700" kern="1200" dirty="0"/>
        </a:p>
      </dsp:txBody>
      <dsp:txXfrm>
        <a:off x="515736" y="2180185"/>
        <a:ext cx="6828341" cy="452844"/>
      </dsp:txXfrm>
    </dsp:sp>
    <dsp:sp modelId="{002D0E94-4187-4EE3-A6D5-3018FDDA2B95}">
      <dsp:nvSpPr>
        <dsp:cNvPr id="0" name=""/>
        <dsp:cNvSpPr/>
      </dsp:nvSpPr>
      <dsp:spPr>
        <a:xfrm>
          <a:off x="0" y="3740002"/>
          <a:ext cx="9824768"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C91EE6-550D-4626-A794-0F493BAA68D3}">
      <dsp:nvSpPr>
        <dsp:cNvPr id="0" name=""/>
        <dsp:cNvSpPr/>
      </dsp:nvSpPr>
      <dsp:spPr>
        <a:xfrm>
          <a:off x="491238" y="3489082"/>
          <a:ext cx="687733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947" tIns="0" rIns="259947" bIns="0" numCol="1" spcCol="1270" anchor="ctr" anchorCtr="0">
          <a:noAutofit/>
        </a:bodyPr>
        <a:lstStyle/>
        <a:p>
          <a:pPr marL="0" lvl="0" indent="0" algn="l" defTabSz="755650" rtl="1">
            <a:lnSpc>
              <a:spcPct val="90000"/>
            </a:lnSpc>
            <a:spcBef>
              <a:spcPct val="0"/>
            </a:spcBef>
            <a:spcAft>
              <a:spcPct val="35000"/>
            </a:spcAft>
            <a:buNone/>
          </a:pPr>
          <a:r>
            <a:rPr lang="en-US" sz="1700" kern="1200" dirty="0"/>
            <a:t>TOMUR OUTPUT</a:t>
          </a:r>
          <a:endParaRPr lang="he-IL" sz="1700" kern="1200" dirty="0"/>
        </a:p>
      </dsp:txBody>
      <dsp:txXfrm>
        <a:off x="515736" y="3513580"/>
        <a:ext cx="6828341"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77CC8C-3FAF-4A05-8852-41D0AA6D08F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F0912F9-996D-4E85-8E8C-FCD5BAEAD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D65958C-CAC8-4BBB-9DB4-37B2DA8D28C5}"/>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5" name="מציין מיקום של כותרת תחתונה 4">
            <a:extLst>
              <a:ext uri="{FF2B5EF4-FFF2-40B4-BE49-F238E27FC236}">
                <a16:creationId xmlns:a16="http://schemas.microsoft.com/office/drawing/2014/main" id="{F61A05BE-9506-4F9A-BFBB-6068C9CF30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179180-F306-48CA-8512-545A0D7A150F}"/>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241907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3202D2-AD4D-4F5C-B493-CF7CA5C3ABC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5370FB9-946C-4688-88C0-E48D0E39088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46CB214-47EB-408D-9E92-5489DB5E4CBD}"/>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5" name="מציין מיקום של כותרת תחתונה 4">
            <a:extLst>
              <a:ext uri="{FF2B5EF4-FFF2-40B4-BE49-F238E27FC236}">
                <a16:creationId xmlns:a16="http://schemas.microsoft.com/office/drawing/2014/main" id="{924C5E93-FF56-43CD-A06C-85707E22AA2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1464B35-3408-4193-8AD9-637B82D9A0B2}"/>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17204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4CD74E0-8789-4056-A4D0-C133F56185C4}"/>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8995BBA-C794-4330-BDE6-FE1247E874E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51FEF4-BBE1-43BF-BA5F-93A6F771F14D}"/>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5" name="מציין מיקום של כותרת תחתונה 4">
            <a:extLst>
              <a:ext uri="{FF2B5EF4-FFF2-40B4-BE49-F238E27FC236}">
                <a16:creationId xmlns:a16="http://schemas.microsoft.com/office/drawing/2014/main" id="{38A48D67-4487-4F02-B63F-A5A3235D9EB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072CB2E-6B4D-4113-B2E1-D90ED64A0AE0}"/>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69646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9E6183-44B3-4674-914C-8A593077940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DBA573-1CAF-4C5C-80A3-05E5079C93A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C03971-9C79-4E27-BC6D-E158A93504AE}"/>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5" name="מציין מיקום של כותרת תחתונה 4">
            <a:extLst>
              <a:ext uri="{FF2B5EF4-FFF2-40B4-BE49-F238E27FC236}">
                <a16:creationId xmlns:a16="http://schemas.microsoft.com/office/drawing/2014/main" id="{8470A2BB-42D4-4791-AF0C-2964689DD93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8D39E11-1042-4245-B460-D11C917182D8}"/>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58141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31F728-6DB4-463A-8FB0-9C9D9BEEF9B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D7B94C1-05E0-4201-92E9-F29491C1F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850E824-D585-43C7-A282-1D7D6B27A498}"/>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5" name="מציין מיקום של כותרת תחתונה 4">
            <a:extLst>
              <a:ext uri="{FF2B5EF4-FFF2-40B4-BE49-F238E27FC236}">
                <a16:creationId xmlns:a16="http://schemas.microsoft.com/office/drawing/2014/main" id="{3112B3DA-6CC8-48C8-AEE4-C55B6E3D353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A45CB65-5449-49E6-B118-2689A1B3CDF7}"/>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412792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426EC5-9350-4635-982F-EA24C5ECD6B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96B13F-15DB-4A6E-9F41-F9D8AFEF9D0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FFC2A1B-DA4E-4419-AC90-CC2FF526ABA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868E639-C127-44A5-9392-B1375F467BEB}"/>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6" name="מציין מיקום של כותרת תחתונה 5">
            <a:extLst>
              <a:ext uri="{FF2B5EF4-FFF2-40B4-BE49-F238E27FC236}">
                <a16:creationId xmlns:a16="http://schemas.microsoft.com/office/drawing/2014/main" id="{49AEFBA4-E5B5-46DE-A949-612F9F63B44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059728B-5B21-4FD3-8169-09CC4FA66475}"/>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138365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98B706-C133-4E92-B9F6-7ADA735A549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9C1BD60-FD54-4CA6-87D2-A0A07726E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17D0D3F-CD5C-4DB5-B3A4-6B6631DE1FE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C28128E-69F6-4398-9424-D999F2315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3C772BB-5A08-40AB-9034-DA3823DC02F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26EE491B-D4AA-42C4-8F81-F6509DEBD7E5}"/>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8" name="מציין מיקום של כותרת תחתונה 7">
            <a:extLst>
              <a:ext uri="{FF2B5EF4-FFF2-40B4-BE49-F238E27FC236}">
                <a16:creationId xmlns:a16="http://schemas.microsoft.com/office/drawing/2014/main" id="{A0E6F0B2-8A9E-41A6-B06B-2F7EF736E0B5}"/>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E7366C7-678A-4579-91F2-9468F5ACA85F}"/>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298805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6276EB-01DA-44D6-8456-9F661221008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2C09838-114F-4F58-9AC0-1A8B580CE579}"/>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4" name="מציין מיקום של כותרת תחתונה 3">
            <a:extLst>
              <a:ext uri="{FF2B5EF4-FFF2-40B4-BE49-F238E27FC236}">
                <a16:creationId xmlns:a16="http://schemas.microsoft.com/office/drawing/2014/main" id="{D035F6A3-4319-454B-B9B8-58C72D746EA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0E6282EC-BC11-4B55-B81F-ABEF477B2A6E}"/>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44017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1C505A48-E9FD-427E-A15E-2AE2ADEC94D4}"/>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3" name="מציין מיקום של כותרת תחתונה 2">
            <a:extLst>
              <a:ext uri="{FF2B5EF4-FFF2-40B4-BE49-F238E27FC236}">
                <a16:creationId xmlns:a16="http://schemas.microsoft.com/office/drawing/2014/main" id="{DAD4E9FC-651C-4B3F-9DDF-646BAE61907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92A839C-6CA2-46B2-86EE-66268E0AC861}"/>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14237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F432B4-7DF3-4BDE-95C8-66893264887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AB871BD-09E4-46C6-A11B-54748920B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13935C1-259F-4127-AD3B-611B16BAD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9D9CA06-66A8-4278-BC90-DDCBABEE17A7}"/>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6" name="מציין מיקום של כותרת תחתונה 5">
            <a:extLst>
              <a:ext uri="{FF2B5EF4-FFF2-40B4-BE49-F238E27FC236}">
                <a16:creationId xmlns:a16="http://schemas.microsoft.com/office/drawing/2014/main" id="{761B254A-18A0-438E-BDD9-5E684C25DF0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89C792A-9D0F-47FA-87F4-E1D8AC7A1175}"/>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109001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FE4FDD-B455-4BA6-BC75-CA75FC827C0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17E5080-6885-42E5-81DD-46215DC70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E35AC38-597C-4576-9078-FE8B5DD30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2D4F974-76CF-45C0-BA2A-CFDDF669F895}"/>
              </a:ext>
            </a:extLst>
          </p:cNvPr>
          <p:cNvSpPr>
            <a:spLocks noGrp="1"/>
          </p:cNvSpPr>
          <p:nvPr>
            <p:ph type="dt" sz="half" idx="10"/>
          </p:nvPr>
        </p:nvSpPr>
        <p:spPr/>
        <p:txBody>
          <a:bodyPr/>
          <a:lstStyle/>
          <a:p>
            <a:fld id="{D423003A-843E-42A7-8814-1C5829DE4B40}" type="datetimeFigureOut">
              <a:rPr lang="he-IL" smtClean="0"/>
              <a:t>ט"ז/אדר/תשפ"א</a:t>
            </a:fld>
            <a:endParaRPr lang="he-IL"/>
          </a:p>
        </p:txBody>
      </p:sp>
      <p:sp>
        <p:nvSpPr>
          <p:cNvPr id="6" name="מציין מיקום של כותרת תחתונה 5">
            <a:extLst>
              <a:ext uri="{FF2B5EF4-FFF2-40B4-BE49-F238E27FC236}">
                <a16:creationId xmlns:a16="http://schemas.microsoft.com/office/drawing/2014/main" id="{C36FBFAD-19C6-4E2D-B0F2-E9B5A5A70DA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40E2D1-5F4D-4941-8093-4A52D8F27BDA}"/>
              </a:ext>
            </a:extLst>
          </p:cNvPr>
          <p:cNvSpPr>
            <a:spLocks noGrp="1"/>
          </p:cNvSpPr>
          <p:nvPr>
            <p:ph type="sldNum" sz="quarter" idx="12"/>
          </p:nvPr>
        </p:nvSpPr>
        <p:spPr/>
        <p:txBody>
          <a:bodyPr/>
          <a:lstStyle/>
          <a:p>
            <a:fld id="{81B13E1B-4090-41D0-B280-54AE2ED92AEB}" type="slidenum">
              <a:rPr lang="he-IL" smtClean="0"/>
              <a:t>‹#›</a:t>
            </a:fld>
            <a:endParaRPr lang="he-IL"/>
          </a:p>
        </p:txBody>
      </p:sp>
    </p:spTree>
    <p:extLst>
      <p:ext uri="{BB962C8B-B14F-4D97-AF65-F5344CB8AC3E}">
        <p14:creationId xmlns:p14="http://schemas.microsoft.com/office/powerpoint/2010/main" val="32441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7F46BA9-CFEF-4B29-B459-D257995D30F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6671ABB-82E8-40A1-821E-93926237239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0FF86B6-71AD-46F0-9C9A-ECDB9BC3B7B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423003A-843E-42A7-8814-1C5829DE4B40}" type="datetimeFigureOut">
              <a:rPr lang="he-IL" smtClean="0"/>
              <a:t>ט"ז/אדר/תשפ"א</a:t>
            </a:fld>
            <a:endParaRPr lang="he-IL"/>
          </a:p>
        </p:txBody>
      </p:sp>
      <p:sp>
        <p:nvSpPr>
          <p:cNvPr id="5" name="מציין מיקום של כותרת תחתונה 4">
            <a:extLst>
              <a:ext uri="{FF2B5EF4-FFF2-40B4-BE49-F238E27FC236}">
                <a16:creationId xmlns:a16="http://schemas.microsoft.com/office/drawing/2014/main" id="{9AB6DCB9-1E44-4573-AE23-6B1C73D4D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2654EAA-D0D6-44F1-A7D0-41432E33C6F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1B13E1B-4090-41D0-B280-54AE2ED92AEB}" type="slidenum">
              <a:rPr lang="he-IL" smtClean="0"/>
              <a:t>‹#›</a:t>
            </a:fld>
            <a:endParaRPr lang="he-IL"/>
          </a:p>
        </p:txBody>
      </p:sp>
    </p:spTree>
    <p:extLst>
      <p:ext uri="{BB962C8B-B14F-4D97-AF65-F5344CB8AC3E}">
        <p14:creationId xmlns:p14="http://schemas.microsoft.com/office/powerpoint/2010/main" val="2350945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Thresholding_(image_processing)" TargetMode="External"/><Relationship Id="rId2" Type="http://schemas.openxmlformats.org/officeDocument/2006/relationships/hyperlink" Target="https://en.wikipedia.org/wiki/Magnetic_resonance_imaging" TargetMode="External"/><Relationship Id="rId1" Type="http://schemas.openxmlformats.org/officeDocument/2006/relationships/slideLayout" Target="../slideLayouts/slideLayout2.xml"/><Relationship Id="rId4" Type="http://schemas.openxmlformats.org/officeDocument/2006/relationships/hyperlink" Target="https://opencv-python-tutroals.readthedocs.io/en/latest/py_tutorials/py_imgproc/py_table_of_contents_imgproc/py_table_of_contents_imgproc.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כותרת 1">
            <a:extLst>
              <a:ext uri="{FF2B5EF4-FFF2-40B4-BE49-F238E27FC236}">
                <a16:creationId xmlns:a16="http://schemas.microsoft.com/office/drawing/2014/main" id="{C0AEB092-D20C-45C1-ADE2-4A600D681F2C}"/>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rPr>
              <a:t>TUMOR DETECTION USING DIGITAL IMAGE PROCESSING WITH PYTHON</a:t>
            </a:r>
            <a:endParaRPr lang="he-IL" sz="4300" dirty="0">
              <a:solidFill>
                <a:srgbClr val="FFFFFF"/>
              </a:solidFill>
            </a:endParaRPr>
          </a:p>
        </p:txBody>
      </p:sp>
      <p:sp>
        <p:nvSpPr>
          <p:cNvPr id="3" name="כותרת משנה 2">
            <a:extLst>
              <a:ext uri="{FF2B5EF4-FFF2-40B4-BE49-F238E27FC236}">
                <a16:creationId xmlns:a16="http://schemas.microsoft.com/office/drawing/2014/main" id="{45655C5F-13B1-4887-9ABB-51BDFD2271A4}"/>
              </a:ext>
            </a:extLst>
          </p:cNvPr>
          <p:cNvSpPr>
            <a:spLocks noGrp="1"/>
          </p:cNvSpPr>
          <p:nvPr>
            <p:ph type="subTitle" idx="1"/>
          </p:nvPr>
        </p:nvSpPr>
        <p:spPr>
          <a:xfrm>
            <a:off x="1247775" y="4029075"/>
            <a:ext cx="9469211" cy="1919525"/>
          </a:xfrm>
        </p:spPr>
        <p:txBody>
          <a:bodyPr anchor="ctr">
            <a:normAutofit fontScale="92500" lnSpcReduction="20000"/>
          </a:bodyPr>
          <a:lstStyle/>
          <a:p>
            <a:r>
              <a:rPr lang="en-US" b="1" dirty="0">
                <a:solidFill>
                  <a:srgbClr val="000000"/>
                </a:solidFill>
              </a:rPr>
              <a:t>Submitted by:</a:t>
            </a:r>
          </a:p>
          <a:p>
            <a:r>
              <a:rPr lang="en-US" b="1" dirty="0">
                <a:solidFill>
                  <a:srgbClr val="000000"/>
                </a:solidFill>
              </a:rPr>
              <a:t>Benny Aman 205873599</a:t>
            </a:r>
          </a:p>
          <a:p>
            <a:r>
              <a:rPr lang="en-US" b="1" dirty="0" err="1">
                <a:solidFill>
                  <a:srgbClr val="000000"/>
                </a:solidFill>
              </a:rPr>
              <a:t>Lior</a:t>
            </a:r>
            <a:r>
              <a:rPr lang="en-US" b="1" dirty="0">
                <a:solidFill>
                  <a:srgbClr val="000000"/>
                </a:solidFill>
              </a:rPr>
              <a:t> </a:t>
            </a:r>
            <a:r>
              <a:rPr lang="en-US" b="1" dirty="0" err="1">
                <a:solidFill>
                  <a:srgbClr val="000000"/>
                </a:solidFill>
              </a:rPr>
              <a:t>Kazir</a:t>
            </a:r>
            <a:r>
              <a:rPr lang="en-US" b="1" dirty="0">
                <a:solidFill>
                  <a:srgbClr val="000000"/>
                </a:solidFill>
              </a:rPr>
              <a:t> 208163857</a:t>
            </a:r>
          </a:p>
          <a:p>
            <a:r>
              <a:rPr lang="en-US" b="1" dirty="0">
                <a:solidFill>
                  <a:srgbClr val="000000"/>
                </a:solidFill>
              </a:rPr>
              <a:t>28.02.21</a:t>
            </a:r>
          </a:p>
          <a:p>
            <a:r>
              <a:rPr lang="en-US" b="1" dirty="0">
                <a:solidFill>
                  <a:srgbClr val="000000"/>
                </a:solidFill>
              </a:rPr>
              <a:t>Lecturer – Doctor Asher Perez</a:t>
            </a:r>
          </a:p>
          <a:p>
            <a:endParaRPr lang="he-IL" sz="700" dirty="0">
              <a:solidFill>
                <a:srgbClr val="000000"/>
              </a:solidFill>
            </a:endParaRPr>
          </a:p>
        </p:txBody>
      </p:sp>
    </p:spTree>
    <p:extLst>
      <p:ext uri="{BB962C8B-B14F-4D97-AF65-F5344CB8AC3E}">
        <p14:creationId xmlns:p14="http://schemas.microsoft.com/office/powerpoint/2010/main" val="309236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306A23D5-274D-42F8-87FF-F7893373FB9E}"/>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High Pass Filter</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B5D003C6-DE21-4040-AD50-035E430CE9D9}"/>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High pass filter is used to do the sharpening of the images to the grayscale images. Sharpening is used to get the fine details of the image highlighted. Also it is used for edge detection.</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These filters sharpens images by creating  a high contrast overlay that emphasis edge in the image ,so also we can say that enhanced image is the result of addition of original image and the scaled version of the line structure and edges in the image.</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High pass filter is also used to retain the frequency information within the image.</a:t>
            </a:r>
          </a:p>
          <a:p>
            <a:pPr rtl="0"/>
            <a:endParaRPr lang="he-IL" sz="2400" dirty="0"/>
          </a:p>
        </p:txBody>
      </p:sp>
    </p:spTree>
    <p:extLst>
      <p:ext uri="{BB962C8B-B14F-4D97-AF65-F5344CB8AC3E}">
        <p14:creationId xmlns:p14="http://schemas.microsoft.com/office/powerpoint/2010/main" val="94105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E2AD6B46-BF25-4FFC-8F59-4D1333967AE8}"/>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Threshold Segmentation</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F0AC9E7E-D357-4822-B854-9E323D84E376}"/>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Segmentation is the process of partitioning the images into multiple segments.(set of pixels).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Image segmentation  is typically used to locate the objects and boundaries(lines, curves) in the images also we can say assigning the label to each pixels in an image such that pixels share same label to view the visual characteristics.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Threshold method is based on the threshold value to turn a grayscale image into a binary image.</a:t>
            </a:r>
          </a:p>
          <a:p>
            <a:pPr rtl="0"/>
            <a:endParaRPr lang="he-IL" sz="2400" dirty="0"/>
          </a:p>
        </p:txBody>
      </p:sp>
    </p:spTree>
    <p:extLst>
      <p:ext uri="{BB962C8B-B14F-4D97-AF65-F5344CB8AC3E}">
        <p14:creationId xmlns:p14="http://schemas.microsoft.com/office/powerpoint/2010/main" val="521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06A7E9-3C26-4A62-B1C7-177DA3429A4B}"/>
              </a:ext>
            </a:extLst>
          </p:cNvPr>
          <p:cNvSpPr>
            <a:spLocks noGrp="1"/>
          </p:cNvSpPr>
          <p:nvPr>
            <p:ph type="title"/>
          </p:nvPr>
        </p:nvSpPr>
        <p: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txBody>
          <a:bodyPr/>
          <a:lstStyle/>
          <a:p>
            <a:pPr algn="l" rtl="0"/>
            <a:r>
              <a:rPr lang="en-US" b="1" dirty="0">
                <a:solidFill>
                  <a:schemeClr val="bg1"/>
                </a:solidFill>
              </a:rPr>
              <a:t>Threshold Segmentation</a:t>
            </a:r>
            <a:endParaRPr lang="he-IL" dirty="0">
              <a:solidFill>
                <a:schemeClr val="bg1"/>
              </a:solidFill>
            </a:endParaRPr>
          </a:p>
        </p:txBody>
      </p:sp>
      <p:sp>
        <p:nvSpPr>
          <p:cNvPr id="3" name="מציין מיקום תוכן 2">
            <a:extLst>
              <a:ext uri="{FF2B5EF4-FFF2-40B4-BE49-F238E27FC236}">
                <a16:creationId xmlns:a16="http://schemas.microsoft.com/office/drawing/2014/main" id="{41A6A339-EE55-4185-83E9-A6CFAF45DC4B}"/>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chemeClr val="accent1"/>
              </a:buClr>
              <a:buSzPct val="70000"/>
              <a:buFont typeface="Wingdings" panose="05000000000000000000" pitchFamily="2" charset="2"/>
              <a:buChar char="Ø"/>
              <a:tabLst/>
              <a:defRPr/>
            </a:pPr>
            <a:r>
              <a:rPr kumimoji="0" lang="en-US" sz="2000" i="0" u="none" strike="noStrike" kern="1200" cap="none" spc="0" normalizeH="0" baseline="0" noProof="0" dirty="0">
                <a:ln>
                  <a:noFill/>
                </a:ln>
                <a:effectLst/>
                <a:uLnTx/>
                <a:uFillTx/>
                <a:latin typeface="Calibri" panose="020F0502020204030204" pitchFamily="34" charset="0"/>
                <a:cs typeface="Calibri" panose="020F0502020204030204" pitchFamily="34" charset="0"/>
              </a:rPr>
              <a:t>Thresholding is the simplest technique of image segmentation which is used to create binary images from grayscale images, morphological operation is used to check and determine the size and shape of tumor whereas image subtraction is applied to extract tumor region</a:t>
            </a:r>
            <a:endParaRPr kumimoji="0" lang="en-US" sz="20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200"/>
              </a:spcBef>
              <a:spcAft>
                <a:spcPts val="200"/>
              </a:spcAft>
              <a:buClr>
                <a:srgbClr val="D34817"/>
              </a:buClr>
              <a:buSzPct val="100000"/>
              <a:buNone/>
              <a:tabLst/>
              <a:defRPr/>
            </a:pPr>
            <a:endParaRPr kumimoji="0" lang="en-US" sz="25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algn="l" rtl="0"/>
            <a:endParaRPr lang="en-US" dirty="0"/>
          </a:p>
          <a:p>
            <a:pPr algn="l" rtl="0"/>
            <a:endParaRPr lang="he-IL" dirty="0"/>
          </a:p>
        </p:txBody>
      </p:sp>
      <p:pic>
        <p:nvPicPr>
          <p:cNvPr id="11" name="תמונה 10">
            <a:extLst>
              <a:ext uri="{FF2B5EF4-FFF2-40B4-BE49-F238E27FC236}">
                <a16:creationId xmlns:a16="http://schemas.microsoft.com/office/drawing/2014/main" id="{71CFF885-1BFE-4DFD-AA2E-11887BED856A}"/>
              </a:ext>
            </a:extLst>
          </p:cNvPr>
          <p:cNvPicPr>
            <a:picLocks noChangeAspect="1"/>
          </p:cNvPicPr>
          <p:nvPr/>
        </p:nvPicPr>
        <p:blipFill>
          <a:blip r:embed="rId2"/>
          <a:stretch>
            <a:fillRect/>
          </a:stretch>
        </p:blipFill>
        <p:spPr>
          <a:xfrm>
            <a:off x="5021487" y="3034445"/>
            <a:ext cx="2149026" cy="2263336"/>
          </a:xfrm>
          <a:prstGeom prst="rect">
            <a:avLst/>
          </a:prstGeom>
        </p:spPr>
      </p:pic>
      <p:pic>
        <p:nvPicPr>
          <p:cNvPr id="13" name="תמונה 12">
            <a:extLst>
              <a:ext uri="{FF2B5EF4-FFF2-40B4-BE49-F238E27FC236}">
                <a16:creationId xmlns:a16="http://schemas.microsoft.com/office/drawing/2014/main" id="{E7B8D08B-BC1C-41E6-9739-A0FC6B01E538}"/>
              </a:ext>
            </a:extLst>
          </p:cNvPr>
          <p:cNvPicPr>
            <a:picLocks noChangeAspect="1"/>
          </p:cNvPicPr>
          <p:nvPr/>
        </p:nvPicPr>
        <p:blipFill>
          <a:blip r:embed="rId3"/>
          <a:stretch>
            <a:fillRect/>
          </a:stretch>
        </p:blipFill>
        <p:spPr>
          <a:xfrm>
            <a:off x="1114425" y="3034445"/>
            <a:ext cx="2149026" cy="2093790"/>
          </a:xfrm>
          <a:prstGeom prst="rect">
            <a:avLst/>
          </a:prstGeom>
        </p:spPr>
      </p:pic>
      <p:pic>
        <p:nvPicPr>
          <p:cNvPr id="15" name="תמונה 14">
            <a:extLst>
              <a:ext uri="{FF2B5EF4-FFF2-40B4-BE49-F238E27FC236}">
                <a16:creationId xmlns:a16="http://schemas.microsoft.com/office/drawing/2014/main" id="{D4EACB11-96EA-4F8A-A51A-3DCC15844556}"/>
              </a:ext>
            </a:extLst>
          </p:cNvPr>
          <p:cNvPicPr>
            <a:picLocks noChangeAspect="1"/>
          </p:cNvPicPr>
          <p:nvPr/>
        </p:nvPicPr>
        <p:blipFill>
          <a:blip r:embed="rId4"/>
          <a:stretch>
            <a:fillRect/>
          </a:stretch>
        </p:blipFill>
        <p:spPr>
          <a:xfrm>
            <a:off x="7969059" y="3034445"/>
            <a:ext cx="2842506" cy="2171888"/>
          </a:xfrm>
          <a:prstGeom prst="rect">
            <a:avLst/>
          </a:prstGeom>
        </p:spPr>
      </p:pic>
    </p:spTree>
    <p:extLst>
      <p:ext uri="{BB962C8B-B14F-4D97-AF65-F5344CB8AC3E}">
        <p14:creationId xmlns:p14="http://schemas.microsoft.com/office/powerpoint/2010/main" val="196220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B164936F-E707-470D-8FD0-BE04AB1EBB0E}"/>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Morphological Operation </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1C05CC41-F6EA-47D6-A5CB-DE74A7DA81F6}"/>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Morphology refers to the description of the properties of the shape and structure of the objects. Here binary images consists of various imperfections Thresholding are distorted by the noise and texture features.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Morphological operations are logical transformation based on the    comparisons of the pixel neighborhood with a pattern.</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These operations are usually performed on the binary images where the pixels values is between 0 and 1.  </a:t>
            </a:r>
          </a:p>
          <a:p>
            <a:pPr rtl="0"/>
            <a:endParaRPr lang="he-IL" sz="2400" dirty="0"/>
          </a:p>
        </p:txBody>
      </p:sp>
    </p:spTree>
    <p:extLst>
      <p:ext uri="{BB962C8B-B14F-4D97-AF65-F5344CB8AC3E}">
        <p14:creationId xmlns:p14="http://schemas.microsoft.com/office/powerpoint/2010/main" val="179826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B0F92633-CBD3-4606-BB2E-5EA502CD12DC}"/>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Morphological Operation </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CBA45E00-AE7E-4BD0-97E1-F57286F75D9A}"/>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Morphological operations have proved very helpful in extraction and filtering techniques where operators like open, spur, dilate, erode and close have proved to be helpful in extracting the brain tumor from MRI brain images.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Image subtraction technique proved to be helpful along with threshold segmentation to work for the desired region of the image.</a:t>
            </a:r>
          </a:p>
          <a:p>
            <a:pPr rtl="0"/>
            <a:endParaRPr lang="he-IL" sz="2400" dirty="0"/>
          </a:p>
        </p:txBody>
      </p:sp>
    </p:spTree>
    <p:extLst>
      <p:ext uri="{BB962C8B-B14F-4D97-AF65-F5344CB8AC3E}">
        <p14:creationId xmlns:p14="http://schemas.microsoft.com/office/powerpoint/2010/main" val="90229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1E26D838-25C1-441B-BC71-153FA7BAC832}"/>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Results</a:t>
            </a:r>
            <a:endParaRPr lang="he-IL" sz="4000" b="1" dirty="0">
              <a:solidFill>
                <a:srgbClr val="FFFFFF"/>
              </a:solidFill>
            </a:endParaRPr>
          </a:p>
        </p:txBody>
      </p:sp>
      <p:pic>
        <p:nvPicPr>
          <p:cNvPr id="4" name="תמונה 3">
            <a:extLst>
              <a:ext uri="{FF2B5EF4-FFF2-40B4-BE49-F238E27FC236}">
                <a16:creationId xmlns:a16="http://schemas.microsoft.com/office/drawing/2014/main" id="{E8FE3DEB-8954-4868-BF87-EDE8BC8BEA7E}"/>
              </a:ext>
            </a:extLst>
          </p:cNvPr>
          <p:cNvPicPr>
            <a:picLocks noChangeAspect="1"/>
          </p:cNvPicPr>
          <p:nvPr/>
        </p:nvPicPr>
        <p:blipFill>
          <a:blip r:embed="rId2"/>
          <a:stretch>
            <a:fillRect/>
          </a:stretch>
        </p:blipFill>
        <p:spPr>
          <a:xfrm>
            <a:off x="1529379" y="2263039"/>
            <a:ext cx="1956324" cy="2179509"/>
          </a:xfrm>
          <a:prstGeom prst="rect">
            <a:avLst/>
          </a:prstGeom>
        </p:spPr>
      </p:pic>
      <p:pic>
        <p:nvPicPr>
          <p:cNvPr id="9" name="תמונה 8">
            <a:extLst>
              <a:ext uri="{FF2B5EF4-FFF2-40B4-BE49-F238E27FC236}">
                <a16:creationId xmlns:a16="http://schemas.microsoft.com/office/drawing/2014/main" id="{97D56BD1-C858-4B66-99E2-5B06A24E0B8D}"/>
              </a:ext>
            </a:extLst>
          </p:cNvPr>
          <p:cNvPicPr>
            <a:picLocks noChangeAspect="1"/>
          </p:cNvPicPr>
          <p:nvPr/>
        </p:nvPicPr>
        <p:blipFill>
          <a:blip r:embed="rId3"/>
          <a:stretch>
            <a:fillRect/>
          </a:stretch>
        </p:blipFill>
        <p:spPr>
          <a:xfrm>
            <a:off x="3638709" y="2264828"/>
            <a:ext cx="2013690" cy="2177720"/>
          </a:xfrm>
          <a:prstGeom prst="rect">
            <a:avLst/>
          </a:prstGeom>
        </p:spPr>
      </p:pic>
      <p:pic>
        <p:nvPicPr>
          <p:cNvPr id="17" name="תמונה 16">
            <a:extLst>
              <a:ext uri="{FF2B5EF4-FFF2-40B4-BE49-F238E27FC236}">
                <a16:creationId xmlns:a16="http://schemas.microsoft.com/office/drawing/2014/main" id="{AA26D58E-1D15-4E27-987D-63068CC2CC18}"/>
              </a:ext>
            </a:extLst>
          </p:cNvPr>
          <p:cNvPicPr>
            <a:picLocks noChangeAspect="1"/>
          </p:cNvPicPr>
          <p:nvPr/>
        </p:nvPicPr>
        <p:blipFill>
          <a:blip r:embed="rId4"/>
          <a:stretch>
            <a:fillRect/>
          </a:stretch>
        </p:blipFill>
        <p:spPr>
          <a:xfrm>
            <a:off x="1513463" y="4442548"/>
            <a:ext cx="2013690" cy="2301439"/>
          </a:xfrm>
          <a:prstGeom prst="rect">
            <a:avLst/>
          </a:prstGeom>
        </p:spPr>
      </p:pic>
      <p:pic>
        <p:nvPicPr>
          <p:cNvPr id="22" name="תמונה 21">
            <a:extLst>
              <a:ext uri="{FF2B5EF4-FFF2-40B4-BE49-F238E27FC236}">
                <a16:creationId xmlns:a16="http://schemas.microsoft.com/office/drawing/2014/main" id="{49F40182-E5DB-4CD6-89CE-543CE07FFD83}"/>
              </a:ext>
            </a:extLst>
          </p:cNvPr>
          <p:cNvPicPr>
            <a:picLocks noChangeAspect="1"/>
          </p:cNvPicPr>
          <p:nvPr/>
        </p:nvPicPr>
        <p:blipFill>
          <a:blip r:embed="rId5"/>
          <a:stretch>
            <a:fillRect/>
          </a:stretch>
        </p:blipFill>
        <p:spPr>
          <a:xfrm>
            <a:off x="3555800" y="4442548"/>
            <a:ext cx="2096600" cy="2301439"/>
          </a:xfrm>
          <a:prstGeom prst="rect">
            <a:avLst/>
          </a:prstGeom>
        </p:spPr>
      </p:pic>
      <p:pic>
        <p:nvPicPr>
          <p:cNvPr id="26" name="תמונה 25">
            <a:extLst>
              <a:ext uri="{FF2B5EF4-FFF2-40B4-BE49-F238E27FC236}">
                <a16:creationId xmlns:a16="http://schemas.microsoft.com/office/drawing/2014/main" id="{886BEC82-514E-4166-AFD0-7C770981018C}"/>
              </a:ext>
            </a:extLst>
          </p:cNvPr>
          <p:cNvPicPr>
            <a:picLocks noChangeAspect="1"/>
          </p:cNvPicPr>
          <p:nvPr/>
        </p:nvPicPr>
        <p:blipFill>
          <a:blip r:embed="rId6"/>
          <a:stretch>
            <a:fillRect/>
          </a:stretch>
        </p:blipFill>
        <p:spPr>
          <a:xfrm>
            <a:off x="6455550" y="2270260"/>
            <a:ext cx="2156647" cy="2172288"/>
          </a:xfrm>
          <a:prstGeom prst="rect">
            <a:avLst/>
          </a:prstGeom>
        </p:spPr>
      </p:pic>
      <p:pic>
        <p:nvPicPr>
          <p:cNvPr id="28" name="תמונה 27">
            <a:extLst>
              <a:ext uri="{FF2B5EF4-FFF2-40B4-BE49-F238E27FC236}">
                <a16:creationId xmlns:a16="http://schemas.microsoft.com/office/drawing/2014/main" id="{14B5DDBA-A2B7-4B94-B940-B7194F335942}"/>
              </a:ext>
            </a:extLst>
          </p:cNvPr>
          <p:cNvPicPr>
            <a:picLocks noChangeAspect="1"/>
          </p:cNvPicPr>
          <p:nvPr/>
        </p:nvPicPr>
        <p:blipFill>
          <a:blip r:embed="rId7"/>
          <a:stretch>
            <a:fillRect/>
          </a:stretch>
        </p:blipFill>
        <p:spPr>
          <a:xfrm>
            <a:off x="8856295" y="2270261"/>
            <a:ext cx="2349466" cy="2098658"/>
          </a:xfrm>
          <a:prstGeom prst="rect">
            <a:avLst/>
          </a:prstGeom>
        </p:spPr>
      </p:pic>
      <p:pic>
        <p:nvPicPr>
          <p:cNvPr id="30" name="תמונה 29">
            <a:extLst>
              <a:ext uri="{FF2B5EF4-FFF2-40B4-BE49-F238E27FC236}">
                <a16:creationId xmlns:a16="http://schemas.microsoft.com/office/drawing/2014/main" id="{4AF66029-2DC2-49D4-8BD9-DCE4F267F5F0}"/>
              </a:ext>
            </a:extLst>
          </p:cNvPr>
          <p:cNvPicPr>
            <a:picLocks noChangeAspect="1"/>
          </p:cNvPicPr>
          <p:nvPr/>
        </p:nvPicPr>
        <p:blipFill>
          <a:blip r:embed="rId8"/>
          <a:stretch>
            <a:fillRect/>
          </a:stretch>
        </p:blipFill>
        <p:spPr>
          <a:xfrm>
            <a:off x="8838853" y="4404446"/>
            <a:ext cx="2366908" cy="2248492"/>
          </a:xfrm>
          <a:prstGeom prst="rect">
            <a:avLst/>
          </a:prstGeom>
        </p:spPr>
      </p:pic>
      <p:pic>
        <p:nvPicPr>
          <p:cNvPr id="32" name="תמונה 31">
            <a:extLst>
              <a:ext uri="{FF2B5EF4-FFF2-40B4-BE49-F238E27FC236}">
                <a16:creationId xmlns:a16="http://schemas.microsoft.com/office/drawing/2014/main" id="{AB03E73D-A7CE-4F08-9D98-629F085B3AC2}"/>
              </a:ext>
            </a:extLst>
          </p:cNvPr>
          <p:cNvPicPr>
            <a:picLocks noChangeAspect="1"/>
          </p:cNvPicPr>
          <p:nvPr/>
        </p:nvPicPr>
        <p:blipFill>
          <a:blip r:embed="rId9"/>
          <a:stretch>
            <a:fillRect/>
          </a:stretch>
        </p:blipFill>
        <p:spPr>
          <a:xfrm>
            <a:off x="6407506" y="4442548"/>
            <a:ext cx="2252734" cy="2210390"/>
          </a:xfrm>
          <a:prstGeom prst="rect">
            <a:avLst/>
          </a:prstGeom>
        </p:spPr>
      </p:pic>
    </p:spTree>
    <p:extLst>
      <p:ext uri="{BB962C8B-B14F-4D97-AF65-F5344CB8AC3E}">
        <p14:creationId xmlns:p14="http://schemas.microsoft.com/office/powerpoint/2010/main" val="142877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5D3CE8-6534-4899-B698-BB3C6848E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C313485-7BF2-43EA-9239-5BAA30343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DECC8AEA-4B25-44FA-B040-C34B0FEBB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88C5D63D-E29B-48C0-9453-20000B702B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48D22C82-28FA-4F3A-8B17-C11CC2EBA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F037018E-FAF9-46CE-A969-6BC7426A6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CA86A11D-8AB8-4EEA-B839-065E3408129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429C36E6-08FD-4391-AE1B-D2E2FA6DF31E}"/>
              </a:ext>
            </a:extLst>
          </p:cNvPr>
          <p:cNvSpPr>
            <a:spLocks noGrp="1"/>
          </p:cNvSpPr>
          <p:nvPr>
            <p:ph type="title"/>
          </p:nvPr>
        </p:nvSpPr>
        <p:spPr>
          <a:xfrm>
            <a:off x="1047280" y="759805"/>
            <a:ext cx="10306520" cy="1325563"/>
          </a:xfrm>
        </p:spPr>
        <p:txBody>
          <a:bodyPr>
            <a:normAutofit/>
          </a:bodyPr>
          <a:lstStyle/>
          <a:p>
            <a:pPr algn="l"/>
            <a:r>
              <a:rPr lang="en-US" sz="4000" b="1" dirty="0">
                <a:solidFill>
                  <a:srgbClr val="FFFFFF"/>
                </a:solidFill>
              </a:rPr>
              <a:t>Our Code</a:t>
            </a:r>
            <a:endParaRPr lang="he-IL" sz="4000" b="1" dirty="0">
              <a:solidFill>
                <a:srgbClr val="FFFFFF"/>
              </a:solidFill>
            </a:endParaRPr>
          </a:p>
        </p:txBody>
      </p:sp>
      <p:cxnSp>
        <p:nvCxnSpPr>
          <p:cNvPr id="23" name="Straight Connector 22">
            <a:extLst>
              <a:ext uri="{FF2B5EF4-FFF2-40B4-BE49-F238E27FC236}">
                <a16:creationId xmlns:a16="http://schemas.microsoft.com/office/drawing/2014/main" id="{14F95C68-AB6E-4C79-8764-E43667ACD6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8605" y="2486034"/>
            <a:ext cx="0" cy="3410712"/>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E9D4A5E9-2BF3-4983-98A0-16A44A098B99}"/>
              </a:ext>
            </a:extLst>
          </p:cNvPr>
          <p:cNvPicPr>
            <a:picLocks noChangeAspect="1"/>
          </p:cNvPicPr>
          <p:nvPr/>
        </p:nvPicPr>
        <p:blipFill>
          <a:blip r:embed="rId2"/>
          <a:stretch>
            <a:fillRect/>
          </a:stretch>
        </p:blipFill>
        <p:spPr>
          <a:xfrm>
            <a:off x="1222646" y="2301261"/>
            <a:ext cx="4968604" cy="4427604"/>
          </a:xfrm>
          <a:prstGeom prst="rect">
            <a:avLst/>
          </a:prstGeom>
        </p:spPr>
      </p:pic>
      <p:pic>
        <p:nvPicPr>
          <p:cNvPr id="8" name="תמונה 7">
            <a:extLst>
              <a:ext uri="{FF2B5EF4-FFF2-40B4-BE49-F238E27FC236}">
                <a16:creationId xmlns:a16="http://schemas.microsoft.com/office/drawing/2014/main" id="{DC460347-6DF7-4461-AAFC-AF323E6C53BB}"/>
              </a:ext>
            </a:extLst>
          </p:cNvPr>
          <p:cNvPicPr>
            <a:picLocks noChangeAspect="1"/>
          </p:cNvPicPr>
          <p:nvPr/>
        </p:nvPicPr>
        <p:blipFill>
          <a:blip r:embed="rId3"/>
          <a:stretch>
            <a:fillRect/>
          </a:stretch>
        </p:blipFill>
        <p:spPr>
          <a:xfrm>
            <a:off x="6424488" y="2301261"/>
            <a:ext cx="4708110" cy="4427604"/>
          </a:xfrm>
          <a:prstGeom prst="rect">
            <a:avLst/>
          </a:prstGeom>
        </p:spPr>
      </p:pic>
    </p:spTree>
    <p:extLst>
      <p:ext uri="{BB962C8B-B14F-4D97-AF65-F5344CB8AC3E}">
        <p14:creationId xmlns:p14="http://schemas.microsoft.com/office/powerpoint/2010/main" val="70222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D7BCFF8E-7A7B-4628-BBE7-005B16F19A34}"/>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cs typeface="Times New Roman" panose="02020603050405020304" pitchFamily="18" charset="0"/>
              </a:rPr>
              <a:t>CONCLUSION</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64EC5537-0E36-4477-8715-3E8022E589E2}"/>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IN"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The current method  uses a computer aided system for brain MR image segmentation for detection of tumour location using  bounding box  symmetry.</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endPar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endParaRP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IN"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The resulting method is very fast, robust and reliable for indexing tumour or </a:t>
            </a:r>
            <a:r>
              <a:rPr kumimoji="0" lang="en-IN" sz="2400" b="0" i="0" u="none" strike="noStrike" kern="1200" cap="none" spc="0" normalizeH="0" baseline="0" noProof="0" dirty="0" err="1">
                <a:ln>
                  <a:noFill/>
                </a:ln>
                <a:effectLst/>
                <a:uLnTx/>
                <a:uFillTx/>
                <a:latin typeface="Calibri" panose="020F0502020204030204"/>
                <a:ea typeface="+mn-ea"/>
                <a:cs typeface="Times New Roman" panose="02020603050405020304" pitchFamily="18" charset="0"/>
              </a:rPr>
              <a:t>edema</a:t>
            </a:r>
            <a:r>
              <a:rPr kumimoji="0" lang="en-IN"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 images  for both archival and retrieval purposes and it can use as a vehicle for further clinical investigations.</a:t>
            </a:r>
            <a:endPar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endParaRPr>
          </a:p>
          <a:p>
            <a:pPr rtl="0"/>
            <a:endParaRPr lang="he-IL" sz="2400" dirty="0"/>
          </a:p>
        </p:txBody>
      </p:sp>
    </p:spTree>
    <p:extLst>
      <p:ext uri="{BB962C8B-B14F-4D97-AF65-F5344CB8AC3E}">
        <p14:creationId xmlns:p14="http://schemas.microsoft.com/office/powerpoint/2010/main" val="252485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B239CD96-D196-4AC3-8806-3FAB1FE5C2D1}"/>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Bibliography</a:t>
            </a:r>
            <a:endParaRPr lang="he-IL" sz="4000" b="1" dirty="0">
              <a:solidFill>
                <a:srgbClr val="FFFFFF"/>
              </a:solidFill>
            </a:endParaRPr>
          </a:p>
        </p:txBody>
      </p:sp>
      <p:sp>
        <p:nvSpPr>
          <p:cNvPr id="3" name="מציין מיקום תוכן 2">
            <a:extLst>
              <a:ext uri="{FF2B5EF4-FFF2-40B4-BE49-F238E27FC236}">
                <a16:creationId xmlns:a16="http://schemas.microsoft.com/office/drawing/2014/main" id="{D6021783-3F40-4012-A753-6E8E7106A5EB}"/>
              </a:ext>
            </a:extLst>
          </p:cNvPr>
          <p:cNvSpPr>
            <a:spLocks noGrp="1"/>
          </p:cNvSpPr>
          <p:nvPr>
            <p:ph idx="1"/>
          </p:nvPr>
        </p:nvSpPr>
        <p:spPr>
          <a:xfrm>
            <a:off x="1367624" y="2490436"/>
            <a:ext cx="9708995" cy="3567173"/>
          </a:xfrm>
        </p:spPr>
        <p:txBody>
          <a:bodyPr anchor="ctr">
            <a:normAutofit fontScale="92500" lnSpcReduction="20000"/>
          </a:bodyPr>
          <a:lstStyle/>
          <a:p>
            <a:pPr algn="l" rtl="0">
              <a:buClr>
                <a:schemeClr val="accent2"/>
              </a:buClr>
              <a:buFont typeface="Wingdings" panose="05000000000000000000" pitchFamily="2" charset="2"/>
              <a:buChar char="Ø"/>
            </a:pPr>
            <a:endParaRPr lang="en-US" sz="2000" dirty="0"/>
          </a:p>
          <a:p>
            <a:pPr algn="l" rtl="0">
              <a:buClr>
                <a:schemeClr val="accent2"/>
              </a:buClr>
              <a:buFont typeface="Wingdings" panose="05000000000000000000" pitchFamily="2" charset="2"/>
              <a:buChar char="Ø"/>
            </a:pPr>
            <a:endParaRPr lang="en-US" sz="2000" dirty="0"/>
          </a:p>
          <a:p>
            <a:pPr algn="l" rtl="0">
              <a:buClr>
                <a:schemeClr val="accent1"/>
              </a:buClr>
              <a:buSzPct val="70000"/>
              <a:buFont typeface="Wingdings" panose="05000000000000000000" pitchFamily="2" charset="2"/>
              <a:buChar char="Ø"/>
            </a:pPr>
            <a:endParaRPr lang="en-US" sz="2000" dirty="0"/>
          </a:p>
          <a:p>
            <a:pPr algn="l" rtl="0">
              <a:buClr>
                <a:schemeClr val="accent1"/>
              </a:buClr>
              <a:buSzPct val="70000"/>
              <a:buFont typeface="Wingdings" panose="05000000000000000000" pitchFamily="2" charset="2"/>
              <a:buChar char="Ø"/>
            </a:pPr>
            <a:r>
              <a:rPr lang="en-US" sz="2000" dirty="0"/>
              <a:t>Digital image processing by Gonzalez, Rafael C. Woods, Richard E.</a:t>
            </a:r>
          </a:p>
          <a:p>
            <a:pPr algn="l" rtl="0">
              <a:buClr>
                <a:schemeClr val="accent1"/>
              </a:buClr>
              <a:buSzPct val="70000"/>
              <a:buFont typeface="Wingdings" panose="05000000000000000000" pitchFamily="2" charset="2"/>
              <a:buChar char="Ø"/>
            </a:pPr>
            <a:r>
              <a:rPr lang="en-US" sz="2000" dirty="0"/>
              <a:t>https://stackabuse.com/introduction-to-image-processing-in-python-with-opencv/</a:t>
            </a:r>
          </a:p>
          <a:p>
            <a:pPr algn="l" rtl="0">
              <a:buClr>
                <a:schemeClr val="accent1"/>
              </a:buClr>
              <a:buSzPct val="70000"/>
              <a:buFont typeface="Wingdings" panose="05000000000000000000" pitchFamily="2" charset="2"/>
              <a:buChar char="Ø"/>
            </a:pPr>
            <a:r>
              <a:rPr lang="en-US" sz="2000" dirty="0"/>
              <a:t>Course presentations </a:t>
            </a:r>
          </a:p>
          <a:p>
            <a:pPr algn="l" rtl="0">
              <a:buClr>
                <a:schemeClr val="accent1"/>
              </a:buClr>
              <a:buSzPct val="70000"/>
              <a:buFont typeface="Wingdings" panose="05000000000000000000" pitchFamily="2" charset="2"/>
              <a:buChar char="Ø"/>
            </a:pPr>
            <a:r>
              <a:rPr lang="en-US" sz="2000" dirty="0">
                <a:hlinkClick r:id="rId2"/>
              </a:rPr>
              <a:t>https://en.wikipedia.org/wiki/Magnetic_resonance_imaging</a:t>
            </a:r>
            <a:endParaRPr lang="en-US" sz="2000" dirty="0"/>
          </a:p>
          <a:p>
            <a:pPr algn="l" rtl="0">
              <a:buClr>
                <a:schemeClr val="accent1"/>
              </a:buClr>
              <a:buSzPct val="70000"/>
              <a:buFont typeface="Wingdings" panose="05000000000000000000" pitchFamily="2" charset="2"/>
              <a:buChar char="Ø"/>
            </a:pPr>
            <a:r>
              <a:rPr lang="en-US" sz="2000" dirty="0">
                <a:hlinkClick r:id="rId3"/>
              </a:rPr>
              <a:t>https://en.wikipedia.org/wiki/Thresholding_(image_processing)</a:t>
            </a:r>
            <a:endParaRPr lang="en-US" sz="2000" dirty="0"/>
          </a:p>
          <a:p>
            <a:pPr algn="l" rtl="0">
              <a:buClr>
                <a:schemeClr val="accent1"/>
              </a:buClr>
              <a:buSzPct val="70000"/>
              <a:buFont typeface="Wingdings" panose="05000000000000000000" pitchFamily="2" charset="2"/>
              <a:buChar char="Ø"/>
            </a:pPr>
            <a:r>
              <a:rPr lang="en-US" sz="2000" dirty="0">
                <a:hlinkClick r:id="rId4"/>
              </a:rPr>
              <a:t>https://opencv-python-tutroals.readthedocs.io/en/latest/py_tutorials/py_imgproc/py_table_of_contents_imgproc/py_table_of_contents_imgproc.html</a:t>
            </a:r>
            <a:endParaRPr lang="en-US" sz="2000" dirty="0"/>
          </a:p>
          <a:p>
            <a:pPr algn="l" rtl="0"/>
            <a:endParaRPr lang="en-US" sz="2000" dirty="0"/>
          </a:p>
          <a:p>
            <a:pPr rtl="0"/>
            <a:endParaRPr lang="en-US" sz="2000" dirty="0"/>
          </a:p>
          <a:p>
            <a:pPr rtl="0"/>
            <a:endParaRPr lang="he-IL" sz="2000" dirty="0"/>
          </a:p>
          <a:p>
            <a:pPr rtl="0"/>
            <a:endParaRPr lang="he-IL" sz="2000" dirty="0"/>
          </a:p>
        </p:txBody>
      </p:sp>
    </p:spTree>
    <p:extLst>
      <p:ext uri="{BB962C8B-B14F-4D97-AF65-F5344CB8AC3E}">
        <p14:creationId xmlns:p14="http://schemas.microsoft.com/office/powerpoint/2010/main" val="363648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תמונה 4">
            <a:extLst>
              <a:ext uri="{FF2B5EF4-FFF2-40B4-BE49-F238E27FC236}">
                <a16:creationId xmlns:a16="http://schemas.microsoft.com/office/drawing/2014/main" id="{97DED11D-9ECF-43AA-80E6-230F302FA0C6}"/>
              </a:ext>
            </a:extLst>
          </p:cNvPr>
          <p:cNvPicPr>
            <a:picLocks noChangeAspect="1"/>
          </p:cNvPicPr>
          <p:nvPr/>
        </p:nvPicPr>
        <p:blipFill rotWithShape="1">
          <a:blip r:embed="rId2"/>
          <a:srcRect l="3155" r="3049" b="-1"/>
          <a:stretch/>
        </p:blipFill>
        <p:spPr>
          <a:xfrm>
            <a:off x="20" y="1282"/>
            <a:ext cx="12191980" cy="6856718"/>
          </a:xfrm>
          <a:prstGeom prst="rect">
            <a:avLst/>
          </a:prstGeom>
        </p:spPr>
      </p:pic>
    </p:spTree>
    <p:extLst>
      <p:ext uri="{BB962C8B-B14F-4D97-AF65-F5344CB8AC3E}">
        <p14:creationId xmlns:p14="http://schemas.microsoft.com/office/powerpoint/2010/main" val="33787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כותרת 1">
            <a:extLst>
              <a:ext uri="{FF2B5EF4-FFF2-40B4-BE49-F238E27FC236}">
                <a16:creationId xmlns:a16="http://schemas.microsoft.com/office/drawing/2014/main" id="{6DE9CFE6-888B-4C3C-9CA1-5A20782966C2}"/>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rtl="0"/>
            <a:r>
              <a:rPr lang="en-US" sz="5600" b="1" kern="1200">
                <a:solidFill>
                  <a:srgbClr val="FFFFFF"/>
                </a:solidFill>
                <a:latin typeface="+mj-lt"/>
                <a:ea typeface="+mj-ea"/>
                <a:cs typeface="+mj-cs"/>
              </a:rPr>
              <a:t>PROJECT IDEA</a:t>
            </a:r>
            <a:endParaRPr lang="en-US" sz="5600" kern="1200">
              <a:solidFill>
                <a:srgbClr val="FFFFFF"/>
              </a:solidFill>
              <a:latin typeface="+mj-lt"/>
              <a:ea typeface="+mj-ea"/>
              <a:cs typeface="+mj-cs"/>
            </a:endParaRPr>
          </a:p>
        </p:txBody>
      </p:sp>
      <p:sp>
        <p:nvSpPr>
          <p:cNvPr id="3" name="מציין מיקום תוכן 2">
            <a:extLst>
              <a:ext uri="{FF2B5EF4-FFF2-40B4-BE49-F238E27FC236}">
                <a16:creationId xmlns:a16="http://schemas.microsoft.com/office/drawing/2014/main" id="{8A3A0C76-7B65-4C4D-9AEC-6E82A02CA204}"/>
              </a:ext>
            </a:extLst>
          </p:cNvPr>
          <p:cNvSpPr>
            <a:spLocks noGrp="1"/>
          </p:cNvSpPr>
          <p:nvPr>
            <p:ph idx="1"/>
          </p:nvPr>
        </p:nvSpPr>
        <p:spPr>
          <a:xfrm>
            <a:off x="1171575" y="4473360"/>
            <a:ext cx="9469211" cy="865639"/>
          </a:xfrm>
        </p:spPr>
        <p:txBody>
          <a:bodyPr vert="horz" lIns="91440" tIns="45720" rIns="91440" bIns="45720" rtlCol="0" anchor="ctr">
            <a:normAutofit/>
          </a:bodyPr>
          <a:lstStyle/>
          <a:p>
            <a:pPr marL="0" indent="0" algn="ctr" rtl="0">
              <a:buNone/>
            </a:pPr>
            <a:r>
              <a:rPr lang="en-US" kern="1200" dirty="0">
                <a:solidFill>
                  <a:srgbClr val="000000"/>
                </a:solidFill>
                <a:latin typeface="+mn-lt"/>
                <a:ea typeface="+mn-ea"/>
                <a:cs typeface="+mn-cs"/>
              </a:rPr>
              <a:t>Detection a tumor in the tissue using demarcation boundaries by MRI method with </a:t>
            </a:r>
            <a:r>
              <a:rPr lang="en-US" dirty="0">
                <a:solidFill>
                  <a:srgbClr val="000000"/>
                </a:solidFill>
              </a:rPr>
              <a:t>Python</a:t>
            </a:r>
            <a:endParaRPr lang="en-US" kern="1200" dirty="0">
              <a:solidFill>
                <a:srgbClr val="000000"/>
              </a:solidFill>
              <a:latin typeface="+mn-lt"/>
              <a:ea typeface="+mn-ea"/>
              <a:cs typeface="+mn-cs"/>
            </a:endParaRPr>
          </a:p>
        </p:txBody>
      </p:sp>
    </p:spTree>
    <p:extLst>
      <p:ext uri="{BB962C8B-B14F-4D97-AF65-F5344CB8AC3E}">
        <p14:creationId xmlns:p14="http://schemas.microsoft.com/office/powerpoint/2010/main" val="319910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B3FAD0B9-EC00-4216-BD9D-5EBA3F6858DD}"/>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rPr>
              <a:t>CONTENTS</a:t>
            </a:r>
            <a:endParaRPr lang="he-IL" sz="4000" b="1" dirty="0">
              <a:solidFill>
                <a:srgbClr val="FFFFFF"/>
              </a:solidFill>
            </a:endParaRPr>
          </a:p>
        </p:txBody>
      </p:sp>
      <p:graphicFrame>
        <p:nvGraphicFramePr>
          <p:cNvPr id="20" name="מציין מיקום תוכן 2">
            <a:extLst>
              <a:ext uri="{FF2B5EF4-FFF2-40B4-BE49-F238E27FC236}">
                <a16:creationId xmlns:a16="http://schemas.microsoft.com/office/drawing/2014/main" id="{06234DED-20AE-45CF-832A-47802A1DC93F}"/>
              </a:ext>
            </a:extLst>
          </p:cNvPr>
          <p:cNvGraphicFramePr>
            <a:graphicFrameLocks noGrp="1"/>
          </p:cNvGraphicFramePr>
          <p:nvPr>
            <p:ph idx="1"/>
          </p:nvPr>
        </p:nvGraphicFramePr>
        <p:xfrm>
          <a:off x="1367624" y="2490436"/>
          <a:ext cx="9708995" cy="3567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190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כותרת 1">
            <a:extLst>
              <a:ext uri="{FF2B5EF4-FFF2-40B4-BE49-F238E27FC236}">
                <a16:creationId xmlns:a16="http://schemas.microsoft.com/office/drawing/2014/main" id="{13548333-0BB4-4DA7-B4CE-6D1795928DBA}"/>
              </a:ext>
            </a:extLst>
          </p:cNvPr>
          <p:cNvSpPr>
            <a:spLocks noGrp="1"/>
          </p:cNvSpPr>
          <p:nvPr>
            <p:ph type="title"/>
          </p:nvPr>
        </p:nvSpPr>
        <p:spPr>
          <a:xfrm>
            <a:off x="1047280" y="759805"/>
            <a:ext cx="10306520" cy="1325563"/>
          </a:xfrm>
        </p:spPr>
        <p:txBody>
          <a:bodyPr>
            <a:normAutofit/>
          </a:bodyPr>
          <a:lstStyle/>
          <a:p>
            <a:pPr algn="l" rtl="0"/>
            <a:r>
              <a:rPr lang="en-US" sz="4000" b="1" dirty="0">
                <a:solidFill>
                  <a:srgbClr val="FFFFFF"/>
                </a:solidFill>
                <a:cs typeface="Times New Roman" panose="02020603050405020304" pitchFamily="18" charset="0"/>
              </a:rPr>
              <a:t>OBJECTIVE</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C09203BE-9F51-4193-911E-ECD82CFC9BFB}"/>
              </a:ext>
            </a:extLst>
          </p:cNvPr>
          <p:cNvSpPr>
            <a:spLocks noGrp="1"/>
          </p:cNvSpPr>
          <p:nvPr>
            <p:ph idx="1"/>
          </p:nvPr>
        </p:nvSpPr>
        <p:spPr>
          <a:xfrm>
            <a:off x="1424904" y="2494450"/>
            <a:ext cx="4053545" cy="3563159"/>
          </a:xfrm>
        </p:spPr>
        <p:txBody>
          <a:bodyPr>
            <a:normAutofit/>
          </a:bodyPr>
          <a:lstStyle/>
          <a:p>
            <a:pPr algn="l" rtl="0">
              <a:buClr>
                <a:schemeClr val="accent1"/>
              </a:buClr>
              <a:buSzPct val="70000"/>
              <a:buFont typeface="Wingdings" panose="05000000000000000000" pitchFamily="2" charset="2"/>
              <a:buChar char="Ø"/>
            </a:pPr>
            <a:r>
              <a:rPr lang="en-US" altLang="ja-JP" sz="2400" dirty="0">
                <a:cs typeface="Times New Roman" pitchFamily="18" charset="0"/>
              </a:rPr>
              <a:t>To detect the  tumor and location of  brain tumors from the  Magnetic Resonance Images using Digital Image Processing.</a:t>
            </a:r>
          </a:p>
          <a:p>
            <a:pPr rtl="0"/>
            <a:endParaRPr lang="he-IL" sz="2400" dirty="0"/>
          </a:p>
        </p:txBody>
      </p:sp>
      <p:pic>
        <p:nvPicPr>
          <p:cNvPr id="4" name="Picture 3" descr="תמונה שמכילה חסרי חוליות&#10;&#10;התיאור נוצר באופן אוטומטי">
            <a:extLst>
              <a:ext uri="{FF2B5EF4-FFF2-40B4-BE49-F238E27FC236}">
                <a16:creationId xmlns:a16="http://schemas.microsoft.com/office/drawing/2014/main" id="{DC13E361-CE77-464C-91CA-403427B30B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941" b="-3"/>
          <a:stretch/>
        </p:blipFill>
        <p:spPr>
          <a:xfrm>
            <a:off x="6098892" y="2492376"/>
            <a:ext cx="4802404" cy="3563372"/>
          </a:xfrm>
          <a:prstGeom prst="rect">
            <a:avLst/>
          </a:prstGeom>
        </p:spPr>
      </p:pic>
    </p:spTree>
    <p:extLst>
      <p:ext uri="{BB962C8B-B14F-4D97-AF65-F5344CB8AC3E}">
        <p14:creationId xmlns:p14="http://schemas.microsoft.com/office/powerpoint/2010/main" val="314971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כותרת 1">
            <a:extLst>
              <a:ext uri="{FF2B5EF4-FFF2-40B4-BE49-F238E27FC236}">
                <a16:creationId xmlns:a16="http://schemas.microsoft.com/office/drawing/2014/main" id="{7FD1076B-486D-4235-A609-F8FE4B8ED50A}"/>
              </a:ext>
            </a:extLst>
          </p:cNvPr>
          <p:cNvSpPr>
            <a:spLocks noGrp="1"/>
          </p:cNvSpPr>
          <p:nvPr>
            <p:ph type="title"/>
          </p:nvPr>
        </p:nvSpPr>
        <p:spPr>
          <a:xfrm>
            <a:off x="958506" y="800392"/>
            <a:ext cx="10264697" cy="1212102"/>
          </a:xfrm>
        </p:spPr>
        <p:txBody>
          <a:bodyPr>
            <a:normAutofit/>
          </a:bodyPr>
          <a:lstStyle/>
          <a:p>
            <a:pPr algn="l" rtl="0"/>
            <a:r>
              <a:rPr lang="en-US" sz="4000" b="1" dirty="0">
                <a:solidFill>
                  <a:srgbClr val="FFFFFF"/>
                </a:solidFill>
                <a:cs typeface="Times New Roman" panose="02020603050405020304" pitchFamily="18" charset="0"/>
              </a:rPr>
              <a:t>INTRODUCTION</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999D0311-2DC6-4270-BFD9-30CDBFF9F87F}"/>
              </a:ext>
            </a:extLst>
          </p:cNvPr>
          <p:cNvSpPr>
            <a:spLocks noGrp="1"/>
          </p:cNvSpPr>
          <p:nvPr>
            <p:ph idx="1"/>
          </p:nvPr>
        </p:nvSpPr>
        <p:spPr>
          <a:xfrm>
            <a:off x="1367624" y="2490436"/>
            <a:ext cx="9708995" cy="3567173"/>
          </a:xfrm>
        </p:spPr>
        <p:txBody>
          <a:bodyPr anchor="ct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Brain tumor is an abnormal mass of tissue in which cells grow and multiply uncontrollably seemingly unchecked by the  mechanisms that control normal cells.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 Brain tumor can primary and metastatic, also can be benign or malignant.</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mn-cs"/>
              </a:rPr>
              <a:t> Primary brain tumors include any tumor that start within the brain also it affect the membrane around the brain, nerves or glands.</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 To identify a tumor a patient has to undergo several test but the commonly used test include CT scan, MRI scan, PET scan etc.</a:t>
            </a:r>
          </a:p>
          <a:p>
            <a:pPr rtl="0"/>
            <a:endParaRPr lang="he-IL" sz="2400" dirty="0"/>
          </a:p>
        </p:txBody>
      </p:sp>
    </p:spTree>
    <p:extLst>
      <p:ext uri="{BB962C8B-B14F-4D97-AF65-F5344CB8AC3E}">
        <p14:creationId xmlns:p14="http://schemas.microsoft.com/office/powerpoint/2010/main" val="21407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F182EFDF-8398-4ADB-AD06-B2C5AF95A005}"/>
              </a:ext>
            </a:extLst>
          </p:cNvPr>
          <p:cNvSpPr>
            <a:spLocks noGrp="1"/>
          </p:cNvSpPr>
          <p:nvPr>
            <p:ph type="title"/>
          </p:nvPr>
        </p:nvSpPr>
        <p:spPr>
          <a:xfrm>
            <a:off x="958506" y="800392"/>
            <a:ext cx="10264697" cy="1212102"/>
          </a:xfrm>
        </p:spPr>
        <p:txBody>
          <a:bodyPr>
            <a:normAutofit/>
          </a:bodyPr>
          <a:lstStyle/>
          <a:p>
            <a:pPr algn="l" rtl="0"/>
            <a:r>
              <a:rPr lang="fi-FI" sz="4000" b="1" dirty="0">
                <a:solidFill>
                  <a:srgbClr val="FFFFFF"/>
                </a:solidFill>
              </a:rPr>
              <a:t>MRI</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7D600FF0-6BA2-4AE5-A4E8-133ABA9E5A2E}"/>
              </a:ext>
            </a:extLst>
          </p:cNvPr>
          <p:cNvSpPr>
            <a:spLocks noGrp="1"/>
          </p:cNvSpPr>
          <p:nvPr>
            <p:ph idx="1"/>
          </p:nvPr>
        </p:nvSpPr>
        <p:spPr>
          <a:xfrm>
            <a:off x="1367624" y="2246050"/>
            <a:ext cx="9708995" cy="3811559"/>
          </a:xfrm>
        </p:spPr>
        <p:txBody>
          <a:bodyPr anchor="ctr">
            <a:normAutofit lnSpcReduction="10000"/>
          </a:bodyPr>
          <a:lstStyle/>
          <a:p>
            <a:pPr marL="450850" indent="-342900" algn="l" rtl="0">
              <a:spcBef>
                <a:spcPts val="1200"/>
              </a:spcBef>
              <a:spcAft>
                <a:spcPts val="2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2400" b="0"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MRI is used to locate or visualize internal structure of the body in detail. From this detailed anatomical information is collected to examine the human brain development  and discover the abnormalities.</a:t>
            </a:r>
            <a:endParaRPr kumimoji="0" lang="fi-FI" sz="2400" b="0" i="0" u="none" strike="noStrike" kern="1200" cap="none" spc="0" normalizeH="0" baseline="0" noProof="0" dirty="0">
              <a:ln>
                <a:noFill/>
              </a:ln>
              <a:effectLst/>
              <a:uLnTx/>
              <a:uFillTx/>
              <a:latin typeface="Calibri" panose="020F0502020204030204"/>
              <a:ea typeface="+mn-ea"/>
              <a:cs typeface="+mn-cs"/>
            </a:endParaRPr>
          </a:p>
          <a:p>
            <a:pPr marL="565150" marR="0" lvl="0" indent="-45720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1" i="0" u="sng" strike="noStrike" kern="1200" cap="none" spc="0" normalizeH="0" baseline="0" noProof="0" dirty="0">
                <a:ln>
                  <a:noFill/>
                </a:ln>
                <a:solidFill>
                  <a:schemeClr val="accent1"/>
                </a:solidFill>
                <a:effectLst/>
                <a:uLnTx/>
                <a:uFillTx/>
                <a:latin typeface="Calibri" panose="020F0502020204030204"/>
                <a:ea typeface="+mn-ea"/>
                <a:cs typeface="+mn-cs"/>
              </a:rPr>
              <a:t>How does it work?</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The body is largely composed of water molecules. </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Each water molecule has two hydrogen nuclei or protons</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A powerful magnetic field causes the magnetic moments of some of these protons to align with the direction of the field.</a:t>
            </a:r>
          </a:p>
          <a:p>
            <a:pPr marL="882650" marR="0" lvl="1" indent="-342900" algn="l" defTabSz="914400" rtl="0" eaLnBrk="1" fontAlgn="auto" latinLnBrk="0" hangingPunct="1">
              <a:spcBef>
                <a:spcPts val="200"/>
              </a:spcBef>
              <a:spcAft>
                <a:spcPts val="400"/>
              </a:spcAft>
              <a:buClr>
                <a:schemeClr val="accent1"/>
              </a:buClr>
              <a:buSzPct val="70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fi-FI" b="0" i="0" u="none" strike="noStrike" kern="1200" cap="none" spc="0" normalizeH="0" baseline="0" noProof="0" dirty="0">
                <a:ln>
                  <a:noFill/>
                </a:ln>
                <a:effectLst/>
                <a:uLnTx/>
                <a:uFillTx/>
                <a:latin typeface="Calibri" panose="020F0502020204030204"/>
                <a:ea typeface="+mn-ea"/>
                <a:cs typeface="+mn-cs"/>
              </a:rPr>
              <a:t>The protons in different tissues return to their equilibrium state at different rates</a:t>
            </a:r>
            <a:endParaRPr lang="he-IL" sz="2400" dirty="0"/>
          </a:p>
        </p:txBody>
      </p:sp>
    </p:spTree>
    <p:extLst>
      <p:ext uri="{BB962C8B-B14F-4D97-AF65-F5344CB8AC3E}">
        <p14:creationId xmlns:p14="http://schemas.microsoft.com/office/powerpoint/2010/main" val="6463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799709F6-819A-4A9B-B299-52B516DA2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E956BBB-7B91-4BF1-8CC5-4F1F5C3E09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0" name="Freeform 44">
              <a:extLst>
                <a:ext uri="{FF2B5EF4-FFF2-40B4-BE49-F238E27FC236}">
                  <a16:creationId xmlns:a16="http://schemas.microsoft.com/office/drawing/2014/main" id="{331C4F13-3AB4-4BD8-B1A2-76809863ED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52D8231F-00FF-4EE0-B405-28CC397CF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6">
              <a:extLst>
                <a:ext uri="{FF2B5EF4-FFF2-40B4-BE49-F238E27FC236}">
                  <a16:creationId xmlns:a16="http://schemas.microsoft.com/office/drawing/2014/main" id="{C80BB271-C270-4FB5-B9F1-D81F239ED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1BDA5F0C-5FEC-4DA5-A154-3EC7AA690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3">
              <a:extLst>
                <a:ext uri="{FF2B5EF4-FFF2-40B4-BE49-F238E27FC236}">
                  <a16:creationId xmlns:a16="http://schemas.microsoft.com/office/drawing/2014/main" id="{E342B9BC-62E1-4F01-AE2D-4143126BE0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0B39EB8F-436D-4578-9FAF-921D8989E564}"/>
              </a:ext>
            </a:extLst>
          </p:cNvPr>
          <p:cNvSpPr>
            <a:spLocks noGrp="1"/>
          </p:cNvSpPr>
          <p:nvPr>
            <p:ph type="title"/>
          </p:nvPr>
        </p:nvSpPr>
        <p:spPr>
          <a:xfrm>
            <a:off x="1047280" y="759805"/>
            <a:ext cx="10306520" cy="1325563"/>
          </a:xfrm>
        </p:spPr>
        <p:txBody>
          <a:bodyPr>
            <a:normAutofit/>
          </a:bodyPr>
          <a:lstStyle/>
          <a:p>
            <a:pPr algn="l" rtl="0"/>
            <a:r>
              <a:rPr lang="en-US" sz="4000" b="1" dirty="0">
                <a:solidFill>
                  <a:srgbClr val="FFFFFF"/>
                </a:solidFill>
              </a:rPr>
              <a:t>Conti…..MRI</a:t>
            </a:r>
            <a:endParaRPr lang="he-IL" sz="4000" b="1" dirty="0">
              <a:solidFill>
                <a:srgbClr val="FFFFFF"/>
              </a:solidFill>
            </a:endParaRPr>
          </a:p>
        </p:txBody>
      </p:sp>
      <p:pic>
        <p:nvPicPr>
          <p:cNvPr id="1026" name="Picture 2">
            <a:extLst>
              <a:ext uri="{FF2B5EF4-FFF2-40B4-BE49-F238E27FC236}">
                <a16:creationId xmlns:a16="http://schemas.microsoft.com/office/drawing/2014/main" id="{BB5F7FA8-FCAD-42B0-8866-FB3D779436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4036" y="3054976"/>
            <a:ext cx="2650372" cy="24171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A79A430-DAD8-4251-8507-34B8B4F972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421" y="3064183"/>
            <a:ext cx="2797929" cy="2417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A35A29B-D5E5-4B31-9B18-804134616C3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05774" y="3064184"/>
            <a:ext cx="3038475" cy="241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95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B26BEA0C-B423-4A86-BD44-619CD44085B7}"/>
              </a:ext>
            </a:extLst>
          </p:cNvPr>
          <p:cNvSpPr>
            <a:spLocks noGrp="1"/>
          </p:cNvSpPr>
          <p:nvPr>
            <p:ph type="title"/>
          </p:nvPr>
        </p:nvSpPr>
        <p:spPr>
          <a:xfrm>
            <a:off x="1353666" y="759805"/>
            <a:ext cx="10000133" cy="1325563"/>
          </a:xfrm>
        </p:spPr>
        <p:txBody>
          <a:bodyPr>
            <a:normAutofit/>
          </a:bodyPr>
          <a:lstStyle/>
          <a:p>
            <a:pPr algn="l" rtl="0"/>
            <a:r>
              <a:rPr lang="en-US" sz="4000" b="1" dirty="0">
                <a:solidFill>
                  <a:srgbClr val="FFFFFF"/>
                </a:solidFill>
              </a:rPr>
              <a:t>Methodology</a:t>
            </a:r>
            <a:endParaRPr lang="he-IL" sz="4000" dirty="0">
              <a:solidFill>
                <a:srgbClr val="FFFFFF"/>
              </a:solidFill>
            </a:endParaRPr>
          </a:p>
        </p:txBody>
      </p:sp>
      <p:graphicFrame>
        <p:nvGraphicFramePr>
          <p:cNvPr id="13" name="מציין מיקום תוכן 6">
            <a:extLst>
              <a:ext uri="{FF2B5EF4-FFF2-40B4-BE49-F238E27FC236}">
                <a16:creationId xmlns:a16="http://schemas.microsoft.com/office/drawing/2014/main" id="{67C42F14-4979-4DFB-AF96-ECE9953927E4}"/>
              </a:ext>
            </a:extLst>
          </p:cNvPr>
          <p:cNvGraphicFramePr>
            <a:graphicFrameLocks noGrp="1"/>
          </p:cNvGraphicFramePr>
          <p:nvPr>
            <p:ph idx="1"/>
            <p:extLst>
              <p:ext uri="{D42A27DB-BD31-4B8C-83A1-F6EECF244321}">
                <p14:modId xmlns:p14="http://schemas.microsoft.com/office/powerpoint/2010/main" val="1162815967"/>
              </p:ext>
            </p:extLst>
          </p:nvPr>
        </p:nvGraphicFramePr>
        <p:xfrm>
          <a:off x="1353666" y="2407798"/>
          <a:ext cx="9824768" cy="4219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21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כותרת 1">
            <a:extLst>
              <a:ext uri="{FF2B5EF4-FFF2-40B4-BE49-F238E27FC236}">
                <a16:creationId xmlns:a16="http://schemas.microsoft.com/office/drawing/2014/main" id="{C5A2EE9E-AE51-4D46-9132-E8E809892EEA}"/>
              </a:ext>
            </a:extLst>
          </p:cNvPr>
          <p:cNvSpPr>
            <a:spLocks noGrp="1"/>
          </p:cNvSpPr>
          <p:nvPr>
            <p:ph type="title"/>
          </p:nvPr>
        </p:nvSpPr>
        <p:spPr>
          <a:xfrm>
            <a:off x="1047280" y="759805"/>
            <a:ext cx="10306520" cy="1325563"/>
          </a:xfrm>
        </p:spPr>
        <p:txBody>
          <a:bodyPr>
            <a:normAutofit/>
          </a:bodyPr>
          <a:lstStyle/>
          <a:p>
            <a:pPr algn="l" rtl="0"/>
            <a:r>
              <a:rPr lang="en-US" sz="4000" b="1" dirty="0">
                <a:solidFill>
                  <a:srgbClr val="FFFFFF"/>
                </a:solidFill>
              </a:rPr>
              <a:t>Grayscale Imaging</a:t>
            </a:r>
            <a:endParaRPr lang="he-IL" sz="4000" dirty="0">
              <a:solidFill>
                <a:srgbClr val="FFFFFF"/>
              </a:solidFill>
            </a:endParaRPr>
          </a:p>
        </p:txBody>
      </p:sp>
      <p:sp>
        <p:nvSpPr>
          <p:cNvPr id="3" name="מציין מיקום תוכן 2">
            <a:extLst>
              <a:ext uri="{FF2B5EF4-FFF2-40B4-BE49-F238E27FC236}">
                <a16:creationId xmlns:a16="http://schemas.microsoft.com/office/drawing/2014/main" id="{21904A7F-C3B6-4B73-B9DA-E944A05EF39E}"/>
              </a:ext>
            </a:extLst>
          </p:cNvPr>
          <p:cNvSpPr>
            <a:spLocks noGrp="1"/>
          </p:cNvSpPr>
          <p:nvPr>
            <p:ph idx="1"/>
          </p:nvPr>
        </p:nvSpPr>
        <p:spPr>
          <a:xfrm>
            <a:off x="1424904" y="2494450"/>
            <a:ext cx="4053545" cy="3563159"/>
          </a:xfrm>
        </p:spPr>
        <p:txBody>
          <a:bodyPr>
            <a:normAutofit/>
          </a:bodyPr>
          <a:lstStyle/>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1900" b="0" i="0" u="none" strike="noStrike" kern="1200" cap="none" spc="0" normalizeH="0" baseline="0" noProof="0" dirty="0">
                <a:ln>
                  <a:noFill/>
                </a:ln>
                <a:effectLst/>
                <a:uLnTx/>
                <a:uFillTx/>
                <a:latin typeface="Calibri" panose="020F0502020204030204"/>
                <a:ea typeface="+mn-ea"/>
                <a:cs typeface="+mn-cs"/>
              </a:rPr>
              <a:t>Gray scale imaging is called as black and white image and it can also be called as halftone image so obtained by considering the images as a grid of black dots on white background.</a:t>
            </a:r>
          </a:p>
          <a:p>
            <a:pPr marL="91440" marR="0" lvl="0" indent="-91440" algn="l" defTabSz="914400" rtl="0" eaLnBrk="1" fontAlgn="auto" latinLnBrk="0" hangingPunct="1">
              <a:spcBef>
                <a:spcPts val="1200"/>
              </a:spcBef>
              <a:spcAft>
                <a:spcPts val="200"/>
              </a:spcAft>
              <a:buClr>
                <a:schemeClr val="accent1"/>
              </a:buClr>
              <a:buSzPct val="70000"/>
              <a:buFont typeface="Wingdings" panose="05000000000000000000" pitchFamily="2" charset="2"/>
              <a:buChar char="Ø"/>
              <a:tabLst/>
              <a:defRPr/>
            </a:pPr>
            <a:r>
              <a:rPr kumimoji="0" lang="en-US" sz="1900" b="0" i="0" u="none" strike="noStrike" kern="1200" cap="none" spc="0" normalizeH="0" baseline="0" noProof="0" dirty="0">
                <a:ln>
                  <a:noFill/>
                </a:ln>
                <a:effectLst/>
                <a:uLnTx/>
                <a:uFillTx/>
                <a:latin typeface="Calibri" panose="020F0502020204030204"/>
                <a:ea typeface="+mn-ea"/>
                <a:cs typeface="+mn-cs"/>
              </a:rPr>
              <a:t>Also because there are 8 bits in binary representation of the gray level , so this method is also called 8-bitgrayscale.also it can be used in the preprocessing step of image segmentation to improve upon the contrasted image</a:t>
            </a:r>
          </a:p>
          <a:p>
            <a:pPr marL="91440" marR="0" lvl="0" indent="-91440" defTabSz="914400" rtl="0" eaLnBrk="1" fontAlgn="auto" latinLnBrk="0" hangingPunct="1">
              <a:spcBef>
                <a:spcPts val="1200"/>
              </a:spcBef>
              <a:spcAft>
                <a:spcPts val="200"/>
              </a:spcAft>
              <a:buClr>
                <a:srgbClr val="D34817"/>
              </a:buClr>
              <a:buSzPct val="100000"/>
              <a:buFont typeface="Wingdings" panose="05000000000000000000" pitchFamily="2" charset="2"/>
              <a:buChar char="Ø"/>
              <a:tabLst/>
              <a:defRPr/>
            </a:pPr>
            <a:endParaRPr kumimoji="0" lang="en-US" sz="1900" b="0" i="0" u="none" strike="noStrike" kern="1200" cap="none" spc="0" normalizeH="0" baseline="0" noProof="0" dirty="0">
              <a:ln>
                <a:noFill/>
              </a:ln>
              <a:effectLst/>
              <a:uLnTx/>
              <a:uFillTx/>
              <a:latin typeface="Calibri" panose="020F0502020204030204"/>
              <a:ea typeface="+mn-ea"/>
              <a:cs typeface="+mn-cs"/>
            </a:endParaRPr>
          </a:p>
          <a:p>
            <a:pPr rtl="0"/>
            <a:endParaRPr lang="he-IL" sz="1900" dirty="0"/>
          </a:p>
        </p:txBody>
      </p:sp>
      <p:pic>
        <p:nvPicPr>
          <p:cNvPr id="5" name="תמונה 4" descr="תמונה שמכילה מסודר&#10;&#10;התיאור נוצר באופן אוטומטי">
            <a:extLst>
              <a:ext uri="{FF2B5EF4-FFF2-40B4-BE49-F238E27FC236}">
                <a16:creationId xmlns:a16="http://schemas.microsoft.com/office/drawing/2014/main" id="{09FA77AB-67D8-4BC8-9003-E92FE3150714}"/>
              </a:ext>
            </a:extLst>
          </p:cNvPr>
          <p:cNvPicPr>
            <a:picLocks noChangeAspect="1"/>
          </p:cNvPicPr>
          <p:nvPr/>
        </p:nvPicPr>
        <p:blipFill>
          <a:blip r:embed="rId2"/>
          <a:stretch>
            <a:fillRect/>
          </a:stretch>
        </p:blipFill>
        <p:spPr>
          <a:xfrm>
            <a:off x="6098892" y="3037443"/>
            <a:ext cx="4802404" cy="2473238"/>
          </a:xfrm>
          <a:prstGeom prst="rect">
            <a:avLst/>
          </a:prstGeom>
        </p:spPr>
      </p:pic>
    </p:spTree>
    <p:extLst>
      <p:ext uri="{BB962C8B-B14F-4D97-AF65-F5344CB8AC3E}">
        <p14:creationId xmlns:p14="http://schemas.microsoft.com/office/powerpoint/2010/main" val="10939800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866</Words>
  <Application>Microsoft Office PowerPoint</Application>
  <PresentationFormat>מסך רחב</PresentationFormat>
  <Paragraphs>78</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Calibri</vt:lpstr>
      <vt:lpstr>Calibri Light</vt:lpstr>
      <vt:lpstr>Wingdings</vt:lpstr>
      <vt:lpstr>ערכת נושא Office</vt:lpstr>
      <vt:lpstr>TUMOR DETECTION USING DIGITAL IMAGE PROCESSING WITH PYTHON</vt:lpstr>
      <vt:lpstr>PROJECT IDEA</vt:lpstr>
      <vt:lpstr>CONTENTS</vt:lpstr>
      <vt:lpstr>OBJECTIVE</vt:lpstr>
      <vt:lpstr>INTRODUCTION</vt:lpstr>
      <vt:lpstr>MRI</vt:lpstr>
      <vt:lpstr>Conti…..MRI</vt:lpstr>
      <vt:lpstr>Methodology</vt:lpstr>
      <vt:lpstr>Grayscale Imaging</vt:lpstr>
      <vt:lpstr>High Pass Filter</vt:lpstr>
      <vt:lpstr>Threshold Segmentation</vt:lpstr>
      <vt:lpstr>Threshold Segmentation</vt:lpstr>
      <vt:lpstr>Morphological Operation </vt:lpstr>
      <vt:lpstr>Morphological Operation </vt:lpstr>
      <vt:lpstr>Results</vt:lpstr>
      <vt:lpstr>Our Code</vt:lpstr>
      <vt:lpstr>CONCLUSION</vt:lpstr>
      <vt:lpstr>Bibliography</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 DETECTION USING DIGITAL IMAGE PROCESSING</dc:title>
  <dc:creator>‫בני אמן‬‎</dc:creator>
  <cp:lastModifiedBy>‫בני אמן‬‎</cp:lastModifiedBy>
  <cp:revision>24</cp:revision>
  <dcterms:created xsi:type="dcterms:W3CDTF">2021-02-22T06:11:11Z</dcterms:created>
  <dcterms:modified xsi:type="dcterms:W3CDTF">2021-02-28T09:33:50Z</dcterms:modified>
</cp:coreProperties>
</file>