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24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8CF5-5D5B-2123-8F20-10E5407E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7CA69-957D-B894-33CB-E4498FBAD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FF91-5E31-80C2-B635-FB700EE9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A728-2EBC-1D49-681D-1B02053F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1AC2-AFEB-E157-95C6-FA331469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6155-06D1-8456-376B-DEDA2272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AA05-0809-E10B-51E5-DE7AF64F1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E152-8B82-777E-DE0F-285ACDFD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445B-816D-7FB1-F91C-D1F22CF8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8F24-894C-3C90-46A3-5FA09DE4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15471-92D7-1F60-6BF0-D40A7E095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D2259-0D33-94D3-F261-C0C157A26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E8D1-B19C-3618-007A-7D5157F8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21ED-B977-09B2-7918-8ABE87A9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E614-4D10-3DC4-9A07-48506ECC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51B7-1602-9736-91DB-8E80E122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150C-2337-CF64-1385-ECE4DD69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9705-40C5-3D95-25B0-A86243D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4982-CDDD-6A39-843B-92A0376B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F6A8-A5C6-5E09-7081-B5E62A82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FC65-68CF-AB35-FF95-B18FF6BC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44259-EB94-F72F-7335-6ABCBA46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E992-0A8D-D0FB-0F25-47C5EAD4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57D5-18A9-59F5-D5BB-AABE9E4D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EB473-219D-9072-C02E-352F3A2D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A93-5566-4931-2B12-65283578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1D6-8424-9551-E795-DC3D12817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B0E2B-EBC6-6B5F-FA61-E8E2F870F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5F52-B1F4-6DC3-A2BB-3417CA58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BA4E-1A15-65B7-CA7C-8D044FC1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193E-BBDD-AA5F-DA27-750A1489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75AE-E9C4-A83A-4D13-6EBE983C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8E8FB-BD75-7CD4-F0E2-4EBF2BC3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AC22F-82B2-DFCD-A7A3-242A2747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EE7F8-41F7-90B0-9255-467A8F6D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685F-8BE9-292D-F461-6C67C26C6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97BB1-CB83-A741-EC85-BC1A45F6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DE7A0-89E1-95E3-5E67-7428C47F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7AAB5-9E74-6816-B2D0-2DA609AB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4EE5-82FF-CA49-BDCD-79FA77C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97A9B-5ABD-7B1F-A615-1712201C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7AA85-64CC-A1BF-BA9F-9441C135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8F58E-1D4D-A961-1A00-D8E2A996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34F52-1613-376B-4BF3-6F0A6328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62C4D-F74B-4755-8E07-D4160A0F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CB09-BB4A-7201-F2CB-B124DE8D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0F1D-4008-050A-B1C2-7D24E456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12A7-4BDE-584E-979C-D4C15BBE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03E9-91A1-76EB-F2EE-5492E6EA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C1FD6-36EF-D5EF-AB95-B030984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634C5-0FBE-BDB6-26B1-2239A8C3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5100-ABA0-351A-5990-51AE8732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D7AB-8535-AD0F-8571-29665C09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41780-49AB-9865-164E-232D7410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1A0C-32B1-DB94-6D5B-27A5A9F44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9ACA7-759E-BADD-1A1A-CB125B38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1CF8-2AEE-9954-E6BE-68C00A41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55201-8B7D-FAEB-6FA7-A9E64A9E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EC0AB-9A5F-DC19-3906-AC7D80B6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1E63-1986-BD35-190B-FEB02B53C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E321-184F-D2F4-7B0C-90C9C718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9334-2CDA-1048-B581-D0CB79AC1AA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BDD7-CBAB-1B07-7936-01A042C30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F6EC-DFFE-9852-F886-0EA0801F6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44DF-2CA3-5E4D-8852-3AC1F59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1CBC-40AE-BA30-D314-EAFF2CEE9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Horror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5651-1F89-9AAD-9ACA-084B9A99F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08942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Horror Movies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Movies</dc:title>
  <dc:creator>Ben Calderaio</dc:creator>
  <cp:lastModifiedBy>Ben Calderaio</cp:lastModifiedBy>
  <cp:revision>1</cp:revision>
  <dcterms:created xsi:type="dcterms:W3CDTF">2022-11-04T17:46:07Z</dcterms:created>
  <dcterms:modified xsi:type="dcterms:W3CDTF">2022-11-04T17:48:35Z</dcterms:modified>
</cp:coreProperties>
</file>