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2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E9D731-759F-4991-93DB-9952D233A694}" v="5" dt="2022-11-04T00:18:53.5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53" d="100"/>
          <a:sy n="53" d="100"/>
        </p:scale>
        <p:origin x="60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8ABE3C1-DBE1-495D-B57B-2849774B866A}" type="datetimeFigureOut">
              <a:rPr lang="en-US" smtClean="0"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618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59251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69166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51983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16162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29667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48506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1653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061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751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70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523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11/7/2022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982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11/7/2022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356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11/7/2022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2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811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035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11/7/2022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939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  <p:sldLayoutId id="214748376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474BD5-5CDD-4624-B265-461D5D2FA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64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31263F0-712E-46E9-B944-D0346B1364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C6BE52B-F34B-40BE-8EBC-DC9BAEC10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7F7CEE2-BAF7-470F-A441-99C328879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2A8A8AC-813A-493B-90F2-5F946ED5F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1B74297-F303-4969-9BA9-E2788A4CA2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641150B-6B85-4485-BAC7-4BE391F08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38B08B8-3FCB-45CF-92EE-5D24DE766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0DFC743-56AE-4BCA-9F8A-C5F7292BC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85BEBEAF-AE40-4A3A-B714-B21CD20A4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990B1646-0767-4297-ABE2-7C47BF4EF5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E38E762E-2638-4E1B-A452-57E3970D0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9E382A3D-2F90-475C-8DF2-F666FEA34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6CBD45-8EBC-6B38-0673-E3F85B93E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143000"/>
            <a:ext cx="8825658" cy="3389217"/>
          </a:xfrm>
        </p:spPr>
        <p:txBody>
          <a:bodyPr anchor="ctr">
            <a:normAutofit/>
          </a:bodyPr>
          <a:lstStyle/>
          <a:p>
            <a:pPr algn="ctr"/>
            <a:r>
              <a:rPr lang="en-US" sz="6600">
                <a:solidFill>
                  <a:srgbClr val="FFFFFF"/>
                </a:solidFill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Horror Movie Trends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2BDE45-037A-91CC-68DF-5A4027F55A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5240851"/>
            <a:ext cx="8825658" cy="828932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000">
                <a:solidFill>
                  <a:schemeClr val="tx2"/>
                </a:solidFill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Trends over the Last Decade</a:t>
            </a:r>
          </a:p>
          <a:p>
            <a:pPr algn="ctr">
              <a:lnSpc>
                <a:spcPct val="90000"/>
              </a:lnSpc>
            </a:pPr>
            <a:r>
              <a:rPr lang="en-US" sz="2000">
                <a:solidFill>
                  <a:schemeClr val="tx2"/>
                </a:solidFill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Ben, Danielle, Joe, rothana</a:t>
            </a:r>
          </a:p>
        </p:txBody>
      </p:sp>
    </p:spTree>
    <p:extLst>
      <p:ext uri="{BB962C8B-B14F-4D97-AF65-F5344CB8AC3E}">
        <p14:creationId xmlns:p14="http://schemas.microsoft.com/office/powerpoint/2010/main" val="4078294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6E13-90E2-C085-109D-9CB4B9409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Motivation and 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05223-4AEB-2246-ACA4-BBD7BED52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128397" cy="367653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With Halloween passing behind us, it would be interesting to look at the horror genre and its popularity within the data set. Today we are seeing a rise in remakes and sequels that may or may not be cutting it for the viewers and would like to see how previous horror films did with the ratings.</a:t>
            </a:r>
          </a:p>
          <a:p>
            <a:r>
              <a:rPr lang="en-US" dirty="0"/>
              <a:t>Questions addressed in this analysis</a:t>
            </a:r>
          </a:p>
          <a:p>
            <a:pPr lvl="1"/>
            <a:r>
              <a:rPr lang="en-US" dirty="0"/>
              <a:t>Release Date Analysis (Roth):</a:t>
            </a:r>
          </a:p>
          <a:p>
            <a:pPr lvl="2"/>
            <a:r>
              <a:rPr lang="en-US" dirty="0"/>
              <a:t>What is the change in average ratings between 2012 and 2017?</a:t>
            </a:r>
          </a:p>
          <a:p>
            <a:pPr lvl="2"/>
            <a:r>
              <a:rPr lang="en-US" dirty="0"/>
              <a:t>Which release month is the most popular for each country in the data set?</a:t>
            </a:r>
          </a:p>
          <a:p>
            <a:pPr lvl="1"/>
            <a:r>
              <a:rPr lang="en-US" dirty="0"/>
              <a:t>Country Analysis (Ben):</a:t>
            </a:r>
          </a:p>
          <a:p>
            <a:pPr lvl="2"/>
            <a:r>
              <a:rPr lang="en-US" dirty="0"/>
              <a:t>What country spends the most on average per movie?</a:t>
            </a:r>
          </a:p>
          <a:p>
            <a:pPr lvl="2"/>
            <a:r>
              <a:rPr lang="en-US" dirty="0"/>
              <a:t>What is the relationship between rating average and country?</a:t>
            </a:r>
          </a:p>
          <a:p>
            <a:pPr lvl="1"/>
            <a:r>
              <a:rPr lang="en-US" dirty="0"/>
              <a:t>Rating Analysis (Danielle):</a:t>
            </a:r>
          </a:p>
          <a:p>
            <a:pPr lvl="2"/>
            <a:r>
              <a:rPr lang="en-US" dirty="0"/>
              <a:t>What is the correlation  between rating and movie duration?</a:t>
            </a:r>
          </a:p>
          <a:p>
            <a:pPr lvl="2"/>
            <a:r>
              <a:rPr lang="en-US" dirty="0"/>
              <a:t>What is the correlation between rating and location setting?</a:t>
            </a:r>
          </a:p>
          <a:p>
            <a:pPr lvl="1"/>
            <a:r>
              <a:rPr lang="en-US" dirty="0"/>
              <a:t>Netflix Analysis (Joe):</a:t>
            </a:r>
          </a:p>
          <a:p>
            <a:pPr lvl="2"/>
            <a:r>
              <a:rPr lang="en-US" dirty="0"/>
              <a:t>Number of horror movie release vs total release per county per year?</a:t>
            </a:r>
          </a:p>
          <a:p>
            <a:pPr lvl="2"/>
            <a:r>
              <a:rPr lang="en-US" dirty="0"/>
              <a:t>Was the number of releases effected by the pandemic? 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764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6E13-90E2-C085-109D-9CB4B9409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Rating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05223-4AEB-2246-ACA4-BBD7BED52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IMDB Horror movie Data set from Kaggle.</a:t>
            </a:r>
          </a:p>
          <a:p>
            <a:pPr lvl="1"/>
            <a:r>
              <a:rPr lang="en-US" dirty="0"/>
              <a:t>Limitation of the data set include</a:t>
            </a:r>
          </a:p>
          <a:p>
            <a:pPr lvl="2"/>
            <a:r>
              <a:rPr lang="en-US" dirty="0"/>
              <a:t>Missing data that was filtered out</a:t>
            </a:r>
          </a:p>
          <a:p>
            <a:pPr lvl="2"/>
            <a:r>
              <a:rPr lang="en-US" dirty="0"/>
              <a:t>Unknown number of reviews </a:t>
            </a:r>
          </a:p>
          <a:p>
            <a:r>
              <a:rPr lang="en-US" dirty="0" err="1"/>
              <a:t>Geoapify</a:t>
            </a:r>
            <a:r>
              <a:rPr lang="en-US" dirty="0"/>
              <a:t> API was used</a:t>
            </a:r>
          </a:p>
          <a:p>
            <a:pPr lvl="1"/>
            <a:r>
              <a:rPr lang="en-US" dirty="0"/>
              <a:t>Geocode to get place id</a:t>
            </a:r>
          </a:p>
          <a:p>
            <a:pPr lvl="1"/>
            <a:r>
              <a:rPr lang="en-US" dirty="0"/>
              <a:t>Places to get location type</a:t>
            </a:r>
          </a:p>
          <a:p>
            <a:pPr lvl="2"/>
            <a:r>
              <a:rPr lang="en-US" dirty="0"/>
              <a:t>Dependent on data entered to be correct</a:t>
            </a:r>
          </a:p>
        </p:txBody>
      </p:sp>
    </p:spTree>
    <p:extLst>
      <p:ext uri="{BB962C8B-B14F-4D97-AF65-F5344CB8AC3E}">
        <p14:creationId xmlns:p14="http://schemas.microsoft.com/office/powerpoint/2010/main" val="3777413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6E13-90E2-C085-109D-9CB4B9409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</p:spPr>
        <p:txBody>
          <a:bodyPr>
            <a:normAutofit/>
          </a:bodyPr>
          <a:lstStyle/>
          <a:p>
            <a:r>
              <a:rPr lang="en-US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Rating Analysis: 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05223-4AEB-2246-ACA4-BBD7BED52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4458195" cy="3416300"/>
          </a:xfrm>
        </p:spPr>
        <p:txBody>
          <a:bodyPr anchor="ctr">
            <a:normAutofit/>
          </a:bodyPr>
          <a:lstStyle/>
          <a:p>
            <a:r>
              <a:rPr lang="en-US" dirty="0"/>
              <a:t>What is the coloration between review rating and run time?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ACB0B4-117B-FAC8-D6BF-FD9D13D02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8962" y="2603500"/>
            <a:ext cx="5275153" cy="382448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6684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6E13-90E2-C085-109D-9CB4B9409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</p:spPr>
        <p:txBody>
          <a:bodyPr>
            <a:normAutofit/>
          </a:bodyPr>
          <a:lstStyle/>
          <a:p>
            <a:r>
              <a:rPr lang="en-US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Rating Analysis: 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05223-4AEB-2246-ACA4-BBD7BED52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4458195" cy="3416300"/>
          </a:xfrm>
        </p:spPr>
        <p:txBody>
          <a:bodyPr anchor="ctr">
            <a:normAutofit/>
          </a:bodyPr>
          <a:lstStyle/>
          <a:p>
            <a:r>
              <a:rPr lang="en-US" dirty="0"/>
              <a:t>Is there a significant difference between review ratings based on the location setting? 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B22AA0-1FE4-61BC-6C69-D8BE292DD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7546" y="2603500"/>
            <a:ext cx="4562247" cy="396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015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6E13-90E2-C085-109D-9CB4B9409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05223-4AEB-2246-ACA4-BBD7BED52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</p:spTree>
    <p:extLst>
      <p:ext uri="{BB962C8B-B14F-4D97-AF65-F5344CB8AC3E}">
        <p14:creationId xmlns:p14="http://schemas.microsoft.com/office/powerpoint/2010/main" val="1068830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6E13-90E2-C085-109D-9CB4B9409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05223-4AEB-2246-ACA4-BBD7BED52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</p:spTree>
    <p:extLst>
      <p:ext uri="{BB962C8B-B14F-4D97-AF65-F5344CB8AC3E}">
        <p14:creationId xmlns:p14="http://schemas.microsoft.com/office/powerpoint/2010/main" val="14344072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Custom 1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591200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E84C22"/>
      </a:accent6>
      <a:hlink>
        <a:srgbClr val="CC9900"/>
      </a:hlink>
      <a:folHlink>
        <a:srgbClr val="666699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2525</TotalTime>
  <Words>284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Simplified Arabic Fixed</vt:lpstr>
      <vt:lpstr>Wingdings 3</vt:lpstr>
      <vt:lpstr>Ion Boardroom</vt:lpstr>
      <vt:lpstr>Horror Movie Trends </vt:lpstr>
      <vt:lpstr>Motivation and Interest</vt:lpstr>
      <vt:lpstr>Rating Analysis</vt:lpstr>
      <vt:lpstr>Rating Analysis: Question 1</vt:lpstr>
      <vt:lpstr>Rating Analysis: Question 2</vt:lpstr>
      <vt:lpstr>Question 1</vt:lpstr>
      <vt:lpstr>Question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Horror Movie Trends</dc:title>
  <dc:creator>Danielle Torpy</dc:creator>
  <cp:lastModifiedBy>Danielle Torpy</cp:lastModifiedBy>
  <cp:revision>3</cp:revision>
  <dcterms:created xsi:type="dcterms:W3CDTF">2022-11-03T21:00:10Z</dcterms:created>
  <dcterms:modified xsi:type="dcterms:W3CDTF">2022-11-09T03:27:12Z</dcterms:modified>
</cp:coreProperties>
</file>