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68" d="100"/>
          <a:sy n="68" d="100"/>
        </p:scale>
        <p:origin x="1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11/10/2022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p:txBody>
          <a:bodyPr/>
          <a:lstStyle/>
          <a:p>
            <a:r>
              <a:rPr lang="en-US" dirty="0"/>
              <a:t>Question 1</a:t>
            </a:r>
          </a:p>
        </p:txBody>
      </p:sp>
    </p:spTree>
    <p:extLst>
      <p:ext uri="{BB962C8B-B14F-4D97-AF65-F5344CB8AC3E}">
        <p14:creationId xmlns:p14="http://schemas.microsoft.com/office/powerpoint/2010/main" val="106883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p:txBody>
          <a:bodyPr/>
          <a:lstStyle/>
          <a:p>
            <a:r>
              <a:rPr lang="en-US" dirty="0"/>
              <a:t>Question 1</a:t>
            </a:r>
          </a:p>
        </p:txBody>
      </p:sp>
    </p:spTree>
    <p:extLst>
      <p:ext uri="{BB962C8B-B14F-4D97-AF65-F5344CB8AC3E}">
        <p14:creationId xmlns:p14="http://schemas.microsoft.com/office/powerpoint/2010/main" val="1434407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2803</TotalTime>
  <Words>401</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Simplified Arabic Fixed</vt:lpstr>
      <vt:lpstr>Wingdings 3</vt:lpstr>
      <vt:lpstr>Ion Boardroom</vt:lpstr>
      <vt:lpstr>Horror Movie Trends </vt:lpstr>
      <vt:lpstr>Motivation and Interest</vt:lpstr>
      <vt:lpstr>Rating Analysis: Source Material</vt:lpstr>
      <vt:lpstr>Rating Analysis: Question 1</vt:lpstr>
      <vt:lpstr>Rating Analysis: Question 2</vt:lpstr>
      <vt:lpstr>Question 1</vt:lpstr>
      <vt:lpstr>Question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Danielle Torpy</cp:lastModifiedBy>
  <cp:revision>8</cp:revision>
  <dcterms:created xsi:type="dcterms:W3CDTF">2022-11-03T21:00:10Z</dcterms:created>
  <dcterms:modified xsi:type="dcterms:W3CDTF">2022-11-11T01:09:55Z</dcterms:modified>
</cp:coreProperties>
</file>