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E9D731-759F-4991-93DB-9952D233A694}" v="5" dt="2022-11-04T00:18:53.5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76279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78ABE3C1-DBE1-495D-B57B-2849774B866A}" type="datetimeFigureOut">
              <a:rPr lang="en-US" smtClean="0"/>
              <a:t>11/4/2022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63575" y="3226820"/>
            <a:ext cx="3859795" cy="304801"/>
          </a:xfrm>
        </p:spPr>
        <p:txBody>
          <a:bodyPr anchor="b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618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5945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2683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11/4/2022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59251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69166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TextBox 10"/>
          <p:cNvSpPr txBox="1"/>
          <p:nvPr/>
        </p:nvSpPr>
        <p:spPr bwMode="gray">
          <a:xfrm>
            <a:off x="898295" y="603589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705137" y="261378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705034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86515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14393"/>
            <a:ext cx="8825659" cy="101266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51983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404477"/>
            <a:ext cx="8825659" cy="17887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587" y="5024967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16162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09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87261"/>
            <a:ext cx="3129168" cy="28397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10999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87261"/>
            <a:ext cx="3145380" cy="28397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1" y="2603500"/>
            <a:ext cx="315744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87261"/>
            <a:ext cx="3161029" cy="283979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11/4/2022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29667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20744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1246"/>
            <a:ext cx="2691242" cy="158376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20745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42840"/>
            <a:ext cx="2691242" cy="155217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7"/>
            <a:ext cx="3050438" cy="92140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18992"/>
            <a:ext cx="2691242" cy="157601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09107"/>
            <a:ext cx="3054127" cy="89634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11/4/2022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48506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11/4/2022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1653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97430"/>
            <a:ext cx="1409965" cy="4729626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97429"/>
            <a:ext cx="6247546" cy="472962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E61D-D431-422C-9764-11DAFE33AB63}" type="datetimeFigureOut">
              <a:rPr lang="en-US" smtClean="0"/>
              <a:t>11/4/2022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061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11/4/2022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751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4"/>
            <a:ext cx="4351023" cy="2283823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11/4/2022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70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1368" y="2603500"/>
            <a:ext cx="4828744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1" y="2603500"/>
            <a:ext cx="4825159" cy="337770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11/4/2022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523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36063"/>
            <a:ext cx="48251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212326"/>
            <a:ext cx="4825158" cy="280747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1" y="2603499"/>
            <a:ext cx="4825160" cy="60882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212327"/>
            <a:ext cx="4825159" cy="280747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11/4/2022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982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11/4/2022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356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11/4/2022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2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11/4/2022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811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2" y="1143000"/>
            <a:ext cx="322719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11/4/2022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035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11/4/2022</a:t>
            </a:fld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939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  <p:sldLayoutId id="2147483765" r:id="rId13"/>
    <p:sldLayoutId id="2147483766" r:id="rId14"/>
    <p:sldLayoutId id="2147483767" r:id="rId15"/>
    <p:sldLayoutId id="2147483768" r:id="rId16"/>
    <p:sldLayoutId id="214748376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3474BD5-5CDD-4624-B265-461D5D2FAB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64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31263F0-712E-46E9-B944-D0346B1364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C6BE52B-F34B-40BE-8EBC-DC9BAEC10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7F7CEE2-BAF7-470F-A441-99C3288799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B2A8A8AC-813A-493B-90F2-5F946ED5FC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1B74297-F303-4969-9BA9-E2788A4CA2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641150B-6B85-4485-BAC7-4BE391F084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38B08B8-3FCB-45CF-92EE-5D24DE766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0DFC743-56AE-4BCA-9F8A-C5F7292BC6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85BEBEAF-AE40-4A3A-B714-B21CD20A4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990B1646-0767-4297-ABE2-7C47BF4EF5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E38E762E-2638-4E1B-A452-57E3970D0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9E382A3D-2F90-475C-8DF2-F666FEA34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6CBD45-8EBC-6B38-0673-E3F85B93E0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1143000"/>
            <a:ext cx="8825658" cy="3389217"/>
          </a:xfrm>
        </p:spPr>
        <p:txBody>
          <a:bodyPr anchor="ctr">
            <a:normAutofit/>
          </a:bodyPr>
          <a:lstStyle/>
          <a:p>
            <a:pPr algn="ctr"/>
            <a:r>
              <a:rPr lang="en-US" sz="6600">
                <a:solidFill>
                  <a:srgbClr val="FFFFFF"/>
                </a:solidFill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Horror Movie Trends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2BDE45-037A-91CC-68DF-5A4027F55A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3171" y="5240851"/>
            <a:ext cx="8825658" cy="828932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2000">
                <a:solidFill>
                  <a:schemeClr val="tx2"/>
                </a:solidFill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Trends over the Last Decade</a:t>
            </a:r>
          </a:p>
          <a:p>
            <a:pPr algn="ctr">
              <a:lnSpc>
                <a:spcPct val="90000"/>
              </a:lnSpc>
            </a:pPr>
            <a:r>
              <a:rPr lang="en-US" sz="2000">
                <a:solidFill>
                  <a:schemeClr val="tx2"/>
                </a:solidFill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Ben, Danielle, Joe, rothana</a:t>
            </a:r>
          </a:p>
        </p:txBody>
      </p:sp>
    </p:spTree>
    <p:extLst>
      <p:ext uri="{BB962C8B-B14F-4D97-AF65-F5344CB8AC3E}">
        <p14:creationId xmlns:p14="http://schemas.microsoft.com/office/powerpoint/2010/main" val="4078294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96E13-90E2-C085-109D-9CB4B9409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Motivation and Interest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05223-4AEB-2246-ACA4-BBD7BED52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128397" cy="3676530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With Halloween passing behind us, it would be interesting to look at the horror genre and its popularity within the data set. Today we are seeing a rise in remakes and sequels that may or may not be cutting it for the viewers and would like to see how previous horror films did with the ratings.</a:t>
            </a:r>
          </a:p>
          <a:p>
            <a:r>
              <a:rPr lang="en-US" dirty="0"/>
              <a:t>Questions addressed in this analysis</a:t>
            </a:r>
          </a:p>
          <a:p>
            <a:pPr lvl="1"/>
            <a:r>
              <a:rPr lang="en-US" dirty="0"/>
              <a:t>Release Date Analysis (Roth):</a:t>
            </a:r>
          </a:p>
          <a:p>
            <a:pPr lvl="2"/>
            <a:r>
              <a:rPr lang="en-US" dirty="0"/>
              <a:t>What is the change in average ratings between 2012 and 2017?</a:t>
            </a:r>
          </a:p>
          <a:p>
            <a:pPr lvl="2"/>
            <a:r>
              <a:rPr lang="en-US" dirty="0"/>
              <a:t>Which release month is the most popular for each country in the data set?</a:t>
            </a:r>
          </a:p>
          <a:p>
            <a:pPr lvl="1"/>
            <a:r>
              <a:rPr lang="en-US" dirty="0"/>
              <a:t>Country Analysis (Ben):</a:t>
            </a:r>
          </a:p>
          <a:p>
            <a:pPr lvl="2"/>
            <a:r>
              <a:rPr lang="en-US" dirty="0"/>
              <a:t>What country spends the most on average per movie?</a:t>
            </a:r>
          </a:p>
          <a:p>
            <a:pPr lvl="2"/>
            <a:r>
              <a:rPr lang="en-US" dirty="0"/>
              <a:t>What is the relationship between rating average and country?</a:t>
            </a:r>
          </a:p>
          <a:p>
            <a:pPr lvl="1"/>
            <a:r>
              <a:rPr lang="en-US" dirty="0"/>
              <a:t>Rating Analysis (Danielle):</a:t>
            </a:r>
          </a:p>
          <a:p>
            <a:pPr lvl="2"/>
            <a:r>
              <a:rPr lang="en-US" dirty="0"/>
              <a:t>What is the correlation  between rating and movie duration?</a:t>
            </a:r>
          </a:p>
          <a:p>
            <a:pPr lvl="2"/>
            <a:r>
              <a:rPr lang="en-US" dirty="0"/>
              <a:t>What is the correlation between rating and location setting?</a:t>
            </a:r>
          </a:p>
          <a:p>
            <a:pPr lvl="1"/>
            <a:r>
              <a:rPr lang="en-US" dirty="0"/>
              <a:t>Netflix Analysis (Joe):</a:t>
            </a:r>
          </a:p>
          <a:p>
            <a:pPr lvl="2"/>
            <a:r>
              <a:rPr lang="en-US" dirty="0"/>
              <a:t>Number of horror movie release vs total release per county per year?</a:t>
            </a:r>
          </a:p>
          <a:p>
            <a:pPr lvl="2"/>
            <a:r>
              <a:rPr lang="en-US" dirty="0"/>
              <a:t>Was the number of releases effected by the pandemic? </a:t>
            </a:r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764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96E13-90E2-C085-109D-9CB4B9409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Question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05223-4AEB-2246-ACA4-BBD7BED52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 1</a:t>
            </a:r>
          </a:p>
        </p:txBody>
      </p:sp>
    </p:spTree>
    <p:extLst>
      <p:ext uri="{BB962C8B-B14F-4D97-AF65-F5344CB8AC3E}">
        <p14:creationId xmlns:p14="http://schemas.microsoft.com/office/powerpoint/2010/main" val="3777413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96E13-90E2-C085-109D-9CB4B9409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Question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05223-4AEB-2246-ACA4-BBD7BED52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 1</a:t>
            </a:r>
          </a:p>
        </p:txBody>
      </p:sp>
    </p:spTree>
    <p:extLst>
      <p:ext uri="{BB962C8B-B14F-4D97-AF65-F5344CB8AC3E}">
        <p14:creationId xmlns:p14="http://schemas.microsoft.com/office/powerpoint/2010/main" val="2806684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96E13-90E2-C085-109D-9CB4B9409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Question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05223-4AEB-2246-ACA4-BBD7BED52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 1</a:t>
            </a:r>
          </a:p>
        </p:txBody>
      </p:sp>
    </p:spTree>
    <p:extLst>
      <p:ext uri="{BB962C8B-B14F-4D97-AF65-F5344CB8AC3E}">
        <p14:creationId xmlns:p14="http://schemas.microsoft.com/office/powerpoint/2010/main" val="1068830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96E13-90E2-C085-109D-9CB4B9409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Question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05223-4AEB-2246-ACA4-BBD7BED52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 1</a:t>
            </a:r>
          </a:p>
        </p:txBody>
      </p:sp>
    </p:spTree>
    <p:extLst>
      <p:ext uri="{BB962C8B-B14F-4D97-AF65-F5344CB8AC3E}">
        <p14:creationId xmlns:p14="http://schemas.microsoft.com/office/powerpoint/2010/main" val="14344072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Custom 1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591200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E84C22"/>
      </a:accent6>
      <a:hlink>
        <a:srgbClr val="CC9900"/>
      </a:hlink>
      <a:folHlink>
        <a:srgbClr val="666699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832</TotalTime>
  <Words>209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Century Gothic</vt:lpstr>
      <vt:lpstr>Simplified Arabic Fixed</vt:lpstr>
      <vt:lpstr>Wingdings 3</vt:lpstr>
      <vt:lpstr>Ion Boardroom</vt:lpstr>
      <vt:lpstr>Horror Movie Trends </vt:lpstr>
      <vt:lpstr>Motivation and Interest</vt:lpstr>
      <vt:lpstr>Question 1</vt:lpstr>
      <vt:lpstr>Question 1</vt:lpstr>
      <vt:lpstr>Question 1</vt:lpstr>
      <vt:lpstr>Question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Horror Movie Trends</dc:title>
  <dc:creator>Danielle Torpy</dc:creator>
  <cp:lastModifiedBy>Danielle Torpy</cp:lastModifiedBy>
  <cp:revision>2</cp:revision>
  <dcterms:created xsi:type="dcterms:W3CDTF">2022-11-03T21:00:10Z</dcterms:created>
  <dcterms:modified xsi:type="dcterms:W3CDTF">2022-11-04T23:28:59Z</dcterms:modified>
</cp:coreProperties>
</file>