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83.xml" ContentType="application/vnd.openxmlformats-officedocument.presentationml.tags+xml"/>
  <Override PartName="/ppt/tags/tag8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3"/>
    <p:sldMasterId id="2147483975" r:id="rId14"/>
    <p:sldMasterId id="2147484082" r:id="rId15"/>
    <p:sldMasterId id="2147484000" r:id="rId16"/>
    <p:sldMasterId id="2147484009" r:id="rId17"/>
    <p:sldMasterId id="2147484020" r:id="rId18"/>
    <p:sldMasterId id="2147484026" r:id="rId19"/>
    <p:sldMasterId id="2147484051" r:id="rId20"/>
    <p:sldMasterId id="2147484032" r:id="rId21"/>
  </p:sldMasterIdLst>
  <p:notesMasterIdLst>
    <p:notesMasterId r:id="rId27"/>
  </p:notesMasterIdLst>
  <p:handoutMasterIdLst>
    <p:handoutMasterId r:id="rId28"/>
  </p:handoutMasterIdLst>
  <p:sldIdLst>
    <p:sldId id="596" r:id="rId22"/>
    <p:sldId id="597" r:id="rId23"/>
    <p:sldId id="601" r:id="rId24"/>
    <p:sldId id="599" r:id="rId25"/>
    <p:sldId id="60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Boyes" initials="L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5" autoAdjust="0"/>
  </p:normalViewPr>
  <p:slideViewPr>
    <p:cSldViewPr snapToGrid="0">
      <p:cViewPr varScale="1">
        <p:scale>
          <a:sx n="58" d="100"/>
          <a:sy n="58" d="100"/>
        </p:scale>
        <p:origin x="988"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26"/>
    </p:cViewPr>
  </p:sorterViewPr>
  <p:notesViewPr>
    <p:cSldViewPr snapToGrid="0">
      <p:cViewPr varScale="1">
        <p:scale>
          <a:sx n="59" d="100"/>
          <a:sy n="59" d="100"/>
        </p:scale>
        <p:origin x="237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Master" Target="slideMasters/slideMaster6.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9.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5.xml"/><Relationship Id="rId25" Type="http://schemas.openxmlformats.org/officeDocument/2006/relationships/slide" Target="slides/slide4.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4.xml"/><Relationship Id="rId20" Type="http://schemas.openxmlformats.org/officeDocument/2006/relationships/slideMaster" Target="slideMasters/slideMaster8.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3.xml"/><Relationship Id="rId23" Type="http://schemas.openxmlformats.org/officeDocument/2006/relationships/slide" Target="slides/slide2.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Master" Target="slideMasters/slideMaster7.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2.xml"/><Relationship Id="rId22" Type="http://schemas.openxmlformats.org/officeDocument/2006/relationships/slide" Target="slides/slide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customXml" Target="../customXml/item8.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6DA24-B78B-43F0-85CD-9E4B31144E2C}" type="doc">
      <dgm:prSet loTypeId="urn:microsoft.com/office/officeart/2009/3/layout/SpiralPicture" loCatId="picture" qsTypeId="urn:microsoft.com/office/officeart/2005/8/quickstyle/simple1" qsCatId="simple" csTypeId="urn:microsoft.com/office/officeart/2005/8/colors/colorful2" csCatId="colorful" phldr="1"/>
      <dgm:spPr/>
      <dgm:t>
        <a:bodyPr/>
        <a:lstStyle/>
        <a:p>
          <a:endParaRPr lang="en-GB"/>
        </a:p>
      </dgm:t>
    </dgm:pt>
    <dgm:pt modelId="{4A275F57-97DA-4676-8198-0897E321596E}">
      <dgm:prSet/>
      <dgm:spPr/>
      <dgm:t>
        <a:bodyPr/>
        <a:lstStyle/>
        <a:p>
          <a:endParaRPr lang="en-GB"/>
        </a:p>
      </dgm:t>
    </dgm:pt>
    <dgm:pt modelId="{1B06F7E1-8168-418D-8C7E-EBD8D5C72C46}" type="parTrans" cxnId="{6D3260F4-76B2-4E26-979D-262066C8B172}">
      <dgm:prSet/>
      <dgm:spPr/>
      <dgm:t>
        <a:bodyPr/>
        <a:lstStyle/>
        <a:p>
          <a:endParaRPr lang="en-GB"/>
        </a:p>
      </dgm:t>
    </dgm:pt>
    <dgm:pt modelId="{9D821776-EDA3-49DA-ABCF-6BAE73A5DFAA}" type="sibTrans" cxnId="{6D3260F4-76B2-4E26-979D-262066C8B17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GB"/>
        </a:p>
      </dgm:t>
    </dgm:pt>
    <dgm:pt modelId="{66185BC2-57E7-42FF-AD77-F9A68B9E746E}">
      <dgm:prSet/>
      <dgm:spPr/>
      <dgm:t>
        <a:bodyPr/>
        <a:lstStyle/>
        <a:p>
          <a:endParaRPr lang="en-GB"/>
        </a:p>
      </dgm:t>
    </dgm:pt>
    <dgm:pt modelId="{E18494EC-0319-4570-9185-B5504E096662}" type="parTrans" cxnId="{A65F8B2E-1844-4600-AA26-682EE8B10059}">
      <dgm:prSet/>
      <dgm:spPr/>
      <dgm:t>
        <a:bodyPr/>
        <a:lstStyle/>
        <a:p>
          <a:endParaRPr lang="en-GB"/>
        </a:p>
      </dgm:t>
    </dgm:pt>
    <dgm:pt modelId="{A6B46590-ED5E-42D6-AA94-CEEBE615CC72}" type="sibTrans" cxnId="{A65F8B2E-1844-4600-AA26-682EE8B10059}">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t>
        <a:bodyPr/>
        <a:lstStyle/>
        <a:p>
          <a:endParaRPr lang="en-GB"/>
        </a:p>
      </dgm:t>
    </dgm:pt>
    <dgm:pt modelId="{AB309206-3941-4F25-915B-3BAE794B3AFC}">
      <dgm:prSet/>
      <dgm:spPr/>
      <dgm:t>
        <a:bodyPr/>
        <a:lstStyle/>
        <a:p>
          <a:endParaRPr lang="en-GB"/>
        </a:p>
      </dgm:t>
    </dgm:pt>
    <dgm:pt modelId="{EF98C4DD-55F4-43B0-934D-4849B0FD89D1}" type="parTrans" cxnId="{D72C58EB-7BD5-4EDA-AA6C-294AD93B2FE2}">
      <dgm:prSet/>
      <dgm:spPr/>
      <dgm:t>
        <a:bodyPr/>
        <a:lstStyle/>
        <a:p>
          <a:endParaRPr lang="en-GB"/>
        </a:p>
      </dgm:t>
    </dgm:pt>
    <dgm:pt modelId="{62845334-175D-48DA-9998-B68EBA3B4380}" type="sibTrans" cxnId="{D72C58EB-7BD5-4EDA-AA6C-294AD93B2FE2}">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dgm:spPr>
      <dgm:t>
        <a:bodyPr/>
        <a:lstStyle/>
        <a:p>
          <a:endParaRPr lang="en-GB"/>
        </a:p>
      </dgm:t>
    </dgm:pt>
    <dgm:pt modelId="{0E0798CE-DFC6-4F35-9C72-9C0D3EFEBF6F}">
      <dgm:prSet/>
      <dgm:spPr/>
      <dgm:t>
        <a:bodyPr/>
        <a:lstStyle/>
        <a:p>
          <a:endParaRPr lang="en-GB"/>
        </a:p>
      </dgm:t>
    </dgm:pt>
    <dgm:pt modelId="{1C43B0BE-83B7-4B73-B37E-9136E4B336C8}" type="parTrans" cxnId="{16B3DE87-9B84-40C9-994D-F29ADDAD45F3}">
      <dgm:prSet/>
      <dgm:spPr/>
      <dgm:t>
        <a:bodyPr/>
        <a:lstStyle/>
        <a:p>
          <a:endParaRPr lang="en-GB"/>
        </a:p>
      </dgm:t>
    </dgm:pt>
    <dgm:pt modelId="{E08FDD45-27B1-4FD5-8F07-CC79428A13B5}" type="sibTrans" cxnId="{16B3DE87-9B84-40C9-994D-F29ADDAD45F3}">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dgm:spPr>
      <dgm:t>
        <a:bodyPr/>
        <a:lstStyle/>
        <a:p>
          <a:endParaRPr lang="en-GB"/>
        </a:p>
      </dgm:t>
    </dgm:pt>
    <dgm:pt modelId="{7DEE3409-ED75-4AA5-8F1F-D37642BAFFDC}">
      <dgm:prSet/>
      <dgm:spPr/>
      <dgm:t>
        <a:bodyPr/>
        <a:lstStyle/>
        <a:p>
          <a:endParaRPr lang="en-GB"/>
        </a:p>
      </dgm:t>
    </dgm:pt>
    <dgm:pt modelId="{81617638-767E-4D77-841C-C1C4532B1FB1}" type="parTrans" cxnId="{63AC5517-EA63-4CD2-BE0C-5BDB131A606F}">
      <dgm:prSet/>
      <dgm:spPr/>
      <dgm:t>
        <a:bodyPr/>
        <a:lstStyle/>
        <a:p>
          <a:endParaRPr lang="en-GB"/>
        </a:p>
      </dgm:t>
    </dgm:pt>
    <dgm:pt modelId="{91829BA2-84D9-490E-AB7E-8F18D576175C}" type="sibTrans" cxnId="{63AC5517-EA63-4CD2-BE0C-5BDB131A606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dgm:spPr>
      <dgm:t>
        <a:bodyPr/>
        <a:lstStyle/>
        <a:p>
          <a:endParaRPr lang="en-GB"/>
        </a:p>
      </dgm:t>
    </dgm:pt>
    <dgm:pt modelId="{7B900AEA-FFCD-455C-80F7-8F4F0449BB5C}" type="pres">
      <dgm:prSet presAssocID="{53C6DA24-B78B-43F0-85CD-9E4B31144E2C}" presName="Name0" presStyleCnt="0">
        <dgm:presLayoutVars>
          <dgm:chMax val="5"/>
          <dgm:dir/>
        </dgm:presLayoutVars>
      </dgm:prSet>
      <dgm:spPr/>
    </dgm:pt>
    <dgm:pt modelId="{38F2C9F3-179F-4557-8BD9-CBBE6AE8523C}" type="pres">
      <dgm:prSet presAssocID="{53C6DA24-B78B-43F0-85CD-9E4B31144E2C}" presName="picts" presStyleCnt="0"/>
      <dgm:spPr/>
    </dgm:pt>
    <dgm:pt modelId="{A283B1B8-6C2E-4580-9764-4283EAEC108E}" type="pres">
      <dgm:prSet presAssocID="{53C6DA24-B78B-43F0-85CD-9E4B31144E2C}" presName="space1" presStyleCnt="0"/>
      <dgm:spPr/>
    </dgm:pt>
    <dgm:pt modelId="{FAB846FA-8287-434A-89AB-D4EA2A8215CA}" type="pres">
      <dgm:prSet presAssocID="{53C6DA24-B78B-43F0-85CD-9E4B31144E2C}" presName="space2" presStyleCnt="0"/>
      <dgm:spPr/>
    </dgm:pt>
    <dgm:pt modelId="{EDFBE612-515B-4683-AAB8-E19698C00099}" type="pres">
      <dgm:prSet presAssocID="{9D821776-EDA3-49DA-ABCF-6BAE73A5DFAA}" presName="pictA1" presStyleCnt="0"/>
      <dgm:spPr/>
    </dgm:pt>
    <dgm:pt modelId="{6ED7B8F4-3A71-4D19-B963-AC00E1B869B3}" type="pres">
      <dgm:prSet presAssocID="{9D821776-EDA3-49DA-ABCF-6BAE73A5DFAA}" presName="imageRepeatNode" presStyleLbl="alignNode1" presStyleIdx="0" presStyleCnt="5" custLinFactNeighborX="-8142" custLinFactNeighborY="-30764"/>
      <dgm:spPr/>
    </dgm:pt>
    <dgm:pt modelId="{312D26F5-CF5D-4E55-85CA-56C920FC9520}" type="pres">
      <dgm:prSet presAssocID="{9D821776-EDA3-49DA-ABCF-6BAE73A5DFAA}" presName="oneDotPict" presStyleCnt="0"/>
      <dgm:spPr/>
    </dgm:pt>
    <dgm:pt modelId="{BBB90919-2883-4C72-B99F-55C93111360D}" type="pres">
      <dgm:prSet presAssocID="{9D821776-EDA3-49DA-ABCF-6BAE73A5DFAA}" presName="dotPict_11" presStyleLbl="solidFgAcc1" presStyleIdx="0" presStyleCnt="30"/>
      <dgm:spPr/>
    </dgm:pt>
    <dgm:pt modelId="{71493775-02BE-45E7-AB31-20C0945EF4E4}" type="pres">
      <dgm:prSet presAssocID="{A6B46590-ED5E-42D6-AA94-CEEBE615CC72}" presName="pictA2" presStyleCnt="0"/>
      <dgm:spPr/>
    </dgm:pt>
    <dgm:pt modelId="{2E0E5F50-C6B4-4108-9C78-B6C482A50C13}" type="pres">
      <dgm:prSet presAssocID="{A6B46590-ED5E-42D6-AA94-CEEBE615CC72}" presName="imageRepeatNode" presStyleLbl="alignNode1" presStyleIdx="1" presStyleCnt="5"/>
      <dgm:spPr/>
    </dgm:pt>
    <dgm:pt modelId="{20C1EF88-D4DF-4862-B581-5147E11EF5E0}" type="pres">
      <dgm:prSet presAssocID="{A6B46590-ED5E-42D6-AA94-CEEBE615CC72}" presName="twoDotsPict" presStyleCnt="0"/>
      <dgm:spPr/>
    </dgm:pt>
    <dgm:pt modelId="{19C79CE0-9FCD-4A00-A9FD-BEFC552F1D21}" type="pres">
      <dgm:prSet presAssocID="{A6B46590-ED5E-42D6-AA94-CEEBE615CC72}" presName="dotPict_21" presStyleLbl="solidFgAcc1" presStyleIdx="1" presStyleCnt="30"/>
      <dgm:spPr/>
    </dgm:pt>
    <dgm:pt modelId="{EE8B0812-BE48-4B14-A7B0-5F424F38FADB}" type="pres">
      <dgm:prSet presAssocID="{A6B46590-ED5E-42D6-AA94-CEEBE615CC72}" presName="dotPict_22" presStyleLbl="solidFgAcc1" presStyleIdx="2" presStyleCnt="30"/>
      <dgm:spPr/>
    </dgm:pt>
    <dgm:pt modelId="{594B3F2A-8566-41B1-8D9E-9FB7689AD6AD}" type="pres">
      <dgm:prSet presAssocID="{62845334-175D-48DA-9998-B68EBA3B4380}" presName="pictA3" presStyleCnt="0"/>
      <dgm:spPr/>
    </dgm:pt>
    <dgm:pt modelId="{6729A576-EC58-4DD3-991A-4977FB6C27BF}" type="pres">
      <dgm:prSet presAssocID="{62845334-175D-48DA-9998-B68EBA3B4380}" presName="imageRepeatNode" presStyleLbl="alignNode1" presStyleIdx="2" presStyleCnt="5"/>
      <dgm:spPr/>
    </dgm:pt>
    <dgm:pt modelId="{D221004D-B688-4E9D-80D7-E381593508F7}" type="pres">
      <dgm:prSet presAssocID="{62845334-175D-48DA-9998-B68EBA3B4380}" presName="threeDotsPict" presStyleCnt="0"/>
      <dgm:spPr/>
    </dgm:pt>
    <dgm:pt modelId="{DBCE18F5-C299-429F-8833-A44525A8EEA7}" type="pres">
      <dgm:prSet presAssocID="{62845334-175D-48DA-9998-B68EBA3B4380}" presName="dotPict_31" presStyleLbl="solidFgAcc1" presStyleIdx="3" presStyleCnt="30"/>
      <dgm:spPr/>
    </dgm:pt>
    <dgm:pt modelId="{AC8A08B1-F8B1-406A-B502-A0D105E13FB9}" type="pres">
      <dgm:prSet presAssocID="{62845334-175D-48DA-9998-B68EBA3B4380}" presName="dotPict_32" presStyleLbl="solidFgAcc1" presStyleIdx="4" presStyleCnt="30"/>
      <dgm:spPr/>
    </dgm:pt>
    <dgm:pt modelId="{D23B0F93-F433-4012-B872-520630D1546A}" type="pres">
      <dgm:prSet presAssocID="{62845334-175D-48DA-9998-B68EBA3B4380}" presName="dotPict_33" presStyleLbl="solidFgAcc1" presStyleIdx="5" presStyleCnt="30"/>
      <dgm:spPr/>
    </dgm:pt>
    <dgm:pt modelId="{C10562E3-C024-4308-864D-04C3F0C780B6}" type="pres">
      <dgm:prSet presAssocID="{E08FDD45-27B1-4FD5-8F07-CC79428A13B5}" presName="pictA4" presStyleCnt="0"/>
      <dgm:spPr/>
    </dgm:pt>
    <dgm:pt modelId="{E9FE3779-4E8F-4B66-9998-8E0F14F1670E}" type="pres">
      <dgm:prSet presAssocID="{E08FDD45-27B1-4FD5-8F07-CC79428A13B5}" presName="imageRepeatNode" presStyleLbl="alignNode1" presStyleIdx="3" presStyleCnt="5"/>
      <dgm:spPr/>
    </dgm:pt>
    <dgm:pt modelId="{88E9D55D-6C9D-4BB2-B63C-12EF08C72FE5}" type="pres">
      <dgm:prSet presAssocID="{E08FDD45-27B1-4FD5-8F07-CC79428A13B5}" presName="fourDotsPict" presStyleCnt="0"/>
      <dgm:spPr/>
    </dgm:pt>
    <dgm:pt modelId="{4440405D-C193-4BD3-98F2-BA338AF4695D}" type="pres">
      <dgm:prSet presAssocID="{E08FDD45-27B1-4FD5-8F07-CC79428A13B5}" presName="dotPict_41" presStyleLbl="solidFgAcc1" presStyleIdx="6" presStyleCnt="30"/>
      <dgm:spPr/>
    </dgm:pt>
    <dgm:pt modelId="{3F0BCDBD-6637-4189-B0B9-AD4EA5873D46}" type="pres">
      <dgm:prSet presAssocID="{E08FDD45-27B1-4FD5-8F07-CC79428A13B5}" presName="dotPict_42" presStyleLbl="solidFgAcc1" presStyleIdx="7" presStyleCnt="30"/>
      <dgm:spPr/>
    </dgm:pt>
    <dgm:pt modelId="{018C33B8-8437-49D2-8409-D252C8390C48}" type="pres">
      <dgm:prSet presAssocID="{E08FDD45-27B1-4FD5-8F07-CC79428A13B5}" presName="dotPict_43" presStyleLbl="solidFgAcc1" presStyleIdx="8" presStyleCnt="30"/>
      <dgm:spPr/>
    </dgm:pt>
    <dgm:pt modelId="{5D555396-AB2B-4563-9A94-BF0CBDC51E6C}" type="pres">
      <dgm:prSet presAssocID="{E08FDD45-27B1-4FD5-8F07-CC79428A13B5}" presName="dotPict_44" presStyleLbl="solidFgAcc1" presStyleIdx="9" presStyleCnt="30"/>
      <dgm:spPr/>
    </dgm:pt>
    <dgm:pt modelId="{596DD9DB-DB6C-49B4-8C73-404B4EBC518D}" type="pres">
      <dgm:prSet presAssocID="{91829BA2-84D9-490E-AB7E-8F18D576175C}" presName="pictA5" presStyleCnt="0"/>
      <dgm:spPr/>
    </dgm:pt>
    <dgm:pt modelId="{54BC1A6F-1F1A-4F4B-927F-0E00364DC875}" type="pres">
      <dgm:prSet presAssocID="{91829BA2-84D9-490E-AB7E-8F18D576175C}" presName="imageRepeatNode" presStyleLbl="alignNode1" presStyleIdx="4" presStyleCnt="5"/>
      <dgm:spPr/>
    </dgm:pt>
    <dgm:pt modelId="{0DF7B5E3-2041-4526-B3D3-F695F5D71EC8}" type="pres">
      <dgm:prSet presAssocID="{91829BA2-84D9-490E-AB7E-8F18D576175C}" presName="fiveDotsPict" presStyleCnt="0"/>
      <dgm:spPr/>
    </dgm:pt>
    <dgm:pt modelId="{E31A6B70-7D20-42DB-850B-76E8E7792781}" type="pres">
      <dgm:prSet presAssocID="{91829BA2-84D9-490E-AB7E-8F18D576175C}" presName="dotPict_51" presStyleLbl="solidFgAcc1" presStyleIdx="10" presStyleCnt="30"/>
      <dgm:spPr/>
    </dgm:pt>
    <dgm:pt modelId="{FE2548CD-2C9A-405A-A2F8-8DD4A215094D}" type="pres">
      <dgm:prSet presAssocID="{91829BA2-84D9-490E-AB7E-8F18D576175C}" presName="dotPict_52" presStyleLbl="solidFgAcc1" presStyleIdx="11" presStyleCnt="30"/>
      <dgm:spPr/>
    </dgm:pt>
    <dgm:pt modelId="{643295E7-2671-4CDA-8315-538FF89D9F9A}" type="pres">
      <dgm:prSet presAssocID="{91829BA2-84D9-490E-AB7E-8F18D576175C}" presName="dotPict_53" presStyleLbl="solidFgAcc1" presStyleIdx="12" presStyleCnt="30"/>
      <dgm:spPr/>
    </dgm:pt>
    <dgm:pt modelId="{EC88B8A8-6386-4A22-9358-E49F70E892CA}" type="pres">
      <dgm:prSet presAssocID="{91829BA2-84D9-490E-AB7E-8F18D576175C}" presName="dotPict_54" presStyleLbl="solidFgAcc1" presStyleIdx="13" presStyleCnt="30"/>
      <dgm:spPr/>
    </dgm:pt>
    <dgm:pt modelId="{29EC1081-265F-4ED3-89DE-4D13946B16F1}" type="pres">
      <dgm:prSet presAssocID="{91829BA2-84D9-490E-AB7E-8F18D576175C}" presName="dotPict_55" presStyleLbl="solidFgAcc1" presStyleIdx="14" presStyleCnt="30"/>
      <dgm:spPr/>
    </dgm:pt>
    <dgm:pt modelId="{7BC66A08-55F7-4C07-BB99-3C07BB496CA2}" type="pres">
      <dgm:prSet presAssocID="{53C6DA24-B78B-43F0-85CD-9E4B31144E2C}" presName="txLine" presStyleCnt="0"/>
      <dgm:spPr/>
    </dgm:pt>
    <dgm:pt modelId="{32BF4126-A496-4493-A446-5CB7AE611497}" type="pres">
      <dgm:prSet presAssocID="{4A275F57-97DA-4676-8198-0897E321596E}" presName="oneDotTx" presStyleCnt="0"/>
      <dgm:spPr/>
    </dgm:pt>
    <dgm:pt modelId="{2FAE6371-4B70-47A9-B2F4-56DFA8601866}" type="pres">
      <dgm:prSet presAssocID="{4A275F57-97DA-4676-8198-0897E321596E}" presName="dotTx_11" presStyleLbl="solidFgAcc1" presStyleIdx="15" presStyleCnt="30"/>
      <dgm:spPr/>
    </dgm:pt>
    <dgm:pt modelId="{6EEE75BA-59F2-42C3-A3FA-9AEC661B0439}" type="pres">
      <dgm:prSet presAssocID="{4A275F57-97DA-4676-8198-0897E321596E}" presName="Name37" presStyleLbl="revTx" presStyleIdx="0" presStyleCnt="5">
        <dgm:presLayoutVars>
          <dgm:bulletEnabled val="1"/>
        </dgm:presLayoutVars>
      </dgm:prSet>
      <dgm:spPr/>
    </dgm:pt>
    <dgm:pt modelId="{0648DC62-5680-4B05-98ED-0D53AD13ADED}" type="pres">
      <dgm:prSet presAssocID="{66185BC2-57E7-42FF-AD77-F9A68B9E746E}" presName="twoDotsTx" presStyleCnt="0"/>
      <dgm:spPr/>
    </dgm:pt>
    <dgm:pt modelId="{5F7E22B1-C7C2-4B7F-BBDD-1D1A01B977B6}" type="pres">
      <dgm:prSet presAssocID="{66185BC2-57E7-42FF-AD77-F9A68B9E746E}" presName="dotTx_21" presStyleLbl="solidFgAcc1" presStyleIdx="16" presStyleCnt="30"/>
      <dgm:spPr/>
    </dgm:pt>
    <dgm:pt modelId="{1FDC3CD0-1973-4904-BA27-F72ADF6542BF}" type="pres">
      <dgm:prSet presAssocID="{66185BC2-57E7-42FF-AD77-F9A68B9E746E}" presName="dotTx_22" presStyleLbl="solidFgAcc1" presStyleIdx="17" presStyleCnt="30"/>
      <dgm:spPr/>
    </dgm:pt>
    <dgm:pt modelId="{EB426F2B-8A06-4341-9639-84A3E84D0521}" type="pres">
      <dgm:prSet presAssocID="{66185BC2-57E7-42FF-AD77-F9A68B9E746E}" presName="Name39" presStyleLbl="revTx" presStyleIdx="1" presStyleCnt="5">
        <dgm:presLayoutVars>
          <dgm:bulletEnabled val="1"/>
        </dgm:presLayoutVars>
      </dgm:prSet>
      <dgm:spPr/>
    </dgm:pt>
    <dgm:pt modelId="{C51EFF63-B761-45E0-A9C9-54733BD82483}" type="pres">
      <dgm:prSet presAssocID="{AB309206-3941-4F25-915B-3BAE794B3AFC}" presName="threeDotsTx" presStyleCnt="0"/>
      <dgm:spPr/>
    </dgm:pt>
    <dgm:pt modelId="{4B6EAF22-8BB3-490A-8AFF-81ACB19AF54C}" type="pres">
      <dgm:prSet presAssocID="{AB309206-3941-4F25-915B-3BAE794B3AFC}" presName="dotTx_31" presStyleLbl="solidFgAcc1" presStyleIdx="18" presStyleCnt="30"/>
      <dgm:spPr/>
    </dgm:pt>
    <dgm:pt modelId="{94FE312F-CE52-4549-B847-175D3EB209CF}" type="pres">
      <dgm:prSet presAssocID="{AB309206-3941-4F25-915B-3BAE794B3AFC}" presName="dotTx_32" presStyleLbl="solidFgAcc1" presStyleIdx="19" presStyleCnt="30"/>
      <dgm:spPr/>
    </dgm:pt>
    <dgm:pt modelId="{1D3F4961-BC6D-42D0-8CAA-5D48178C0108}" type="pres">
      <dgm:prSet presAssocID="{AB309206-3941-4F25-915B-3BAE794B3AFC}" presName="dotTx_33" presStyleLbl="solidFgAcc1" presStyleIdx="20" presStyleCnt="30"/>
      <dgm:spPr/>
    </dgm:pt>
    <dgm:pt modelId="{87352D7B-514E-48AE-A05C-B3DE6448DECA}" type="pres">
      <dgm:prSet presAssocID="{AB309206-3941-4F25-915B-3BAE794B3AFC}" presName="Name41" presStyleLbl="revTx" presStyleIdx="2" presStyleCnt="5">
        <dgm:presLayoutVars>
          <dgm:bulletEnabled val="1"/>
        </dgm:presLayoutVars>
      </dgm:prSet>
      <dgm:spPr/>
    </dgm:pt>
    <dgm:pt modelId="{463D61CB-A3D3-43BC-9BC4-36D1FDEAD31D}" type="pres">
      <dgm:prSet presAssocID="{0E0798CE-DFC6-4F35-9C72-9C0D3EFEBF6F}" presName="fourDotsTx" presStyleCnt="0"/>
      <dgm:spPr/>
    </dgm:pt>
    <dgm:pt modelId="{62BA6C6B-938C-42D9-AF75-05364A89CB8E}" type="pres">
      <dgm:prSet presAssocID="{0E0798CE-DFC6-4F35-9C72-9C0D3EFEBF6F}" presName="dotTx_41" presStyleLbl="solidFgAcc1" presStyleIdx="21" presStyleCnt="30"/>
      <dgm:spPr/>
    </dgm:pt>
    <dgm:pt modelId="{B6C19D80-C62F-444E-95EF-07733F8F1014}" type="pres">
      <dgm:prSet presAssocID="{0E0798CE-DFC6-4F35-9C72-9C0D3EFEBF6F}" presName="dotTx_42" presStyleLbl="solidFgAcc1" presStyleIdx="22" presStyleCnt="30"/>
      <dgm:spPr/>
    </dgm:pt>
    <dgm:pt modelId="{40697D33-75E8-4BB5-888D-9180792FE575}" type="pres">
      <dgm:prSet presAssocID="{0E0798CE-DFC6-4F35-9C72-9C0D3EFEBF6F}" presName="dotTx_43" presStyleLbl="solidFgAcc1" presStyleIdx="23" presStyleCnt="30"/>
      <dgm:spPr/>
    </dgm:pt>
    <dgm:pt modelId="{DE162929-D559-4415-9A66-945104150575}" type="pres">
      <dgm:prSet presAssocID="{0E0798CE-DFC6-4F35-9C72-9C0D3EFEBF6F}" presName="dotTx_44" presStyleLbl="solidFgAcc1" presStyleIdx="24" presStyleCnt="30"/>
      <dgm:spPr/>
    </dgm:pt>
    <dgm:pt modelId="{94BE94A0-B6CE-44B3-B67D-36D4372363ED}" type="pres">
      <dgm:prSet presAssocID="{0E0798CE-DFC6-4F35-9C72-9C0D3EFEBF6F}" presName="Name43" presStyleLbl="revTx" presStyleIdx="3" presStyleCnt="5">
        <dgm:presLayoutVars>
          <dgm:bulletEnabled val="1"/>
        </dgm:presLayoutVars>
      </dgm:prSet>
      <dgm:spPr/>
    </dgm:pt>
    <dgm:pt modelId="{0EC210D4-75DC-4EA6-BB9D-0DAEF2366D34}" type="pres">
      <dgm:prSet presAssocID="{7DEE3409-ED75-4AA5-8F1F-D37642BAFFDC}" presName="fiveDotsTx" presStyleCnt="0"/>
      <dgm:spPr/>
    </dgm:pt>
    <dgm:pt modelId="{BFDA4AC3-DD91-41FA-809D-72E4D3E83D24}" type="pres">
      <dgm:prSet presAssocID="{7DEE3409-ED75-4AA5-8F1F-D37642BAFFDC}" presName="dotTx_51" presStyleLbl="solidFgAcc1" presStyleIdx="25" presStyleCnt="30"/>
      <dgm:spPr/>
    </dgm:pt>
    <dgm:pt modelId="{93CD4227-FF66-4371-8CFC-839BCB21AF70}" type="pres">
      <dgm:prSet presAssocID="{7DEE3409-ED75-4AA5-8F1F-D37642BAFFDC}" presName="dotTx_52" presStyleLbl="solidFgAcc1" presStyleIdx="26" presStyleCnt="30"/>
      <dgm:spPr/>
    </dgm:pt>
    <dgm:pt modelId="{B4D1F721-73D6-4D17-BEA6-DD52819E05FE}" type="pres">
      <dgm:prSet presAssocID="{7DEE3409-ED75-4AA5-8F1F-D37642BAFFDC}" presName="dotTx_53" presStyleLbl="solidFgAcc1" presStyleIdx="27" presStyleCnt="30"/>
      <dgm:spPr/>
    </dgm:pt>
    <dgm:pt modelId="{8D744534-CA2E-496A-8914-13B3E39F58E8}" type="pres">
      <dgm:prSet presAssocID="{7DEE3409-ED75-4AA5-8F1F-D37642BAFFDC}" presName="dotTx_54" presStyleLbl="solidFgAcc1" presStyleIdx="28" presStyleCnt="30"/>
      <dgm:spPr/>
    </dgm:pt>
    <dgm:pt modelId="{6FC4FE94-E793-4BA3-8D8A-FE1606FFE9AB}" type="pres">
      <dgm:prSet presAssocID="{7DEE3409-ED75-4AA5-8F1F-D37642BAFFDC}" presName="dotTx_55" presStyleLbl="solidFgAcc1" presStyleIdx="29" presStyleCnt="30"/>
      <dgm:spPr/>
    </dgm:pt>
    <dgm:pt modelId="{F329DAC3-42DB-41D2-8F16-93BC1CAD919F}" type="pres">
      <dgm:prSet presAssocID="{7DEE3409-ED75-4AA5-8F1F-D37642BAFFDC}" presName="Name45" presStyleLbl="revTx" presStyleIdx="4" presStyleCnt="5">
        <dgm:presLayoutVars>
          <dgm:bulletEnabled val="1"/>
        </dgm:presLayoutVars>
      </dgm:prSet>
      <dgm:spPr/>
    </dgm:pt>
  </dgm:ptLst>
  <dgm:cxnLst>
    <dgm:cxn modelId="{86F5C407-AEC3-412A-AEF0-F64175C42CE1}" type="presOf" srcId="{4A275F57-97DA-4676-8198-0897E321596E}" destId="{6EEE75BA-59F2-42C3-A3FA-9AEC661B0439}" srcOrd="0" destOrd="0" presId="urn:microsoft.com/office/officeart/2009/3/layout/SpiralPicture"/>
    <dgm:cxn modelId="{35795E0F-F053-4B0A-8DCC-AEF69647A2F9}" type="presOf" srcId="{53C6DA24-B78B-43F0-85CD-9E4B31144E2C}" destId="{7B900AEA-FFCD-455C-80F7-8F4F0449BB5C}" srcOrd="0" destOrd="0" presId="urn:microsoft.com/office/officeart/2009/3/layout/SpiralPicture"/>
    <dgm:cxn modelId="{FCE6C70F-C974-47FF-A644-1F74BB665097}" type="presOf" srcId="{E08FDD45-27B1-4FD5-8F07-CC79428A13B5}" destId="{E9FE3779-4E8F-4B66-9998-8E0F14F1670E}" srcOrd="0" destOrd="0" presId="urn:microsoft.com/office/officeart/2009/3/layout/SpiralPicture"/>
    <dgm:cxn modelId="{63AC5517-EA63-4CD2-BE0C-5BDB131A606F}" srcId="{53C6DA24-B78B-43F0-85CD-9E4B31144E2C}" destId="{7DEE3409-ED75-4AA5-8F1F-D37642BAFFDC}" srcOrd="4" destOrd="0" parTransId="{81617638-767E-4D77-841C-C1C4532B1FB1}" sibTransId="{91829BA2-84D9-490E-AB7E-8F18D576175C}"/>
    <dgm:cxn modelId="{A65F8B2E-1844-4600-AA26-682EE8B10059}" srcId="{53C6DA24-B78B-43F0-85CD-9E4B31144E2C}" destId="{66185BC2-57E7-42FF-AD77-F9A68B9E746E}" srcOrd="1" destOrd="0" parTransId="{E18494EC-0319-4570-9185-B5504E096662}" sibTransId="{A6B46590-ED5E-42D6-AA94-CEEBE615CC72}"/>
    <dgm:cxn modelId="{5EF11553-9969-4662-9657-310270BB1CDD}" type="presOf" srcId="{A6B46590-ED5E-42D6-AA94-CEEBE615CC72}" destId="{2E0E5F50-C6B4-4108-9C78-B6C482A50C13}" srcOrd="0" destOrd="0" presId="urn:microsoft.com/office/officeart/2009/3/layout/SpiralPicture"/>
    <dgm:cxn modelId="{D6D86757-0F20-40C8-A264-FF4F314738BE}" type="presOf" srcId="{0E0798CE-DFC6-4F35-9C72-9C0D3EFEBF6F}" destId="{94BE94A0-B6CE-44B3-B67D-36D4372363ED}" srcOrd="0" destOrd="0" presId="urn:microsoft.com/office/officeart/2009/3/layout/SpiralPicture"/>
    <dgm:cxn modelId="{6CE87D79-A49F-4CED-8C53-16F77729A5EA}" type="presOf" srcId="{9D821776-EDA3-49DA-ABCF-6BAE73A5DFAA}" destId="{6ED7B8F4-3A71-4D19-B963-AC00E1B869B3}" srcOrd="0" destOrd="0" presId="urn:microsoft.com/office/officeart/2009/3/layout/SpiralPicture"/>
    <dgm:cxn modelId="{16B3DE87-9B84-40C9-994D-F29ADDAD45F3}" srcId="{53C6DA24-B78B-43F0-85CD-9E4B31144E2C}" destId="{0E0798CE-DFC6-4F35-9C72-9C0D3EFEBF6F}" srcOrd="3" destOrd="0" parTransId="{1C43B0BE-83B7-4B73-B37E-9136E4B336C8}" sibTransId="{E08FDD45-27B1-4FD5-8F07-CC79428A13B5}"/>
    <dgm:cxn modelId="{7CC40394-B959-4E87-BF7F-BAE6364A62F9}" type="presOf" srcId="{AB309206-3941-4F25-915B-3BAE794B3AFC}" destId="{87352D7B-514E-48AE-A05C-B3DE6448DECA}" srcOrd="0" destOrd="0" presId="urn:microsoft.com/office/officeart/2009/3/layout/SpiralPicture"/>
    <dgm:cxn modelId="{E58C7299-CC01-4531-830D-459BCA8610B0}" type="presOf" srcId="{66185BC2-57E7-42FF-AD77-F9A68B9E746E}" destId="{EB426F2B-8A06-4341-9639-84A3E84D0521}" srcOrd="0" destOrd="0" presId="urn:microsoft.com/office/officeart/2009/3/layout/SpiralPicture"/>
    <dgm:cxn modelId="{D3A2F3B3-59FE-4438-BA29-16D0DBB2DCC9}" type="presOf" srcId="{91829BA2-84D9-490E-AB7E-8F18D576175C}" destId="{54BC1A6F-1F1A-4F4B-927F-0E00364DC875}" srcOrd="0" destOrd="0" presId="urn:microsoft.com/office/officeart/2009/3/layout/SpiralPicture"/>
    <dgm:cxn modelId="{701988BA-AAD1-4296-85C7-B4F50F0FE0E1}" type="presOf" srcId="{62845334-175D-48DA-9998-B68EBA3B4380}" destId="{6729A576-EC58-4DD3-991A-4977FB6C27BF}" srcOrd="0" destOrd="0" presId="urn:microsoft.com/office/officeart/2009/3/layout/SpiralPicture"/>
    <dgm:cxn modelId="{D72C58EB-7BD5-4EDA-AA6C-294AD93B2FE2}" srcId="{53C6DA24-B78B-43F0-85CD-9E4B31144E2C}" destId="{AB309206-3941-4F25-915B-3BAE794B3AFC}" srcOrd="2" destOrd="0" parTransId="{EF98C4DD-55F4-43B0-934D-4849B0FD89D1}" sibTransId="{62845334-175D-48DA-9998-B68EBA3B4380}"/>
    <dgm:cxn modelId="{4F1E76F0-7380-421A-ACFA-B8D978E408DD}" type="presOf" srcId="{7DEE3409-ED75-4AA5-8F1F-D37642BAFFDC}" destId="{F329DAC3-42DB-41D2-8F16-93BC1CAD919F}" srcOrd="0" destOrd="0" presId="urn:microsoft.com/office/officeart/2009/3/layout/SpiralPicture"/>
    <dgm:cxn modelId="{6D3260F4-76B2-4E26-979D-262066C8B172}" srcId="{53C6DA24-B78B-43F0-85CD-9E4B31144E2C}" destId="{4A275F57-97DA-4676-8198-0897E321596E}" srcOrd="0" destOrd="0" parTransId="{1B06F7E1-8168-418D-8C7E-EBD8D5C72C46}" sibTransId="{9D821776-EDA3-49DA-ABCF-6BAE73A5DFAA}"/>
    <dgm:cxn modelId="{82A352CA-433B-4CCD-801F-772EA76C8DC1}" type="presParOf" srcId="{7B900AEA-FFCD-455C-80F7-8F4F0449BB5C}" destId="{38F2C9F3-179F-4557-8BD9-CBBE6AE8523C}" srcOrd="0" destOrd="0" presId="urn:microsoft.com/office/officeart/2009/3/layout/SpiralPicture"/>
    <dgm:cxn modelId="{B18E1BA3-262B-4530-A0CB-8B455A1F5E14}" type="presParOf" srcId="{38F2C9F3-179F-4557-8BD9-CBBE6AE8523C}" destId="{A283B1B8-6C2E-4580-9764-4283EAEC108E}" srcOrd="0" destOrd="0" presId="urn:microsoft.com/office/officeart/2009/3/layout/SpiralPicture"/>
    <dgm:cxn modelId="{12D085CE-1D7C-4647-9587-F4FDD944DB68}" type="presParOf" srcId="{38F2C9F3-179F-4557-8BD9-CBBE6AE8523C}" destId="{FAB846FA-8287-434A-89AB-D4EA2A8215CA}" srcOrd="1" destOrd="0" presId="urn:microsoft.com/office/officeart/2009/3/layout/SpiralPicture"/>
    <dgm:cxn modelId="{D8A1B187-7BF4-4111-8415-C1CCD44C4F01}" type="presParOf" srcId="{38F2C9F3-179F-4557-8BD9-CBBE6AE8523C}" destId="{EDFBE612-515B-4683-AAB8-E19698C00099}" srcOrd="2" destOrd="0" presId="urn:microsoft.com/office/officeart/2009/3/layout/SpiralPicture"/>
    <dgm:cxn modelId="{E1B634B2-B101-4E30-A3E4-0593427CFA29}" type="presParOf" srcId="{EDFBE612-515B-4683-AAB8-E19698C00099}" destId="{6ED7B8F4-3A71-4D19-B963-AC00E1B869B3}" srcOrd="0" destOrd="0" presId="urn:microsoft.com/office/officeart/2009/3/layout/SpiralPicture"/>
    <dgm:cxn modelId="{9455F486-CD76-4D90-AAD1-98D14DFF43A0}" type="presParOf" srcId="{38F2C9F3-179F-4557-8BD9-CBBE6AE8523C}" destId="{312D26F5-CF5D-4E55-85CA-56C920FC9520}" srcOrd="3" destOrd="0" presId="urn:microsoft.com/office/officeart/2009/3/layout/SpiralPicture"/>
    <dgm:cxn modelId="{42C0BB1E-75E2-4BCC-B62C-05FE3D3F93AE}" type="presParOf" srcId="{312D26F5-CF5D-4E55-85CA-56C920FC9520}" destId="{BBB90919-2883-4C72-B99F-55C93111360D}" srcOrd="0" destOrd="0" presId="urn:microsoft.com/office/officeart/2009/3/layout/SpiralPicture"/>
    <dgm:cxn modelId="{C8EC4793-CF0B-42C7-8D11-EDE3EC4E2927}" type="presParOf" srcId="{38F2C9F3-179F-4557-8BD9-CBBE6AE8523C}" destId="{71493775-02BE-45E7-AB31-20C0945EF4E4}" srcOrd="4" destOrd="0" presId="urn:microsoft.com/office/officeart/2009/3/layout/SpiralPicture"/>
    <dgm:cxn modelId="{ED732E94-B666-4BF7-BE0C-531CF54EC299}" type="presParOf" srcId="{71493775-02BE-45E7-AB31-20C0945EF4E4}" destId="{2E0E5F50-C6B4-4108-9C78-B6C482A50C13}" srcOrd="0" destOrd="0" presId="urn:microsoft.com/office/officeart/2009/3/layout/SpiralPicture"/>
    <dgm:cxn modelId="{6FFAEC5A-E947-436B-90B4-F9AF248B9EC9}" type="presParOf" srcId="{38F2C9F3-179F-4557-8BD9-CBBE6AE8523C}" destId="{20C1EF88-D4DF-4862-B581-5147E11EF5E0}" srcOrd="5" destOrd="0" presId="urn:microsoft.com/office/officeart/2009/3/layout/SpiralPicture"/>
    <dgm:cxn modelId="{06E4D03D-88D6-49FB-BFFB-7CD4F2027BFF}" type="presParOf" srcId="{20C1EF88-D4DF-4862-B581-5147E11EF5E0}" destId="{19C79CE0-9FCD-4A00-A9FD-BEFC552F1D21}" srcOrd="0" destOrd="0" presId="urn:microsoft.com/office/officeart/2009/3/layout/SpiralPicture"/>
    <dgm:cxn modelId="{1C86AC7A-11CA-4845-AB88-3B03103DB10B}" type="presParOf" srcId="{20C1EF88-D4DF-4862-B581-5147E11EF5E0}" destId="{EE8B0812-BE48-4B14-A7B0-5F424F38FADB}" srcOrd="1" destOrd="0" presId="urn:microsoft.com/office/officeart/2009/3/layout/SpiralPicture"/>
    <dgm:cxn modelId="{E1E1C6DD-44E8-4EE6-8608-94A1F8B2BA36}" type="presParOf" srcId="{38F2C9F3-179F-4557-8BD9-CBBE6AE8523C}" destId="{594B3F2A-8566-41B1-8D9E-9FB7689AD6AD}" srcOrd="6" destOrd="0" presId="urn:microsoft.com/office/officeart/2009/3/layout/SpiralPicture"/>
    <dgm:cxn modelId="{BB5C0626-D0CC-407B-843B-19E866BB0E8B}" type="presParOf" srcId="{594B3F2A-8566-41B1-8D9E-9FB7689AD6AD}" destId="{6729A576-EC58-4DD3-991A-4977FB6C27BF}" srcOrd="0" destOrd="0" presId="urn:microsoft.com/office/officeart/2009/3/layout/SpiralPicture"/>
    <dgm:cxn modelId="{63848FCB-40F3-417F-B78A-6FDF9BDB5C33}" type="presParOf" srcId="{38F2C9F3-179F-4557-8BD9-CBBE6AE8523C}" destId="{D221004D-B688-4E9D-80D7-E381593508F7}" srcOrd="7" destOrd="0" presId="urn:microsoft.com/office/officeart/2009/3/layout/SpiralPicture"/>
    <dgm:cxn modelId="{C97F3114-2F4D-4263-BE39-968755CDE47E}" type="presParOf" srcId="{D221004D-B688-4E9D-80D7-E381593508F7}" destId="{DBCE18F5-C299-429F-8833-A44525A8EEA7}" srcOrd="0" destOrd="0" presId="urn:microsoft.com/office/officeart/2009/3/layout/SpiralPicture"/>
    <dgm:cxn modelId="{D731BEEE-F821-42FF-97D4-6C855ED543FA}" type="presParOf" srcId="{D221004D-B688-4E9D-80D7-E381593508F7}" destId="{AC8A08B1-F8B1-406A-B502-A0D105E13FB9}" srcOrd="1" destOrd="0" presId="urn:microsoft.com/office/officeart/2009/3/layout/SpiralPicture"/>
    <dgm:cxn modelId="{93DE9420-5AFC-4D85-B584-62D7002F9C55}" type="presParOf" srcId="{D221004D-B688-4E9D-80D7-E381593508F7}" destId="{D23B0F93-F433-4012-B872-520630D1546A}" srcOrd="2" destOrd="0" presId="urn:microsoft.com/office/officeart/2009/3/layout/SpiralPicture"/>
    <dgm:cxn modelId="{49C7DF33-F123-4B40-BB56-410E717276E0}" type="presParOf" srcId="{38F2C9F3-179F-4557-8BD9-CBBE6AE8523C}" destId="{C10562E3-C024-4308-864D-04C3F0C780B6}" srcOrd="8" destOrd="0" presId="urn:microsoft.com/office/officeart/2009/3/layout/SpiralPicture"/>
    <dgm:cxn modelId="{00276537-7995-4085-9F0A-9C1F28B21F50}" type="presParOf" srcId="{C10562E3-C024-4308-864D-04C3F0C780B6}" destId="{E9FE3779-4E8F-4B66-9998-8E0F14F1670E}" srcOrd="0" destOrd="0" presId="urn:microsoft.com/office/officeart/2009/3/layout/SpiralPicture"/>
    <dgm:cxn modelId="{752B4425-DAE0-4BB9-83C6-010A54D489E5}" type="presParOf" srcId="{38F2C9F3-179F-4557-8BD9-CBBE6AE8523C}" destId="{88E9D55D-6C9D-4BB2-B63C-12EF08C72FE5}" srcOrd="9" destOrd="0" presId="urn:microsoft.com/office/officeart/2009/3/layout/SpiralPicture"/>
    <dgm:cxn modelId="{1ABE6320-2430-4D7E-A04A-C943132D43A3}" type="presParOf" srcId="{88E9D55D-6C9D-4BB2-B63C-12EF08C72FE5}" destId="{4440405D-C193-4BD3-98F2-BA338AF4695D}" srcOrd="0" destOrd="0" presId="urn:microsoft.com/office/officeart/2009/3/layout/SpiralPicture"/>
    <dgm:cxn modelId="{241F5E3C-F039-47CA-9052-1151A7E5BD17}" type="presParOf" srcId="{88E9D55D-6C9D-4BB2-B63C-12EF08C72FE5}" destId="{3F0BCDBD-6637-4189-B0B9-AD4EA5873D46}" srcOrd="1" destOrd="0" presId="urn:microsoft.com/office/officeart/2009/3/layout/SpiralPicture"/>
    <dgm:cxn modelId="{C9E44100-B074-4D26-9613-37E7CE0240F3}" type="presParOf" srcId="{88E9D55D-6C9D-4BB2-B63C-12EF08C72FE5}" destId="{018C33B8-8437-49D2-8409-D252C8390C48}" srcOrd="2" destOrd="0" presId="urn:microsoft.com/office/officeart/2009/3/layout/SpiralPicture"/>
    <dgm:cxn modelId="{492ECB32-C43B-4894-8151-CDF29807F983}" type="presParOf" srcId="{88E9D55D-6C9D-4BB2-B63C-12EF08C72FE5}" destId="{5D555396-AB2B-4563-9A94-BF0CBDC51E6C}" srcOrd="3" destOrd="0" presId="urn:microsoft.com/office/officeart/2009/3/layout/SpiralPicture"/>
    <dgm:cxn modelId="{47930083-2C24-4F43-ADB3-EF78888DC1AF}" type="presParOf" srcId="{38F2C9F3-179F-4557-8BD9-CBBE6AE8523C}" destId="{596DD9DB-DB6C-49B4-8C73-404B4EBC518D}" srcOrd="10" destOrd="0" presId="urn:microsoft.com/office/officeart/2009/3/layout/SpiralPicture"/>
    <dgm:cxn modelId="{E3981306-F638-494E-AC28-ABD4FAC77FC0}" type="presParOf" srcId="{596DD9DB-DB6C-49B4-8C73-404B4EBC518D}" destId="{54BC1A6F-1F1A-4F4B-927F-0E00364DC875}" srcOrd="0" destOrd="0" presId="urn:microsoft.com/office/officeart/2009/3/layout/SpiralPicture"/>
    <dgm:cxn modelId="{E9B3B9D5-ADEF-444E-8A29-9217E74BB16F}" type="presParOf" srcId="{38F2C9F3-179F-4557-8BD9-CBBE6AE8523C}" destId="{0DF7B5E3-2041-4526-B3D3-F695F5D71EC8}" srcOrd="11" destOrd="0" presId="urn:microsoft.com/office/officeart/2009/3/layout/SpiralPicture"/>
    <dgm:cxn modelId="{78257014-A228-42F0-B39A-C874BDAAD107}" type="presParOf" srcId="{0DF7B5E3-2041-4526-B3D3-F695F5D71EC8}" destId="{E31A6B70-7D20-42DB-850B-76E8E7792781}" srcOrd="0" destOrd="0" presId="urn:microsoft.com/office/officeart/2009/3/layout/SpiralPicture"/>
    <dgm:cxn modelId="{C404D576-0208-4931-A5B7-FAA290B330CC}" type="presParOf" srcId="{0DF7B5E3-2041-4526-B3D3-F695F5D71EC8}" destId="{FE2548CD-2C9A-405A-A2F8-8DD4A215094D}" srcOrd="1" destOrd="0" presId="urn:microsoft.com/office/officeart/2009/3/layout/SpiralPicture"/>
    <dgm:cxn modelId="{068D21D8-699A-45C3-85E4-301EA88CCB6B}" type="presParOf" srcId="{0DF7B5E3-2041-4526-B3D3-F695F5D71EC8}" destId="{643295E7-2671-4CDA-8315-538FF89D9F9A}" srcOrd="2" destOrd="0" presId="urn:microsoft.com/office/officeart/2009/3/layout/SpiralPicture"/>
    <dgm:cxn modelId="{1FAF123A-47E9-4555-A226-5472A6B66394}" type="presParOf" srcId="{0DF7B5E3-2041-4526-B3D3-F695F5D71EC8}" destId="{EC88B8A8-6386-4A22-9358-E49F70E892CA}" srcOrd="3" destOrd="0" presId="urn:microsoft.com/office/officeart/2009/3/layout/SpiralPicture"/>
    <dgm:cxn modelId="{89B936D5-CEAE-4D76-89D8-56D2D22A9819}" type="presParOf" srcId="{0DF7B5E3-2041-4526-B3D3-F695F5D71EC8}" destId="{29EC1081-265F-4ED3-89DE-4D13946B16F1}" srcOrd="4" destOrd="0" presId="urn:microsoft.com/office/officeart/2009/3/layout/SpiralPicture"/>
    <dgm:cxn modelId="{F9320155-EC1C-4AFC-9FA4-3773E776C5A3}" type="presParOf" srcId="{7B900AEA-FFCD-455C-80F7-8F4F0449BB5C}" destId="{7BC66A08-55F7-4C07-BB99-3C07BB496CA2}" srcOrd="1" destOrd="0" presId="urn:microsoft.com/office/officeart/2009/3/layout/SpiralPicture"/>
    <dgm:cxn modelId="{4E83FACD-ED61-4519-A585-FDAEC0147C62}" type="presParOf" srcId="{7BC66A08-55F7-4C07-BB99-3C07BB496CA2}" destId="{32BF4126-A496-4493-A446-5CB7AE611497}" srcOrd="0" destOrd="0" presId="urn:microsoft.com/office/officeart/2009/3/layout/SpiralPicture"/>
    <dgm:cxn modelId="{ADB06721-98E3-4E9E-AE16-92D91A0B4F05}" type="presParOf" srcId="{32BF4126-A496-4493-A446-5CB7AE611497}" destId="{2FAE6371-4B70-47A9-B2F4-56DFA8601866}" srcOrd="0" destOrd="0" presId="urn:microsoft.com/office/officeart/2009/3/layout/SpiralPicture"/>
    <dgm:cxn modelId="{202126CE-8083-4FFD-B7DA-795A770CD7D1}" type="presParOf" srcId="{7BC66A08-55F7-4C07-BB99-3C07BB496CA2}" destId="{6EEE75BA-59F2-42C3-A3FA-9AEC661B0439}" srcOrd="1" destOrd="0" presId="urn:microsoft.com/office/officeart/2009/3/layout/SpiralPicture"/>
    <dgm:cxn modelId="{B791A34B-F6E0-484C-BC99-CE7623106849}" type="presParOf" srcId="{7BC66A08-55F7-4C07-BB99-3C07BB496CA2}" destId="{0648DC62-5680-4B05-98ED-0D53AD13ADED}" srcOrd="2" destOrd="0" presId="urn:microsoft.com/office/officeart/2009/3/layout/SpiralPicture"/>
    <dgm:cxn modelId="{1A07A110-2FC1-4739-8A21-129D39954394}" type="presParOf" srcId="{0648DC62-5680-4B05-98ED-0D53AD13ADED}" destId="{5F7E22B1-C7C2-4B7F-BBDD-1D1A01B977B6}" srcOrd="0" destOrd="0" presId="urn:microsoft.com/office/officeart/2009/3/layout/SpiralPicture"/>
    <dgm:cxn modelId="{81048C81-9F63-41CD-A60D-5C9D4070DCE1}" type="presParOf" srcId="{0648DC62-5680-4B05-98ED-0D53AD13ADED}" destId="{1FDC3CD0-1973-4904-BA27-F72ADF6542BF}" srcOrd="1" destOrd="0" presId="urn:microsoft.com/office/officeart/2009/3/layout/SpiralPicture"/>
    <dgm:cxn modelId="{221BC6E8-CFB0-4E0A-9148-AE9B4634D616}" type="presParOf" srcId="{7BC66A08-55F7-4C07-BB99-3C07BB496CA2}" destId="{EB426F2B-8A06-4341-9639-84A3E84D0521}" srcOrd="3" destOrd="0" presId="urn:microsoft.com/office/officeart/2009/3/layout/SpiralPicture"/>
    <dgm:cxn modelId="{871ECDCF-F3BF-406E-BA4C-B93FE4C3DD9C}" type="presParOf" srcId="{7BC66A08-55F7-4C07-BB99-3C07BB496CA2}" destId="{C51EFF63-B761-45E0-A9C9-54733BD82483}" srcOrd="4" destOrd="0" presId="urn:microsoft.com/office/officeart/2009/3/layout/SpiralPicture"/>
    <dgm:cxn modelId="{D8A10295-2D2B-4C1C-A3FA-F684EB8F72AB}" type="presParOf" srcId="{C51EFF63-B761-45E0-A9C9-54733BD82483}" destId="{4B6EAF22-8BB3-490A-8AFF-81ACB19AF54C}" srcOrd="0" destOrd="0" presId="urn:microsoft.com/office/officeart/2009/3/layout/SpiralPicture"/>
    <dgm:cxn modelId="{2494109B-79A8-456A-BF41-5C9060B5BB2A}" type="presParOf" srcId="{C51EFF63-B761-45E0-A9C9-54733BD82483}" destId="{94FE312F-CE52-4549-B847-175D3EB209CF}" srcOrd="1" destOrd="0" presId="urn:microsoft.com/office/officeart/2009/3/layout/SpiralPicture"/>
    <dgm:cxn modelId="{65B71AAA-E848-4425-9DAF-9051AD135F26}" type="presParOf" srcId="{C51EFF63-B761-45E0-A9C9-54733BD82483}" destId="{1D3F4961-BC6D-42D0-8CAA-5D48178C0108}" srcOrd="2" destOrd="0" presId="urn:microsoft.com/office/officeart/2009/3/layout/SpiralPicture"/>
    <dgm:cxn modelId="{E5E2B729-14A0-43D7-A663-12E64538F14A}" type="presParOf" srcId="{7BC66A08-55F7-4C07-BB99-3C07BB496CA2}" destId="{87352D7B-514E-48AE-A05C-B3DE6448DECA}" srcOrd="5" destOrd="0" presId="urn:microsoft.com/office/officeart/2009/3/layout/SpiralPicture"/>
    <dgm:cxn modelId="{07D5F6E7-B1FA-4852-B26D-ACE3881CFC4D}" type="presParOf" srcId="{7BC66A08-55F7-4C07-BB99-3C07BB496CA2}" destId="{463D61CB-A3D3-43BC-9BC4-36D1FDEAD31D}" srcOrd="6" destOrd="0" presId="urn:microsoft.com/office/officeart/2009/3/layout/SpiralPicture"/>
    <dgm:cxn modelId="{062EDAC9-2438-4C2B-9623-CCBC17ADAB67}" type="presParOf" srcId="{463D61CB-A3D3-43BC-9BC4-36D1FDEAD31D}" destId="{62BA6C6B-938C-42D9-AF75-05364A89CB8E}" srcOrd="0" destOrd="0" presId="urn:microsoft.com/office/officeart/2009/3/layout/SpiralPicture"/>
    <dgm:cxn modelId="{1A34505C-40DE-4355-B8AC-7A5E761E6E02}" type="presParOf" srcId="{463D61CB-A3D3-43BC-9BC4-36D1FDEAD31D}" destId="{B6C19D80-C62F-444E-95EF-07733F8F1014}" srcOrd="1" destOrd="0" presId="urn:microsoft.com/office/officeart/2009/3/layout/SpiralPicture"/>
    <dgm:cxn modelId="{94F5848D-ED71-4E3E-8086-6B3B03C36B1E}" type="presParOf" srcId="{463D61CB-A3D3-43BC-9BC4-36D1FDEAD31D}" destId="{40697D33-75E8-4BB5-888D-9180792FE575}" srcOrd="2" destOrd="0" presId="urn:microsoft.com/office/officeart/2009/3/layout/SpiralPicture"/>
    <dgm:cxn modelId="{E5778D4D-66C3-48B6-B240-EC43C268F785}" type="presParOf" srcId="{463D61CB-A3D3-43BC-9BC4-36D1FDEAD31D}" destId="{DE162929-D559-4415-9A66-945104150575}" srcOrd="3" destOrd="0" presId="urn:microsoft.com/office/officeart/2009/3/layout/SpiralPicture"/>
    <dgm:cxn modelId="{7E34B854-4C52-4CB1-8A4B-CB81B87B90FF}" type="presParOf" srcId="{7BC66A08-55F7-4C07-BB99-3C07BB496CA2}" destId="{94BE94A0-B6CE-44B3-B67D-36D4372363ED}" srcOrd="7" destOrd="0" presId="urn:microsoft.com/office/officeart/2009/3/layout/SpiralPicture"/>
    <dgm:cxn modelId="{37AF02E3-F68B-4904-9039-C61AEC5A6C71}" type="presParOf" srcId="{7BC66A08-55F7-4C07-BB99-3C07BB496CA2}" destId="{0EC210D4-75DC-4EA6-BB9D-0DAEF2366D34}" srcOrd="8" destOrd="0" presId="urn:microsoft.com/office/officeart/2009/3/layout/SpiralPicture"/>
    <dgm:cxn modelId="{F1D000FF-7A40-4FA7-8B3F-12A66A641EF3}" type="presParOf" srcId="{0EC210D4-75DC-4EA6-BB9D-0DAEF2366D34}" destId="{BFDA4AC3-DD91-41FA-809D-72E4D3E83D24}" srcOrd="0" destOrd="0" presId="urn:microsoft.com/office/officeart/2009/3/layout/SpiralPicture"/>
    <dgm:cxn modelId="{672DC9CD-530D-4AA8-80A1-B8E8EDBF54BE}" type="presParOf" srcId="{0EC210D4-75DC-4EA6-BB9D-0DAEF2366D34}" destId="{93CD4227-FF66-4371-8CFC-839BCB21AF70}" srcOrd="1" destOrd="0" presId="urn:microsoft.com/office/officeart/2009/3/layout/SpiralPicture"/>
    <dgm:cxn modelId="{687C9E97-3805-41D5-A94F-E31D9528C322}" type="presParOf" srcId="{0EC210D4-75DC-4EA6-BB9D-0DAEF2366D34}" destId="{B4D1F721-73D6-4D17-BEA6-DD52819E05FE}" srcOrd="2" destOrd="0" presId="urn:microsoft.com/office/officeart/2009/3/layout/SpiralPicture"/>
    <dgm:cxn modelId="{B5DA2CD6-D234-47EB-A572-7EEBC70B60AF}" type="presParOf" srcId="{0EC210D4-75DC-4EA6-BB9D-0DAEF2366D34}" destId="{8D744534-CA2E-496A-8914-13B3E39F58E8}" srcOrd="3" destOrd="0" presId="urn:microsoft.com/office/officeart/2009/3/layout/SpiralPicture"/>
    <dgm:cxn modelId="{35563072-454B-4300-8697-9C0F91869C1E}" type="presParOf" srcId="{0EC210D4-75DC-4EA6-BB9D-0DAEF2366D34}" destId="{6FC4FE94-E793-4BA3-8D8A-FE1606FFE9AB}" srcOrd="4" destOrd="0" presId="urn:microsoft.com/office/officeart/2009/3/layout/SpiralPicture"/>
    <dgm:cxn modelId="{76D01908-EE6E-4877-871F-3145290E6548}" type="presParOf" srcId="{7BC66A08-55F7-4C07-BB99-3C07BB496CA2}" destId="{F329DAC3-42DB-41D2-8F16-93BC1CAD919F}" srcOrd="9" destOrd="0" presId="urn:microsoft.com/office/officeart/2009/3/layout/Spiral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371A4-1A09-4889-96AF-EFCF71061CDE}"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GB"/>
        </a:p>
      </dgm:t>
    </dgm:pt>
    <dgm:pt modelId="{59477E6F-B4D0-4065-B610-990A490EF1C1}">
      <dgm:prSet phldrT="[Text]"/>
      <dgm:spPr/>
      <dgm:t>
        <a:bodyPr/>
        <a:lstStyle/>
        <a:p>
          <a:r>
            <a:rPr lang="en-US" dirty="0"/>
            <a:t>Teach Machine to recognize objects</a:t>
          </a:r>
          <a:endParaRPr lang="en-GB" dirty="0"/>
        </a:p>
      </dgm:t>
    </dgm:pt>
    <dgm:pt modelId="{957F49A0-A3A2-4678-8DE2-FC6C5E1F1F0D}" type="parTrans" cxnId="{6B9E3FA8-E06B-4134-93AC-ABCD80A8D585}">
      <dgm:prSet/>
      <dgm:spPr/>
      <dgm:t>
        <a:bodyPr/>
        <a:lstStyle/>
        <a:p>
          <a:endParaRPr lang="en-GB"/>
        </a:p>
      </dgm:t>
    </dgm:pt>
    <dgm:pt modelId="{AA14595A-0E1B-432B-ABF0-47B8C7AB09BD}" type="sibTrans" cxnId="{6B9E3FA8-E06B-4134-93AC-ABCD80A8D585}">
      <dgm:prSet/>
      <dgm:spPr/>
      <dgm:t>
        <a:bodyPr/>
        <a:lstStyle/>
        <a:p>
          <a:endParaRPr lang="en-GB"/>
        </a:p>
      </dgm:t>
    </dgm:pt>
    <dgm:pt modelId="{601E1023-FC14-4025-8407-AF5437321C67}">
      <dgm:prSet phldrT="[Text]"/>
      <dgm:spPr/>
      <dgm:t>
        <a:bodyPr/>
        <a:lstStyle/>
        <a:p>
          <a:r>
            <a:rPr lang="en-US" dirty="0"/>
            <a:t>Train &amp; Test Machine</a:t>
          </a:r>
          <a:endParaRPr lang="en-GB" dirty="0"/>
        </a:p>
      </dgm:t>
    </dgm:pt>
    <dgm:pt modelId="{7809F3A5-A891-4E8F-8FB4-FBB758A9DC5A}" type="parTrans" cxnId="{F2C9863A-6243-4F0B-9A33-F69C20CEC5FD}">
      <dgm:prSet/>
      <dgm:spPr/>
      <dgm:t>
        <a:bodyPr/>
        <a:lstStyle/>
        <a:p>
          <a:endParaRPr lang="en-GB"/>
        </a:p>
      </dgm:t>
    </dgm:pt>
    <dgm:pt modelId="{B4EB21DC-9CCE-41A8-AC48-D99717F9A4BF}" type="sibTrans" cxnId="{F2C9863A-6243-4F0B-9A33-F69C20CEC5FD}">
      <dgm:prSet/>
      <dgm:spPr/>
      <dgm:t>
        <a:bodyPr/>
        <a:lstStyle/>
        <a:p>
          <a:endParaRPr lang="en-GB"/>
        </a:p>
      </dgm:t>
    </dgm:pt>
    <dgm:pt modelId="{72889666-143F-41CE-BA9D-252A45B533F9}">
      <dgm:prSet phldrT="[Text]"/>
      <dgm:spPr/>
      <dgm:t>
        <a:bodyPr/>
        <a:lstStyle/>
        <a:p>
          <a:r>
            <a:rPr lang="en-US" dirty="0"/>
            <a:t>Connect Camera to Machine</a:t>
          </a:r>
          <a:endParaRPr lang="en-GB" dirty="0"/>
        </a:p>
      </dgm:t>
    </dgm:pt>
    <dgm:pt modelId="{EA1712D7-F05B-4E40-9A37-9875A207691C}" type="parTrans" cxnId="{3E943FF7-FA40-4408-B10C-CB43A1EA80C3}">
      <dgm:prSet/>
      <dgm:spPr/>
      <dgm:t>
        <a:bodyPr/>
        <a:lstStyle/>
        <a:p>
          <a:endParaRPr lang="en-GB"/>
        </a:p>
      </dgm:t>
    </dgm:pt>
    <dgm:pt modelId="{701C8198-DF58-4D95-911F-8B48EAD0DE36}" type="sibTrans" cxnId="{3E943FF7-FA40-4408-B10C-CB43A1EA80C3}">
      <dgm:prSet/>
      <dgm:spPr/>
      <dgm:t>
        <a:bodyPr/>
        <a:lstStyle/>
        <a:p>
          <a:endParaRPr lang="en-GB"/>
        </a:p>
      </dgm:t>
    </dgm:pt>
    <dgm:pt modelId="{9D96D7A1-06A3-4859-BDD0-6D0EBD81BB2B}">
      <dgm:prSet phldrT="[Text]"/>
      <dgm:spPr/>
      <dgm:t>
        <a:bodyPr/>
        <a:lstStyle/>
        <a:p>
          <a:r>
            <a:rPr lang="en-US" dirty="0"/>
            <a:t>Process Input from Camera and make Decisions</a:t>
          </a:r>
          <a:endParaRPr lang="en-GB" dirty="0"/>
        </a:p>
      </dgm:t>
    </dgm:pt>
    <dgm:pt modelId="{63A5D450-F0C1-4515-8296-375FA77C85DA}" type="parTrans" cxnId="{417A4DD7-5333-47A9-AA00-4802F1053416}">
      <dgm:prSet/>
      <dgm:spPr/>
      <dgm:t>
        <a:bodyPr/>
        <a:lstStyle/>
        <a:p>
          <a:endParaRPr lang="en-GB"/>
        </a:p>
      </dgm:t>
    </dgm:pt>
    <dgm:pt modelId="{A188A2CA-7D08-4B94-8934-A4683504771B}" type="sibTrans" cxnId="{417A4DD7-5333-47A9-AA00-4802F1053416}">
      <dgm:prSet/>
      <dgm:spPr/>
      <dgm:t>
        <a:bodyPr/>
        <a:lstStyle/>
        <a:p>
          <a:endParaRPr lang="en-GB"/>
        </a:p>
      </dgm:t>
    </dgm:pt>
    <dgm:pt modelId="{7C21B520-66BE-4CC7-85CB-82DEE323D29A}">
      <dgm:prSet phldrT="[Text]"/>
      <dgm:spPr/>
      <dgm:t>
        <a:bodyPr/>
        <a:lstStyle/>
        <a:p>
          <a:r>
            <a:rPr lang="en-US" dirty="0"/>
            <a:t>Perform Actions according to Decisions</a:t>
          </a:r>
          <a:endParaRPr lang="en-GB" dirty="0"/>
        </a:p>
      </dgm:t>
    </dgm:pt>
    <dgm:pt modelId="{0A32F154-679E-42E0-9C02-018E5C0EAD22}" type="parTrans" cxnId="{6AD5F9E7-2D99-46D4-877B-097DBAE9C021}">
      <dgm:prSet/>
      <dgm:spPr/>
      <dgm:t>
        <a:bodyPr/>
        <a:lstStyle/>
        <a:p>
          <a:endParaRPr lang="en-GB"/>
        </a:p>
      </dgm:t>
    </dgm:pt>
    <dgm:pt modelId="{5FD29C15-596E-41DE-AC31-6AB9AF7A46CA}" type="sibTrans" cxnId="{6AD5F9E7-2D99-46D4-877B-097DBAE9C021}">
      <dgm:prSet/>
      <dgm:spPr/>
      <dgm:t>
        <a:bodyPr/>
        <a:lstStyle/>
        <a:p>
          <a:endParaRPr lang="en-GB"/>
        </a:p>
      </dgm:t>
    </dgm:pt>
    <dgm:pt modelId="{B3CDE15A-BE6A-406A-9625-2F8949E27E88}">
      <dgm:prSet/>
      <dgm:spPr/>
      <dgm:t>
        <a:bodyPr/>
        <a:lstStyle/>
        <a:p>
          <a:r>
            <a:rPr lang="en-US" dirty="0"/>
            <a:t>Currently not in scope:</a:t>
          </a:r>
          <a:br>
            <a:rPr lang="en-US" dirty="0"/>
          </a:br>
          <a:r>
            <a:rPr lang="en-US" dirty="0"/>
            <a:t>Connect machine to Alexa/Speaker and identify people visiting a residence. Announce the name of the person through a speaker.</a:t>
          </a:r>
          <a:endParaRPr lang="en-GB" dirty="0"/>
        </a:p>
      </dgm:t>
    </dgm:pt>
    <dgm:pt modelId="{9E34646F-6AE5-49CF-A01D-6D1EA8EFD48D}" type="parTrans" cxnId="{0AC7BBAA-51D4-405C-8DD4-0377DFED85D7}">
      <dgm:prSet/>
      <dgm:spPr/>
      <dgm:t>
        <a:bodyPr/>
        <a:lstStyle/>
        <a:p>
          <a:endParaRPr lang="en-GB"/>
        </a:p>
      </dgm:t>
    </dgm:pt>
    <dgm:pt modelId="{7050DC6B-EA82-456A-A96C-94D2C4560DB4}" type="sibTrans" cxnId="{0AC7BBAA-51D4-405C-8DD4-0377DFED85D7}">
      <dgm:prSet/>
      <dgm:spPr/>
      <dgm:t>
        <a:bodyPr/>
        <a:lstStyle/>
        <a:p>
          <a:endParaRPr lang="en-GB"/>
        </a:p>
      </dgm:t>
    </dgm:pt>
    <dgm:pt modelId="{C2DC3C8C-5C73-42D7-8045-D4CCEACE3F8E}" type="pres">
      <dgm:prSet presAssocID="{1A3371A4-1A09-4889-96AF-EFCF71061CDE}" presName="diagram" presStyleCnt="0">
        <dgm:presLayoutVars>
          <dgm:dir/>
          <dgm:resizeHandles val="exact"/>
        </dgm:presLayoutVars>
      </dgm:prSet>
      <dgm:spPr/>
    </dgm:pt>
    <dgm:pt modelId="{7042F539-29EE-4E2E-8924-C74AA332DDC6}" type="pres">
      <dgm:prSet presAssocID="{59477E6F-B4D0-4065-B610-990A490EF1C1}" presName="node" presStyleLbl="node1" presStyleIdx="0" presStyleCnt="6">
        <dgm:presLayoutVars>
          <dgm:bulletEnabled val="1"/>
        </dgm:presLayoutVars>
      </dgm:prSet>
      <dgm:spPr/>
    </dgm:pt>
    <dgm:pt modelId="{CEFC7E1E-9044-4C0A-8642-CA9E148B1F5E}" type="pres">
      <dgm:prSet presAssocID="{AA14595A-0E1B-432B-ABF0-47B8C7AB09BD}" presName="sibTrans" presStyleLbl="sibTrans2D1" presStyleIdx="0" presStyleCnt="5"/>
      <dgm:spPr/>
    </dgm:pt>
    <dgm:pt modelId="{2C77B5BE-BD7F-4908-B36E-E6328620DF6B}" type="pres">
      <dgm:prSet presAssocID="{AA14595A-0E1B-432B-ABF0-47B8C7AB09BD}" presName="connectorText" presStyleLbl="sibTrans2D1" presStyleIdx="0" presStyleCnt="5"/>
      <dgm:spPr/>
    </dgm:pt>
    <dgm:pt modelId="{C5DDC996-86FF-4E5C-8FBB-FCDA386E2019}" type="pres">
      <dgm:prSet presAssocID="{601E1023-FC14-4025-8407-AF5437321C67}" presName="node" presStyleLbl="node1" presStyleIdx="1" presStyleCnt="6">
        <dgm:presLayoutVars>
          <dgm:bulletEnabled val="1"/>
        </dgm:presLayoutVars>
      </dgm:prSet>
      <dgm:spPr/>
    </dgm:pt>
    <dgm:pt modelId="{1F70626C-243B-4DA8-91FA-A38504C1CBDC}" type="pres">
      <dgm:prSet presAssocID="{B4EB21DC-9CCE-41A8-AC48-D99717F9A4BF}" presName="sibTrans" presStyleLbl="sibTrans2D1" presStyleIdx="1" presStyleCnt="5"/>
      <dgm:spPr/>
    </dgm:pt>
    <dgm:pt modelId="{AC1F7BBA-27DC-4FE0-93DB-271FC0AE0F5D}" type="pres">
      <dgm:prSet presAssocID="{B4EB21DC-9CCE-41A8-AC48-D99717F9A4BF}" presName="connectorText" presStyleLbl="sibTrans2D1" presStyleIdx="1" presStyleCnt="5"/>
      <dgm:spPr/>
    </dgm:pt>
    <dgm:pt modelId="{B6F88AC7-5FEC-41C4-A0D2-92B80F79F733}" type="pres">
      <dgm:prSet presAssocID="{72889666-143F-41CE-BA9D-252A45B533F9}" presName="node" presStyleLbl="node1" presStyleIdx="2" presStyleCnt="6">
        <dgm:presLayoutVars>
          <dgm:bulletEnabled val="1"/>
        </dgm:presLayoutVars>
      </dgm:prSet>
      <dgm:spPr/>
    </dgm:pt>
    <dgm:pt modelId="{2695CD36-4582-47E8-A364-FF9C6C25C737}" type="pres">
      <dgm:prSet presAssocID="{701C8198-DF58-4D95-911F-8B48EAD0DE36}" presName="sibTrans" presStyleLbl="sibTrans2D1" presStyleIdx="2" presStyleCnt="5"/>
      <dgm:spPr/>
    </dgm:pt>
    <dgm:pt modelId="{0A979BBB-2B15-4144-9417-68EBD4BED1D5}" type="pres">
      <dgm:prSet presAssocID="{701C8198-DF58-4D95-911F-8B48EAD0DE36}" presName="connectorText" presStyleLbl="sibTrans2D1" presStyleIdx="2" presStyleCnt="5"/>
      <dgm:spPr/>
    </dgm:pt>
    <dgm:pt modelId="{1276A47B-BE9C-4306-967A-C621093B5727}" type="pres">
      <dgm:prSet presAssocID="{9D96D7A1-06A3-4859-BDD0-6D0EBD81BB2B}" presName="node" presStyleLbl="node1" presStyleIdx="3" presStyleCnt="6">
        <dgm:presLayoutVars>
          <dgm:bulletEnabled val="1"/>
        </dgm:presLayoutVars>
      </dgm:prSet>
      <dgm:spPr/>
    </dgm:pt>
    <dgm:pt modelId="{BAB9E10D-B372-40C4-91C5-6A26294E2E17}" type="pres">
      <dgm:prSet presAssocID="{A188A2CA-7D08-4B94-8934-A4683504771B}" presName="sibTrans" presStyleLbl="sibTrans2D1" presStyleIdx="3" presStyleCnt="5"/>
      <dgm:spPr/>
    </dgm:pt>
    <dgm:pt modelId="{F463D9D1-0C21-44C0-B8EC-07EC5B72BF2C}" type="pres">
      <dgm:prSet presAssocID="{A188A2CA-7D08-4B94-8934-A4683504771B}" presName="connectorText" presStyleLbl="sibTrans2D1" presStyleIdx="3" presStyleCnt="5"/>
      <dgm:spPr/>
    </dgm:pt>
    <dgm:pt modelId="{EF6535DD-DBFD-4446-970E-CFB61577D055}" type="pres">
      <dgm:prSet presAssocID="{7C21B520-66BE-4CC7-85CB-82DEE323D29A}" presName="node" presStyleLbl="node1" presStyleIdx="4" presStyleCnt="6">
        <dgm:presLayoutVars>
          <dgm:bulletEnabled val="1"/>
        </dgm:presLayoutVars>
      </dgm:prSet>
      <dgm:spPr/>
    </dgm:pt>
    <dgm:pt modelId="{D015FA9E-74E3-48B3-83C9-C883FDBF4F4E}" type="pres">
      <dgm:prSet presAssocID="{5FD29C15-596E-41DE-AC31-6AB9AF7A46CA}" presName="sibTrans" presStyleLbl="sibTrans2D1" presStyleIdx="4" presStyleCnt="5"/>
      <dgm:spPr/>
    </dgm:pt>
    <dgm:pt modelId="{11281B51-178B-435A-917B-5E54AB6DCC25}" type="pres">
      <dgm:prSet presAssocID="{5FD29C15-596E-41DE-AC31-6AB9AF7A46CA}" presName="connectorText" presStyleLbl="sibTrans2D1" presStyleIdx="4" presStyleCnt="5"/>
      <dgm:spPr/>
    </dgm:pt>
    <dgm:pt modelId="{0711C537-A28F-4243-A637-FD4D2A2F9933}" type="pres">
      <dgm:prSet presAssocID="{B3CDE15A-BE6A-406A-9625-2F8949E27E88}" presName="node" presStyleLbl="node1" presStyleIdx="5" presStyleCnt="6">
        <dgm:presLayoutVars>
          <dgm:bulletEnabled val="1"/>
        </dgm:presLayoutVars>
      </dgm:prSet>
      <dgm:spPr/>
    </dgm:pt>
  </dgm:ptLst>
  <dgm:cxnLst>
    <dgm:cxn modelId="{585B7902-05EE-4EA2-9405-CB928E442276}" type="presOf" srcId="{5FD29C15-596E-41DE-AC31-6AB9AF7A46CA}" destId="{11281B51-178B-435A-917B-5E54AB6DCC25}" srcOrd="1" destOrd="0" presId="urn:microsoft.com/office/officeart/2005/8/layout/process5"/>
    <dgm:cxn modelId="{2DEA4F1E-7729-4E58-A0B4-99737E9893FA}" type="presOf" srcId="{59477E6F-B4D0-4065-B610-990A490EF1C1}" destId="{7042F539-29EE-4E2E-8924-C74AA332DDC6}" srcOrd="0" destOrd="0" presId="urn:microsoft.com/office/officeart/2005/8/layout/process5"/>
    <dgm:cxn modelId="{A8D6392A-196D-4566-B8CD-50C02F7D8505}" type="presOf" srcId="{5FD29C15-596E-41DE-AC31-6AB9AF7A46CA}" destId="{D015FA9E-74E3-48B3-83C9-C883FDBF4F4E}" srcOrd="0" destOrd="0" presId="urn:microsoft.com/office/officeart/2005/8/layout/process5"/>
    <dgm:cxn modelId="{A907642C-82AA-4379-AE4E-AA5D17D4B133}" type="presOf" srcId="{1A3371A4-1A09-4889-96AF-EFCF71061CDE}" destId="{C2DC3C8C-5C73-42D7-8045-D4CCEACE3F8E}" srcOrd="0" destOrd="0" presId="urn:microsoft.com/office/officeart/2005/8/layout/process5"/>
    <dgm:cxn modelId="{F2C9863A-6243-4F0B-9A33-F69C20CEC5FD}" srcId="{1A3371A4-1A09-4889-96AF-EFCF71061CDE}" destId="{601E1023-FC14-4025-8407-AF5437321C67}" srcOrd="1" destOrd="0" parTransId="{7809F3A5-A891-4E8F-8FB4-FBB758A9DC5A}" sibTransId="{B4EB21DC-9CCE-41A8-AC48-D99717F9A4BF}"/>
    <dgm:cxn modelId="{FEDB995B-51F0-4188-B558-46BB98B4F3DC}" type="presOf" srcId="{AA14595A-0E1B-432B-ABF0-47B8C7AB09BD}" destId="{2C77B5BE-BD7F-4908-B36E-E6328620DF6B}" srcOrd="1" destOrd="0" presId="urn:microsoft.com/office/officeart/2005/8/layout/process5"/>
    <dgm:cxn modelId="{C011BD61-54B2-42F3-8417-B1AEEB1610A1}" type="presOf" srcId="{7C21B520-66BE-4CC7-85CB-82DEE323D29A}" destId="{EF6535DD-DBFD-4446-970E-CFB61577D055}" srcOrd="0" destOrd="0" presId="urn:microsoft.com/office/officeart/2005/8/layout/process5"/>
    <dgm:cxn modelId="{23A49767-BFAC-4708-888E-806760C012F8}" type="presOf" srcId="{701C8198-DF58-4D95-911F-8B48EAD0DE36}" destId="{2695CD36-4582-47E8-A364-FF9C6C25C737}" srcOrd="0" destOrd="0" presId="urn:microsoft.com/office/officeart/2005/8/layout/process5"/>
    <dgm:cxn modelId="{FB564A49-6591-4BA6-B887-9076ABCB9640}" type="presOf" srcId="{9D96D7A1-06A3-4859-BDD0-6D0EBD81BB2B}" destId="{1276A47B-BE9C-4306-967A-C621093B5727}" srcOrd="0" destOrd="0" presId="urn:microsoft.com/office/officeart/2005/8/layout/process5"/>
    <dgm:cxn modelId="{58DF7F59-CB02-4B12-87FF-940DDEE29E6F}" type="presOf" srcId="{A188A2CA-7D08-4B94-8934-A4683504771B}" destId="{BAB9E10D-B372-40C4-91C5-6A26294E2E17}" srcOrd="0" destOrd="0" presId="urn:microsoft.com/office/officeart/2005/8/layout/process5"/>
    <dgm:cxn modelId="{D6F41B5A-286B-48B1-B555-BE0EF86B719E}" type="presOf" srcId="{B3CDE15A-BE6A-406A-9625-2F8949E27E88}" destId="{0711C537-A28F-4243-A637-FD4D2A2F9933}" srcOrd="0" destOrd="0" presId="urn:microsoft.com/office/officeart/2005/8/layout/process5"/>
    <dgm:cxn modelId="{7ED2B87D-B8E1-4F47-B526-8598ED33CAF8}" type="presOf" srcId="{B4EB21DC-9CCE-41A8-AC48-D99717F9A4BF}" destId="{1F70626C-243B-4DA8-91FA-A38504C1CBDC}" srcOrd="0" destOrd="0" presId="urn:microsoft.com/office/officeart/2005/8/layout/process5"/>
    <dgm:cxn modelId="{2D8C679F-5A4E-4B84-952F-CF3C17F6DA0E}" type="presOf" srcId="{701C8198-DF58-4D95-911F-8B48EAD0DE36}" destId="{0A979BBB-2B15-4144-9417-68EBD4BED1D5}" srcOrd="1" destOrd="0" presId="urn:microsoft.com/office/officeart/2005/8/layout/process5"/>
    <dgm:cxn modelId="{6B9E3FA8-E06B-4134-93AC-ABCD80A8D585}" srcId="{1A3371A4-1A09-4889-96AF-EFCF71061CDE}" destId="{59477E6F-B4D0-4065-B610-990A490EF1C1}" srcOrd="0" destOrd="0" parTransId="{957F49A0-A3A2-4678-8DE2-FC6C5E1F1F0D}" sibTransId="{AA14595A-0E1B-432B-ABF0-47B8C7AB09BD}"/>
    <dgm:cxn modelId="{0AC7BBAA-51D4-405C-8DD4-0377DFED85D7}" srcId="{1A3371A4-1A09-4889-96AF-EFCF71061CDE}" destId="{B3CDE15A-BE6A-406A-9625-2F8949E27E88}" srcOrd="5" destOrd="0" parTransId="{9E34646F-6AE5-49CF-A01D-6D1EA8EFD48D}" sibTransId="{7050DC6B-EA82-456A-A96C-94D2C4560DB4}"/>
    <dgm:cxn modelId="{F3EAC9AE-696E-4245-815F-690B72E65235}" type="presOf" srcId="{AA14595A-0E1B-432B-ABF0-47B8C7AB09BD}" destId="{CEFC7E1E-9044-4C0A-8642-CA9E148B1F5E}" srcOrd="0" destOrd="0" presId="urn:microsoft.com/office/officeart/2005/8/layout/process5"/>
    <dgm:cxn modelId="{164441B5-2BFB-45D2-ACD3-D531C419DE92}" type="presOf" srcId="{A188A2CA-7D08-4B94-8934-A4683504771B}" destId="{F463D9D1-0C21-44C0-B8EC-07EC5B72BF2C}" srcOrd="1" destOrd="0" presId="urn:microsoft.com/office/officeart/2005/8/layout/process5"/>
    <dgm:cxn modelId="{EB4498BC-6B55-4D79-AFEF-D841D11E5DA6}" type="presOf" srcId="{72889666-143F-41CE-BA9D-252A45B533F9}" destId="{B6F88AC7-5FEC-41C4-A0D2-92B80F79F733}" srcOrd="0" destOrd="0" presId="urn:microsoft.com/office/officeart/2005/8/layout/process5"/>
    <dgm:cxn modelId="{417A4DD7-5333-47A9-AA00-4802F1053416}" srcId="{1A3371A4-1A09-4889-96AF-EFCF71061CDE}" destId="{9D96D7A1-06A3-4859-BDD0-6D0EBD81BB2B}" srcOrd="3" destOrd="0" parTransId="{63A5D450-F0C1-4515-8296-375FA77C85DA}" sibTransId="{A188A2CA-7D08-4B94-8934-A4683504771B}"/>
    <dgm:cxn modelId="{F9DB0EE7-F1E2-4A22-8434-34B4B7F559AB}" type="presOf" srcId="{601E1023-FC14-4025-8407-AF5437321C67}" destId="{C5DDC996-86FF-4E5C-8FBB-FCDA386E2019}" srcOrd="0" destOrd="0" presId="urn:microsoft.com/office/officeart/2005/8/layout/process5"/>
    <dgm:cxn modelId="{6AD5F9E7-2D99-46D4-877B-097DBAE9C021}" srcId="{1A3371A4-1A09-4889-96AF-EFCF71061CDE}" destId="{7C21B520-66BE-4CC7-85CB-82DEE323D29A}" srcOrd="4" destOrd="0" parTransId="{0A32F154-679E-42E0-9C02-018E5C0EAD22}" sibTransId="{5FD29C15-596E-41DE-AC31-6AB9AF7A46CA}"/>
    <dgm:cxn modelId="{3E943FF7-FA40-4408-B10C-CB43A1EA80C3}" srcId="{1A3371A4-1A09-4889-96AF-EFCF71061CDE}" destId="{72889666-143F-41CE-BA9D-252A45B533F9}" srcOrd="2" destOrd="0" parTransId="{EA1712D7-F05B-4E40-9A37-9875A207691C}" sibTransId="{701C8198-DF58-4D95-911F-8B48EAD0DE36}"/>
    <dgm:cxn modelId="{A94A22FE-89F3-4AC9-9F7E-F66D27298EAB}" type="presOf" srcId="{B4EB21DC-9CCE-41A8-AC48-D99717F9A4BF}" destId="{AC1F7BBA-27DC-4FE0-93DB-271FC0AE0F5D}" srcOrd="1" destOrd="0" presId="urn:microsoft.com/office/officeart/2005/8/layout/process5"/>
    <dgm:cxn modelId="{F0DD3494-CA66-4FFA-B6FE-496504CD7567}" type="presParOf" srcId="{C2DC3C8C-5C73-42D7-8045-D4CCEACE3F8E}" destId="{7042F539-29EE-4E2E-8924-C74AA332DDC6}" srcOrd="0" destOrd="0" presId="urn:microsoft.com/office/officeart/2005/8/layout/process5"/>
    <dgm:cxn modelId="{4468B029-508F-411B-A946-E61CD64A676D}" type="presParOf" srcId="{C2DC3C8C-5C73-42D7-8045-D4CCEACE3F8E}" destId="{CEFC7E1E-9044-4C0A-8642-CA9E148B1F5E}" srcOrd="1" destOrd="0" presId="urn:microsoft.com/office/officeart/2005/8/layout/process5"/>
    <dgm:cxn modelId="{F1CCF43B-2870-4C61-8816-E0B90E0E4529}" type="presParOf" srcId="{CEFC7E1E-9044-4C0A-8642-CA9E148B1F5E}" destId="{2C77B5BE-BD7F-4908-B36E-E6328620DF6B}" srcOrd="0" destOrd="0" presId="urn:microsoft.com/office/officeart/2005/8/layout/process5"/>
    <dgm:cxn modelId="{278B5C7E-4B73-4B50-B56A-1B4781735EEA}" type="presParOf" srcId="{C2DC3C8C-5C73-42D7-8045-D4CCEACE3F8E}" destId="{C5DDC996-86FF-4E5C-8FBB-FCDA386E2019}" srcOrd="2" destOrd="0" presId="urn:microsoft.com/office/officeart/2005/8/layout/process5"/>
    <dgm:cxn modelId="{5A7FAC18-084D-443C-B17A-5DB4F4F0D91C}" type="presParOf" srcId="{C2DC3C8C-5C73-42D7-8045-D4CCEACE3F8E}" destId="{1F70626C-243B-4DA8-91FA-A38504C1CBDC}" srcOrd="3" destOrd="0" presId="urn:microsoft.com/office/officeart/2005/8/layout/process5"/>
    <dgm:cxn modelId="{498AB01D-3E47-4239-A4AE-F6E58C4577D8}" type="presParOf" srcId="{1F70626C-243B-4DA8-91FA-A38504C1CBDC}" destId="{AC1F7BBA-27DC-4FE0-93DB-271FC0AE0F5D}" srcOrd="0" destOrd="0" presId="urn:microsoft.com/office/officeart/2005/8/layout/process5"/>
    <dgm:cxn modelId="{3885BDD1-FF6D-4A7F-89D1-A9BB52D3B715}" type="presParOf" srcId="{C2DC3C8C-5C73-42D7-8045-D4CCEACE3F8E}" destId="{B6F88AC7-5FEC-41C4-A0D2-92B80F79F733}" srcOrd="4" destOrd="0" presId="urn:microsoft.com/office/officeart/2005/8/layout/process5"/>
    <dgm:cxn modelId="{2208A9F0-C902-40A4-8550-10B5BD31959A}" type="presParOf" srcId="{C2DC3C8C-5C73-42D7-8045-D4CCEACE3F8E}" destId="{2695CD36-4582-47E8-A364-FF9C6C25C737}" srcOrd="5" destOrd="0" presId="urn:microsoft.com/office/officeart/2005/8/layout/process5"/>
    <dgm:cxn modelId="{2F2068FF-A19F-4216-8188-F4227B96BCD7}" type="presParOf" srcId="{2695CD36-4582-47E8-A364-FF9C6C25C737}" destId="{0A979BBB-2B15-4144-9417-68EBD4BED1D5}" srcOrd="0" destOrd="0" presId="urn:microsoft.com/office/officeart/2005/8/layout/process5"/>
    <dgm:cxn modelId="{77C45184-BBB5-4A60-B93B-5C86B00F7136}" type="presParOf" srcId="{C2DC3C8C-5C73-42D7-8045-D4CCEACE3F8E}" destId="{1276A47B-BE9C-4306-967A-C621093B5727}" srcOrd="6" destOrd="0" presId="urn:microsoft.com/office/officeart/2005/8/layout/process5"/>
    <dgm:cxn modelId="{95AE5A3B-7857-4224-B201-25A28FC6E7B5}" type="presParOf" srcId="{C2DC3C8C-5C73-42D7-8045-D4CCEACE3F8E}" destId="{BAB9E10D-B372-40C4-91C5-6A26294E2E17}" srcOrd="7" destOrd="0" presId="urn:microsoft.com/office/officeart/2005/8/layout/process5"/>
    <dgm:cxn modelId="{550010F7-5DD0-4082-A904-0561DA88C29F}" type="presParOf" srcId="{BAB9E10D-B372-40C4-91C5-6A26294E2E17}" destId="{F463D9D1-0C21-44C0-B8EC-07EC5B72BF2C}" srcOrd="0" destOrd="0" presId="urn:microsoft.com/office/officeart/2005/8/layout/process5"/>
    <dgm:cxn modelId="{3C775C35-D5CE-4B32-9565-8E2B2E10557E}" type="presParOf" srcId="{C2DC3C8C-5C73-42D7-8045-D4CCEACE3F8E}" destId="{EF6535DD-DBFD-4446-970E-CFB61577D055}" srcOrd="8" destOrd="0" presId="urn:microsoft.com/office/officeart/2005/8/layout/process5"/>
    <dgm:cxn modelId="{09E64BFB-6DA0-419B-94D8-E841506012C1}" type="presParOf" srcId="{C2DC3C8C-5C73-42D7-8045-D4CCEACE3F8E}" destId="{D015FA9E-74E3-48B3-83C9-C883FDBF4F4E}" srcOrd="9" destOrd="0" presId="urn:microsoft.com/office/officeart/2005/8/layout/process5"/>
    <dgm:cxn modelId="{FB5F4ED8-3EA5-4CCA-9110-350C596BE7D7}" type="presParOf" srcId="{D015FA9E-74E3-48B3-83C9-C883FDBF4F4E}" destId="{11281B51-178B-435A-917B-5E54AB6DCC25}" srcOrd="0" destOrd="0" presId="urn:microsoft.com/office/officeart/2005/8/layout/process5"/>
    <dgm:cxn modelId="{FFCFB17D-083A-449C-92A0-0C2938913EA4}" type="presParOf" srcId="{C2DC3C8C-5C73-42D7-8045-D4CCEACE3F8E}" destId="{0711C537-A28F-4243-A637-FD4D2A2F993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B8F4-3A71-4D19-B963-AC00E1B869B3}">
      <dsp:nvSpPr>
        <dsp:cNvPr id="0" name=""/>
        <dsp:cNvSpPr/>
      </dsp:nvSpPr>
      <dsp:spPr>
        <a:xfrm>
          <a:off x="0" y="0"/>
          <a:ext cx="4059082" cy="40590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90919-2883-4C72-B99F-55C93111360D}">
      <dsp:nvSpPr>
        <dsp:cNvPr id="0" name=""/>
        <dsp:cNvSpPr/>
      </dsp:nvSpPr>
      <dsp:spPr>
        <a:xfrm>
          <a:off x="3919415" y="3930924"/>
          <a:ext cx="69833" cy="6983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E5F50-C6B4-4108-9C78-B6C482A50C13}">
      <dsp:nvSpPr>
        <dsp:cNvPr id="0" name=""/>
        <dsp:cNvSpPr/>
      </dsp:nvSpPr>
      <dsp:spPr>
        <a:xfrm>
          <a:off x="4144454" y="11508"/>
          <a:ext cx="2467922" cy="24679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2700" cap="flat" cmpd="sng" algn="ctr">
          <a:solidFill>
            <a:schemeClr val="accent2">
              <a:hueOff val="4278464"/>
              <a:satOff val="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79CE0-9FCD-4A00-A9FD-BEFC552F1D21}">
      <dsp:nvSpPr>
        <dsp:cNvPr id="0" name=""/>
        <dsp:cNvSpPr/>
      </dsp:nvSpPr>
      <dsp:spPr>
        <a:xfrm>
          <a:off x="6367959" y="2339763"/>
          <a:ext cx="69833" cy="69833"/>
        </a:xfrm>
        <a:prstGeom prst="ellipse">
          <a:avLst/>
        </a:prstGeom>
        <a:solidFill>
          <a:schemeClr val="lt1">
            <a:hueOff val="0"/>
            <a:satOff val="0"/>
            <a:lumOff val="0"/>
            <a:alphaOff val="0"/>
          </a:schemeClr>
        </a:solidFill>
        <a:ln w="12700" cap="flat" cmpd="sng" algn="ctr">
          <a:solidFill>
            <a:schemeClr val="accent2">
              <a:hueOff val="590133"/>
              <a:satOff val="0"/>
              <a:lumOff val="-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8B0812-BE48-4B14-A7B0-5F424F38FADB}">
      <dsp:nvSpPr>
        <dsp:cNvPr id="0" name=""/>
        <dsp:cNvSpPr/>
      </dsp:nvSpPr>
      <dsp:spPr>
        <a:xfrm>
          <a:off x="6472709" y="2339763"/>
          <a:ext cx="69833" cy="69833"/>
        </a:xfrm>
        <a:prstGeom prst="ellipse">
          <a:avLst/>
        </a:prstGeom>
        <a:solidFill>
          <a:schemeClr val="lt1">
            <a:hueOff val="0"/>
            <a:satOff val="0"/>
            <a:lumOff val="0"/>
            <a:alphaOff val="0"/>
          </a:schemeClr>
        </a:solidFill>
        <a:ln w="12700" cap="flat" cmpd="sng" algn="ctr">
          <a:solidFill>
            <a:schemeClr val="accent2">
              <a:hueOff val="1180266"/>
              <a:satOff val="0"/>
              <a:lumOff val="-4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9A576-EC58-4DD3-991A-4977FB6C27BF}">
      <dsp:nvSpPr>
        <dsp:cNvPr id="0" name=""/>
        <dsp:cNvSpPr/>
      </dsp:nvSpPr>
      <dsp:spPr>
        <a:xfrm>
          <a:off x="5106457" y="2564672"/>
          <a:ext cx="1505919" cy="15059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a:ln w="12700" cap="flat" cmpd="sng" algn="ctr">
          <a:solidFill>
            <a:schemeClr val="accent2">
              <a:hueOff val="8556929"/>
              <a:satOff val="0"/>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E18F5-C299-429F-8833-A44525A8EEA7}">
      <dsp:nvSpPr>
        <dsp:cNvPr id="0" name=""/>
        <dsp:cNvSpPr/>
      </dsp:nvSpPr>
      <dsp:spPr>
        <a:xfrm>
          <a:off x="6315583" y="3930924"/>
          <a:ext cx="69833" cy="69833"/>
        </a:xfrm>
        <a:prstGeom prst="ellipse">
          <a:avLst/>
        </a:prstGeom>
        <a:solidFill>
          <a:schemeClr val="lt1">
            <a:hueOff val="0"/>
            <a:satOff val="0"/>
            <a:lumOff val="0"/>
            <a:alphaOff val="0"/>
          </a:schemeClr>
        </a:solidFill>
        <a:ln w="12700" cap="flat" cmpd="sng" algn="ctr">
          <a:solidFill>
            <a:schemeClr val="accent2">
              <a:hueOff val="1770399"/>
              <a:satOff val="0"/>
              <a:lumOff val="-6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A08B1-F8B1-406A-B502-A0D105E13FB9}">
      <dsp:nvSpPr>
        <dsp:cNvPr id="0" name=""/>
        <dsp:cNvSpPr/>
      </dsp:nvSpPr>
      <dsp:spPr>
        <a:xfrm>
          <a:off x="6394146" y="3852361"/>
          <a:ext cx="69833" cy="69833"/>
        </a:xfrm>
        <a:prstGeom prst="ellipse">
          <a:avLst/>
        </a:prstGeom>
        <a:solidFill>
          <a:schemeClr val="lt1">
            <a:hueOff val="0"/>
            <a:satOff val="0"/>
            <a:lumOff val="0"/>
            <a:alphaOff val="0"/>
          </a:schemeClr>
        </a:solidFill>
        <a:ln w="12700" cap="flat" cmpd="sng" algn="ctr">
          <a:solidFill>
            <a:schemeClr val="accent2">
              <a:hueOff val="2360532"/>
              <a:satOff val="0"/>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B0F93-F433-4012-B872-520630D1546A}">
      <dsp:nvSpPr>
        <dsp:cNvPr id="0" name=""/>
        <dsp:cNvSpPr/>
      </dsp:nvSpPr>
      <dsp:spPr>
        <a:xfrm>
          <a:off x="6472709" y="3773798"/>
          <a:ext cx="69833" cy="69833"/>
        </a:xfrm>
        <a:prstGeom prst="ellipse">
          <a:avLst/>
        </a:prstGeom>
        <a:solidFill>
          <a:schemeClr val="lt1">
            <a:hueOff val="0"/>
            <a:satOff val="0"/>
            <a:lumOff val="0"/>
            <a:alphaOff val="0"/>
          </a:schemeClr>
        </a:solidFill>
        <a:ln w="12700" cap="flat" cmpd="sng" algn="ctr">
          <a:solidFill>
            <a:schemeClr val="accent2">
              <a:hueOff val="2950665"/>
              <a:satOff val="0"/>
              <a:lumOff val="-10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E3779-4E8F-4B66-9998-8E0F14F1670E}">
      <dsp:nvSpPr>
        <dsp:cNvPr id="0" name=""/>
        <dsp:cNvSpPr/>
      </dsp:nvSpPr>
      <dsp:spPr>
        <a:xfrm>
          <a:off x="4144454" y="3193829"/>
          <a:ext cx="876761" cy="8767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a:ln w="12700" cap="flat" cmpd="sng" algn="ctr">
          <a:solidFill>
            <a:schemeClr val="accent2">
              <a:hueOff val="12835393"/>
              <a:satOff val="0"/>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0405D-C193-4BD3-98F2-BA338AF4695D}">
      <dsp:nvSpPr>
        <dsp:cNvPr id="0" name=""/>
        <dsp:cNvSpPr/>
      </dsp:nvSpPr>
      <dsp:spPr>
        <a:xfrm>
          <a:off x="4776798" y="3826173"/>
          <a:ext cx="69833" cy="69833"/>
        </a:xfrm>
        <a:prstGeom prst="ellipse">
          <a:avLst/>
        </a:prstGeom>
        <a:solidFill>
          <a:schemeClr val="lt1">
            <a:hueOff val="0"/>
            <a:satOff val="0"/>
            <a:lumOff val="0"/>
            <a:alphaOff val="0"/>
          </a:schemeClr>
        </a:solidFill>
        <a:ln w="12700" cap="flat" cmpd="sng" algn="ctr">
          <a:solidFill>
            <a:schemeClr val="accent2">
              <a:hueOff val="3540798"/>
              <a:satOff val="0"/>
              <a:lumOff val="-12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BCDBD-6637-4189-B0B9-AD4EA5873D46}">
      <dsp:nvSpPr>
        <dsp:cNvPr id="0" name=""/>
        <dsp:cNvSpPr/>
      </dsp:nvSpPr>
      <dsp:spPr>
        <a:xfrm>
          <a:off x="4881549" y="3826173"/>
          <a:ext cx="69833" cy="69833"/>
        </a:xfrm>
        <a:prstGeom prst="ellipse">
          <a:avLst/>
        </a:prstGeom>
        <a:solidFill>
          <a:schemeClr val="lt1">
            <a:hueOff val="0"/>
            <a:satOff val="0"/>
            <a:lumOff val="0"/>
            <a:alphaOff val="0"/>
          </a:schemeClr>
        </a:solidFill>
        <a:ln w="12700" cap="flat" cmpd="sng" algn="ctr">
          <a:solidFill>
            <a:schemeClr val="accent2">
              <a:hueOff val="4130931"/>
              <a:satOff val="0"/>
              <a:lumOff val="-15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C33B8-8437-49D2-8409-D252C8390C48}">
      <dsp:nvSpPr>
        <dsp:cNvPr id="0" name=""/>
        <dsp:cNvSpPr/>
      </dsp:nvSpPr>
      <dsp:spPr>
        <a:xfrm>
          <a:off x="4776798" y="3930924"/>
          <a:ext cx="69833" cy="69833"/>
        </a:xfrm>
        <a:prstGeom prst="ellipse">
          <a:avLst/>
        </a:prstGeom>
        <a:solidFill>
          <a:schemeClr val="lt1">
            <a:hueOff val="0"/>
            <a:satOff val="0"/>
            <a:lumOff val="0"/>
            <a:alphaOff val="0"/>
          </a:schemeClr>
        </a:solidFill>
        <a:ln w="12700" cap="flat" cmpd="sng" algn="ctr">
          <a:solidFill>
            <a:schemeClr val="accent2">
              <a:hueOff val="4721064"/>
              <a:satOff val="0"/>
              <a:lumOff val="-17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55396-AB2B-4563-9A94-BF0CBDC51E6C}">
      <dsp:nvSpPr>
        <dsp:cNvPr id="0" name=""/>
        <dsp:cNvSpPr/>
      </dsp:nvSpPr>
      <dsp:spPr>
        <a:xfrm>
          <a:off x="4881549" y="3930924"/>
          <a:ext cx="69833" cy="69833"/>
        </a:xfrm>
        <a:prstGeom prst="ellipse">
          <a:avLst/>
        </a:prstGeom>
        <a:solidFill>
          <a:schemeClr val="lt1">
            <a:hueOff val="0"/>
            <a:satOff val="0"/>
            <a:lumOff val="0"/>
            <a:alphaOff val="0"/>
          </a:schemeClr>
        </a:solidFill>
        <a:ln w="12700" cap="flat" cmpd="sng" algn="ctr">
          <a:solidFill>
            <a:schemeClr val="accent2">
              <a:hueOff val="5311197"/>
              <a:satOff val="0"/>
              <a:lumOff val="-19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C1A6F-1F1A-4F4B-927F-0E00364DC875}">
      <dsp:nvSpPr>
        <dsp:cNvPr id="0" name=""/>
        <dsp:cNvSpPr/>
      </dsp:nvSpPr>
      <dsp:spPr>
        <a:xfrm>
          <a:off x="4144454" y="2564672"/>
          <a:ext cx="876761" cy="53985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A6B70-7D20-42DB-850B-76E8E7792781}">
      <dsp:nvSpPr>
        <dsp:cNvPr id="0" name=""/>
        <dsp:cNvSpPr/>
      </dsp:nvSpPr>
      <dsp:spPr>
        <a:xfrm>
          <a:off x="4724423" y="2964862"/>
          <a:ext cx="69833" cy="69833"/>
        </a:xfrm>
        <a:prstGeom prst="ellipse">
          <a:avLst/>
        </a:prstGeom>
        <a:solidFill>
          <a:schemeClr val="lt1">
            <a:hueOff val="0"/>
            <a:satOff val="0"/>
            <a:lumOff val="0"/>
            <a:alphaOff val="0"/>
          </a:schemeClr>
        </a:solidFill>
        <a:ln w="12700" cap="flat" cmpd="sng" algn="ctr">
          <a:solidFill>
            <a:schemeClr val="accent2">
              <a:hueOff val="5901330"/>
              <a:satOff val="0"/>
              <a:lumOff val="-21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2548CD-2C9A-405A-A2F8-8DD4A215094D}">
      <dsp:nvSpPr>
        <dsp:cNvPr id="0" name=""/>
        <dsp:cNvSpPr/>
      </dsp:nvSpPr>
      <dsp:spPr>
        <a:xfrm>
          <a:off x="4802986" y="2886299"/>
          <a:ext cx="69833" cy="69833"/>
        </a:xfrm>
        <a:prstGeom prst="ellipse">
          <a:avLst/>
        </a:prstGeom>
        <a:solidFill>
          <a:schemeClr val="lt1">
            <a:hueOff val="0"/>
            <a:satOff val="0"/>
            <a:lumOff val="0"/>
            <a:alphaOff val="0"/>
          </a:schemeClr>
        </a:solidFill>
        <a:ln w="12700" cap="flat" cmpd="sng" algn="ctr">
          <a:solidFill>
            <a:schemeClr val="accent2">
              <a:hueOff val="6491463"/>
              <a:satOff val="0"/>
              <a:lumOff val="-23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3295E7-2671-4CDA-8315-538FF89D9F9A}">
      <dsp:nvSpPr>
        <dsp:cNvPr id="0" name=""/>
        <dsp:cNvSpPr/>
      </dsp:nvSpPr>
      <dsp:spPr>
        <a:xfrm>
          <a:off x="4881549" y="2807736"/>
          <a:ext cx="69833" cy="69833"/>
        </a:xfrm>
        <a:prstGeom prst="ellipse">
          <a:avLst/>
        </a:prstGeom>
        <a:solidFill>
          <a:schemeClr val="lt1">
            <a:hueOff val="0"/>
            <a:satOff val="0"/>
            <a:lumOff val="0"/>
            <a:alphaOff val="0"/>
          </a:schemeClr>
        </a:solidFill>
        <a:ln w="12700" cap="flat" cmpd="sng" algn="ctr">
          <a:solidFill>
            <a:schemeClr val="accent2">
              <a:hueOff val="7081596"/>
              <a:satOff val="0"/>
              <a:lumOff val="-2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8B8A8-6386-4A22-9358-E49F70E892CA}">
      <dsp:nvSpPr>
        <dsp:cNvPr id="0" name=""/>
        <dsp:cNvSpPr/>
      </dsp:nvSpPr>
      <dsp:spPr>
        <a:xfrm>
          <a:off x="4724423" y="2807736"/>
          <a:ext cx="69833" cy="69833"/>
        </a:xfrm>
        <a:prstGeom prst="ellipse">
          <a:avLst/>
        </a:prstGeom>
        <a:solidFill>
          <a:schemeClr val="lt1">
            <a:hueOff val="0"/>
            <a:satOff val="0"/>
            <a:lumOff val="0"/>
            <a:alphaOff val="0"/>
          </a:schemeClr>
        </a:solidFill>
        <a:ln w="12700" cap="flat" cmpd="sng" algn="ctr">
          <a:solidFill>
            <a:schemeClr val="accent2">
              <a:hueOff val="7671729"/>
              <a:satOff val="0"/>
              <a:lumOff val="-28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C1081-265F-4ED3-89DE-4D13946B16F1}">
      <dsp:nvSpPr>
        <dsp:cNvPr id="0" name=""/>
        <dsp:cNvSpPr/>
      </dsp:nvSpPr>
      <dsp:spPr>
        <a:xfrm>
          <a:off x="4881549" y="2964862"/>
          <a:ext cx="69833" cy="69833"/>
        </a:xfrm>
        <a:prstGeom prst="ellipse">
          <a:avLst/>
        </a:prstGeom>
        <a:solidFill>
          <a:schemeClr val="lt1">
            <a:hueOff val="0"/>
            <a:satOff val="0"/>
            <a:lumOff val="0"/>
            <a:alphaOff val="0"/>
          </a:schemeClr>
        </a:solidFill>
        <a:ln w="12700" cap="flat" cmpd="sng" algn="ctr">
          <a:solidFill>
            <a:schemeClr val="accent2">
              <a:hueOff val="8261862"/>
              <a:satOff val="0"/>
              <a:lumOff val="-3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AE6371-4B70-47A9-B2F4-56DFA8601866}">
      <dsp:nvSpPr>
        <dsp:cNvPr id="0" name=""/>
        <dsp:cNvSpPr/>
      </dsp:nvSpPr>
      <dsp:spPr>
        <a:xfrm>
          <a:off x="69455" y="4188436"/>
          <a:ext cx="69833" cy="69833"/>
        </a:xfrm>
        <a:prstGeom prst="ellipse">
          <a:avLst/>
        </a:prstGeom>
        <a:solidFill>
          <a:schemeClr val="lt1">
            <a:hueOff val="0"/>
            <a:satOff val="0"/>
            <a:lumOff val="0"/>
            <a:alphaOff val="0"/>
          </a:schemeClr>
        </a:solidFill>
        <a:ln w="12700" cap="flat" cmpd="sng" algn="ctr">
          <a:solidFill>
            <a:schemeClr val="accent2">
              <a:hueOff val="8851995"/>
              <a:satOff val="0"/>
              <a:lumOff val="-32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E75BA-59F2-42C3-A3FA-9AEC661B0439}">
      <dsp:nvSpPr>
        <dsp:cNvPr id="0" name=""/>
        <dsp:cNvSpPr/>
      </dsp:nvSpPr>
      <dsp:spPr>
        <a:xfrm>
          <a:off x="139289"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39289" y="4070591"/>
        <a:ext cx="1134000" cy="305522"/>
      </dsp:txXfrm>
    </dsp:sp>
    <dsp:sp modelId="{5F7E22B1-C7C2-4B7F-BBDD-1D1A01B977B6}">
      <dsp:nvSpPr>
        <dsp:cNvPr id="0" name=""/>
        <dsp:cNvSpPr/>
      </dsp:nvSpPr>
      <dsp:spPr>
        <a:xfrm>
          <a:off x="1273289" y="4188436"/>
          <a:ext cx="69833" cy="69833"/>
        </a:xfrm>
        <a:prstGeom prst="ellipse">
          <a:avLst/>
        </a:prstGeom>
        <a:solidFill>
          <a:schemeClr val="lt1">
            <a:hueOff val="0"/>
            <a:satOff val="0"/>
            <a:lumOff val="0"/>
            <a:alphaOff val="0"/>
          </a:schemeClr>
        </a:solidFill>
        <a:ln w="12700" cap="flat" cmpd="sng" algn="ctr">
          <a:solidFill>
            <a:schemeClr val="accent2">
              <a:hueOff val="9442128"/>
              <a:satOff val="0"/>
              <a:lumOff val="-34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DC3CD0-1973-4904-BA27-F72ADF6542BF}">
      <dsp:nvSpPr>
        <dsp:cNvPr id="0" name=""/>
        <dsp:cNvSpPr/>
      </dsp:nvSpPr>
      <dsp:spPr>
        <a:xfrm>
          <a:off x="1378040" y="4188436"/>
          <a:ext cx="69833" cy="69833"/>
        </a:xfrm>
        <a:prstGeom prst="ellipse">
          <a:avLst/>
        </a:prstGeom>
        <a:solidFill>
          <a:schemeClr val="lt1">
            <a:hueOff val="0"/>
            <a:satOff val="0"/>
            <a:lumOff val="0"/>
            <a:alphaOff val="0"/>
          </a:schemeClr>
        </a:solidFill>
        <a:ln w="12700" cap="flat" cmpd="sng" algn="ctr">
          <a:solidFill>
            <a:schemeClr val="accent2">
              <a:hueOff val="10032262"/>
              <a:satOff val="0"/>
              <a:lumOff val="-36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26F2B-8A06-4341-9639-84A3E84D0521}">
      <dsp:nvSpPr>
        <dsp:cNvPr id="0" name=""/>
        <dsp:cNvSpPr/>
      </dsp:nvSpPr>
      <dsp:spPr>
        <a:xfrm>
          <a:off x="144787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447873" y="4070591"/>
        <a:ext cx="1134000" cy="305522"/>
      </dsp:txXfrm>
    </dsp:sp>
    <dsp:sp modelId="{4B6EAF22-8BB3-490A-8AFF-81ACB19AF54C}">
      <dsp:nvSpPr>
        <dsp:cNvPr id="0" name=""/>
        <dsp:cNvSpPr/>
      </dsp:nvSpPr>
      <dsp:spPr>
        <a:xfrm>
          <a:off x="2581873" y="4266999"/>
          <a:ext cx="69833" cy="69833"/>
        </a:xfrm>
        <a:prstGeom prst="ellipse">
          <a:avLst/>
        </a:prstGeom>
        <a:solidFill>
          <a:schemeClr val="lt1">
            <a:hueOff val="0"/>
            <a:satOff val="0"/>
            <a:lumOff val="0"/>
            <a:alphaOff val="0"/>
          </a:schemeClr>
        </a:solidFill>
        <a:ln w="12700" cap="flat" cmpd="sng" algn="ctr">
          <a:solidFill>
            <a:schemeClr val="accent2">
              <a:hueOff val="10622394"/>
              <a:satOff val="0"/>
              <a:lumOff val="-38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E312F-CE52-4549-B847-175D3EB209CF}">
      <dsp:nvSpPr>
        <dsp:cNvPr id="0" name=""/>
        <dsp:cNvSpPr/>
      </dsp:nvSpPr>
      <dsp:spPr>
        <a:xfrm>
          <a:off x="2660436" y="4188436"/>
          <a:ext cx="69833" cy="69833"/>
        </a:xfrm>
        <a:prstGeom prst="ellipse">
          <a:avLst/>
        </a:prstGeom>
        <a:solidFill>
          <a:schemeClr val="lt1">
            <a:hueOff val="0"/>
            <a:satOff val="0"/>
            <a:lumOff val="0"/>
            <a:alphaOff val="0"/>
          </a:schemeClr>
        </a:solidFill>
        <a:ln w="12700" cap="flat" cmpd="sng" algn="ctr">
          <a:solidFill>
            <a:schemeClr val="accent2">
              <a:hueOff val="11212527"/>
              <a:satOff val="0"/>
              <a:lumOff val="-411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3F4961-BC6D-42D0-8CAA-5D48178C0108}">
      <dsp:nvSpPr>
        <dsp:cNvPr id="0" name=""/>
        <dsp:cNvSpPr/>
      </dsp:nvSpPr>
      <dsp:spPr>
        <a:xfrm>
          <a:off x="2738999" y="4109873"/>
          <a:ext cx="69833" cy="69833"/>
        </a:xfrm>
        <a:prstGeom prst="ellipse">
          <a:avLst/>
        </a:prstGeom>
        <a:solidFill>
          <a:schemeClr val="lt1">
            <a:hueOff val="0"/>
            <a:satOff val="0"/>
            <a:lumOff val="0"/>
            <a:alphaOff val="0"/>
          </a:schemeClr>
        </a:solidFill>
        <a:ln w="12700" cap="flat" cmpd="sng" algn="ctr">
          <a:solidFill>
            <a:schemeClr val="accent2">
              <a:hueOff val="11802661"/>
              <a:satOff val="0"/>
              <a:lumOff val="-43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352D7B-514E-48AE-A05C-B3DE6448DECA}">
      <dsp:nvSpPr>
        <dsp:cNvPr id="0" name=""/>
        <dsp:cNvSpPr/>
      </dsp:nvSpPr>
      <dsp:spPr>
        <a:xfrm>
          <a:off x="280883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2808833" y="4070591"/>
        <a:ext cx="1134000" cy="305522"/>
      </dsp:txXfrm>
    </dsp:sp>
    <dsp:sp modelId="{62BA6C6B-938C-42D9-AF75-05364A89CB8E}">
      <dsp:nvSpPr>
        <dsp:cNvPr id="0" name=""/>
        <dsp:cNvSpPr/>
      </dsp:nvSpPr>
      <dsp:spPr>
        <a:xfrm>
          <a:off x="3942833" y="4136060"/>
          <a:ext cx="69833" cy="69833"/>
        </a:xfrm>
        <a:prstGeom prst="ellipse">
          <a:avLst/>
        </a:prstGeom>
        <a:solidFill>
          <a:schemeClr val="lt1">
            <a:hueOff val="0"/>
            <a:satOff val="0"/>
            <a:lumOff val="0"/>
            <a:alphaOff val="0"/>
          </a:schemeClr>
        </a:solidFill>
        <a:ln w="12700" cap="flat" cmpd="sng" algn="ctr">
          <a:solidFill>
            <a:schemeClr val="accent2">
              <a:hueOff val="12392792"/>
              <a:satOff val="0"/>
              <a:lumOff val="-45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19D80-C62F-444E-95EF-07733F8F1014}">
      <dsp:nvSpPr>
        <dsp:cNvPr id="0" name=""/>
        <dsp:cNvSpPr/>
      </dsp:nvSpPr>
      <dsp:spPr>
        <a:xfrm>
          <a:off x="4047583" y="4136060"/>
          <a:ext cx="69833" cy="69833"/>
        </a:xfrm>
        <a:prstGeom prst="ellipse">
          <a:avLst/>
        </a:prstGeom>
        <a:solidFill>
          <a:schemeClr val="lt1">
            <a:hueOff val="0"/>
            <a:satOff val="0"/>
            <a:lumOff val="0"/>
            <a:alphaOff val="0"/>
          </a:schemeClr>
        </a:solidFill>
        <a:ln w="12700" cap="flat" cmpd="sng" algn="ctr">
          <a:solidFill>
            <a:schemeClr val="accent2">
              <a:hueOff val="12982926"/>
              <a:satOff val="0"/>
              <a:lumOff val="-47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697D33-75E8-4BB5-888D-9180792FE575}">
      <dsp:nvSpPr>
        <dsp:cNvPr id="0" name=""/>
        <dsp:cNvSpPr/>
      </dsp:nvSpPr>
      <dsp:spPr>
        <a:xfrm>
          <a:off x="3942833" y="4240811"/>
          <a:ext cx="69833" cy="69833"/>
        </a:xfrm>
        <a:prstGeom prst="ellipse">
          <a:avLst/>
        </a:prstGeom>
        <a:solidFill>
          <a:schemeClr val="lt1">
            <a:hueOff val="0"/>
            <a:satOff val="0"/>
            <a:lumOff val="0"/>
            <a:alphaOff val="0"/>
          </a:schemeClr>
        </a:solidFill>
        <a:ln w="12700" cap="flat" cmpd="sng" algn="ctr">
          <a:solidFill>
            <a:schemeClr val="accent2">
              <a:hueOff val="13573059"/>
              <a:satOff val="0"/>
              <a:lumOff val="-49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62929-D559-4415-9A66-945104150575}">
      <dsp:nvSpPr>
        <dsp:cNvPr id="0" name=""/>
        <dsp:cNvSpPr/>
      </dsp:nvSpPr>
      <dsp:spPr>
        <a:xfrm>
          <a:off x="4047583" y="4240811"/>
          <a:ext cx="69833" cy="69833"/>
        </a:xfrm>
        <a:prstGeom prst="ellipse">
          <a:avLst/>
        </a:prstGeom>
        <a:solidFill>
          <a:schemeClr val="lt1">
            <a:hueOff val="0"/>
            <a:satOff val="0"/>
            <a:lumOff val="0"/>
            <a:alphaOff val="0"/>
          </a:schemeClr>
        </a:solidFill>
        <a:ln w="12700" cap="flat" cmpd="sng" algn="ctr">
          <a:solidFill>
            <a:schemeClr val="accent2">
              <a:hueOff val="14163192"/>
              <a:satOff val="0"/>
              <a:lumOff val="-51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E94A0-B6CE-44B3-B67D-36D4372363ED}">
      <dsp:nvSpPr>
        <dsp:cNvPr id="0" name=""/>
        <dsp:cNvSpPr/>
      </dsp:nvSpPr>
      <dsp:spPr>
        <a:xfrm>
          <a:off x="411741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4117417" y="4070591"/>
        <a:ext cx="1134000" cy="305522"/>
      </dsp:txXfrm>
    </dsp:sp>
    <dsp:sp modelId="{BFDA4AC3-DD91-41FA-809D-72E4D3E83D24}">
      <dsp:nvSpPr>
        <dsp:cNvPr id="0" name=""/>
        <dsp:cNvSpPr/>
      </dsp:nvSpPr>
      <dsp:spPr>
        <a:xfrm>
          <a:off x="5251417" y="4266999"/>
          <a:ext cx="69833" cy="69833"/>
        </a:xfrm>
        <a:prstGeom prst="ellipse">
          <a:avLst/>
        </a:prstGeom>
        <a:solidFill>
          <a:schemeClr val="lt1">
            <a:hueOff val="0"/>
            <a:satOff val="0"/>
            <a:lumOff val="0"/>
            <a:alphaOff val="0"/>
          </a:schemeClr>
        </a:solidFill>
        <a:ln w="12700" cap="flat" cmpd="sng" algn="ctr">
          <a:solidFill>
            <a:schemeClr val="accent2">
              <a:hueOff val="14753325"/>
              <a:satOff val="0"/>
              <a:lumOff val="-5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CD4227-FF66-4371-8CFC-839BCB21AF70}">
      <dsp:nvSpPr>
        <dsp:cNvPr id="0" name=""/>
        <dsp:cNvSpPr/>
      </dsp:nvSpPr>
      <dsp:spPr>
        <a:xfrm>
          <a:off x="5329980" y="4188436"/>
          <a:ext cx="69833" cy="69833"/>
        </a:xfrm>
        <a:prstGeom prst="ellipse">
          <a:avLst/>
        </a:prstGeom>
        <a:solidFill>
          <a:schemeClr val="lt1">
            <a:hueOff val="0"/>
            <a:satOff val="0"/>
            <a:lumOff val="0"/>
            <a:alphaOff val="0"/>
          </a:schemeClr>
        </a:solidFill>
        <a:ln w="12700" cap="flat" cmpd="sng" algn="ctr">
          <a:solidFill>
            <a:schemeClr val="accent2">
              <a:hueOff val="15343458"/>
              <a:satOff val="0"/>
              <a:lumOff val="-56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1F721-73D6-4D17-BEA6-DD52819E05FE}">
      <dsp:nvSpPr>
        <dsp:cNvPr id="0" name=""/>
        <dsp:cNvSpPr/>
      </dsp:nvSpPr>
      <dsp:spPr>
        <a:xfrm>
          <a:off x="5408543" y="4109873"/>
          <a:ext cx="69833" cy="69833"/>
        </a:xfrm>
        <a:prstGeom prst="ellipse">
          <a:avLst/>
        </a:prstGeom>
        <a:solidFill>
          <a:schemeClr val="lt1">
            <a:hueOff val="0"/>
            <a:satOff val="0"/>
            <a:lumOff val="0"/>
            <a:alphaOff val="0"/>
          </a:schemeClr>
        </a:solidFill>
        <a:ln w="12700" cap="flat" cmpd="sng" algn="ctr">
          <a:solidFill>
            <a:schemeClr val="accent2">
              <a:hueOff val="15933593"/>
              <a:satOff val="0"/>
              <a:lumOff val="-58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44534-CA2E-496A-8914-13B3E39F58E8}">
      <dsp:nvSpPr>
        <dsp:cNvPr id="0" name=""/>
        <dsp:cNvSpPr/>
      </dsp:nvSpPr>
      <dsp:spPr>
        <a:xfrm>
          <a:off x="5251417" y="4109873"/>
          <a:ext cx="69833" cy="69833"/>
        </a:xfrm>
        <a:prstGeom prst="ellipse">
          <a:avLst/>
        </a:prstGeom>
        <a:solidFill>
          <a:schemeClr val="lt1">
            <a:hueOff val="0"/>
            <a:satOff val="0"/>
            <a:lumOff val="0"/>
            <a:alphaOff val="0"/>
          </a:schemeClr>
        </a:solidFill>
        <a:ln w="12700" cap="flat" cmpd="sng" algn="ctr">
          <a:solidFill>
            <a:schemeClr val="accent2">
              <a:hueOff val="16523725"/>
              <a:satOff val="0"/>
              <a:lumOff val="-6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4FE94-E793-4BA3-8D8A-FE1606FFE9AB}">
      <dsp:nvSpPr>
        <dsp:cNvPr id="0" name=""/>
        <dsp:cNvSpPr/>
      </dsp:nvSpPr>
      <dsp:spPr>
        <a:xfrm>
          <a:off x="5408543" y="4266999"/>
          <a:ext cx="69833" cy="69833"/>
        </a:xfrm>
        <a:prstGeom prst="ellipse">
          <a:avLst/>
        </a:prstGeom>
        <a:solidFill>
          <a:schemeClr val="lt1">
            <a:hueOff val="0"/>
            <a:satOff val="0"/>
            <a:lumOff val="0"/>
            <a:alphaOff val="0"/>
          </a:schemeClr>
        </a:solid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9DAC3-42DB-41D2-8F16-93BC1CAD919F}">
      <dsp:nvSpPr>
        <dsp:cNvPr id="0" name=""/>
        <dsp:cNvSpPr/>
      </dsp:nvSpPr>
      <dsp:spPr>
        <a:xfrm>
          <a:off x="547837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5478377" y="4070591"/>
        <a:ext cx="1134000" cy="30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2F539-29EE-4E2E-8924-C74AA332DDC6}">
      <dsp:nvSpPr>
        <dsp:cNvPr id="0" name=""/>
        <dsp:cNvSpPr/>
      </dsp:nvSpPr>
      <dsp:spPr>
        <a:xfrm>
          <a:off x="221077" y="1594"/>
          <a:ext cx="2877334" cy="1726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Teach Machine to recognize objects</a:t>
          </a:r>
          <a:endParaRPr lang="en-GB" sz="1700" kern="1200" dirty="0"/>
        </a:p>
      </dsp:txBody>
      <dsp:txXfrm>
        <a:off x="271642" y="52159"/>
        <a:ext cx="2776204" cy="1625270"/>
      </dsp:txXfrm>
    </dsp:sp>
    <dsp:sp modelId="{CEFC7E1E-9044-4C0A-8642-CA9E148B1F5E}">
      <dsp:nvSpPr>
        <dsp:cNvPr id="0" name=""/>
        <dsp:cNvSpPr/>
      </dsp:nvSpPr>
      <dsp:spPr>
        <a:xfrm>
          <a:off x="3351616" y="508005"/>
          <a:ext cx="609994" cy="7135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351616" y="650721"/>
        <a:ext cx="426996" cy="428146"/>
      </dsp:txXfrm>
    </dsp:sp>
    <dsp:sp modelId="{C5DDC996-86FF-4E5C-8FBB-FCDA386E2019}">
      <dsp:nvSpPr>
        <dsp:cNvPr id="0" name=""/>
        <dsp:cNvSpPr/>
      </dsp:nvSpPr>
      <dsp:spPr>
        <a:xfrm>
          <a:off x="4249345" y="1594"/>
          <a:ext cx="2877334" cy="1726400"/>
        </a:xfrm>
        <a:prstGeom prst="roundRect">
          <a:avLst>
            <a:gd name="adj" fmla="val 10000"/>
          </a:avLst>
        </a:prstGeom>
        <a:solidFill>
          <a:schemeClr val="accent2">
            <a:hueOff val="3422772"/>
            <a:satOff val="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Train &amp; Test Machine</a:t>
          </a:r>
          <a:endParaRPr lang="en-GB" sz="1700" kern="1200" dirty="0"/>
        </a:p>
      </dsp:txBody>
      <dsp:txXfrm>
        <a:off x="4299910" y="52159"/>
        <a:ext cx="2776204" cy="1625270"/>
      </dsp:txXfrm>
    </dsp:sp>
    <dsp:sp modelId="{1F70626C-243B-4DA8-91FA-A38504C1CBDC}">
      <dsp:nvSpPr>
        <dsp:cNvPr id="0" name=""/>
        <dsp:cNvSpPr/>
      </dsp:nvSpPr>
      <dsp:spPr>
        <a:xfrm>
          <a:off x="7379885" y="508005"/>
          <a:ext cx="609994" cy="713578"/>
        </a:xfrm>
        <a:prstGeom prst="rightArrow">
          <a:avLst>
            <a:gd name="adj1" fmla="val 60000"/>
            <a:gd name="adj2" fmla="val 50000"/>
          </a:avLst>
        </a:prstGeom>
        <a:solidFill>
          <a:schemeClr val="accent2">
            <a:hueOff val="4278464"/>
            <a:satOff val="0"/>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379885" y="650721"/>
        <a:ext cx="426996" cy="428146"/>
      </dsp:txXfrm>
    </dsp:sp>
    <dsp:sp modelId="{B6F88AC7-5FEC-41C4-A0D2-92B80F79F733}">
      <dsp:nvSpPr>
        <dsp:cNvPr id="0" name=""/>
        <dsp:cNvSpPr/>
      </dsp:nvSpPr>
      <dsp:spPr>
        <a:xfrm>
          <a:off x="8277613" y="1594"/>
          <a:ext cx="2877334" cy="1726400"/>
        </a:xfrm>
        <a:prstGeom prst="roundRect">
          <a:avLst>
            <a:gd name="adj" fmla="val 10000"/>
          </a:avLst>
        </a:prstGeom>
        <a:solidFill>
          <a:schemeClr val="accent2">
            <a:hueOff val="6845543"/>
            <a:satOff val="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Connect Camera to Machine</a:t>
          </a:r>
          <a:endParaRPr lang="en-GB" sz="1700" kern="1200" dirty="0"/>
        </a:p>
      </dsp:txBody>
      <dsp:txXfrm>
        <a:off x="8328178" y="52159"/>
        <a:ext cx="2776204" cy="1625270"/>
      </dsp:txXfrm>
    </dsp:sp>
    <dsp:sp modelId="{2695CD36-4582-47E8-A364-FF9C6C25C737}">
      <dsp:nvSpPr>
        <dsp:cNvPr id="0" name=""/>
        <dsp:cNvSpPr/>
      </dsp:nvSpPr>
      <dsp:spPr>
        <a:xfrm rot="5400000">
          <a:off x="9411283" y="1929409"/>
          <a:ext cx="609994" cy="713578"/>
        </a:xfrm>
        <a:prstGeom prst="rightArrow">
          <a:avLst>
            <a:gd name="adj1" fmla="val 60000"/>
            <a:gd name="adj2" fmla="val 50000"/>
          </a:avLst>
        </a:prstGeom>
        <a:solidFill>
          <a:schemeClr val="accent2">
            <a:hueOff val="8556929"/>
            <a:satOff val="0"/>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9502207" y="1981201"/>
        <a:ext cx="428146" cy="426996"/>
      </dsp:txXfrm>
    </dsp:sp>
    <dsp:sp modelId="{1276A47B-BE9C-4306-967A-C621093B5727}">
      <dsp:nvSpPr>
        <dsp:cNvPr id="0" name=""/>
        <dsp:cNvSpPr/>
      </dsp:nvSpPr>
      <dsp:spPr>
        <a:xfrm>
          <a:off x="8277613" y="2878929"/>
          <a:ext cx="2877334" cy="1726400"/>
        </a:xfrm>
        <a:prstGeom prst="roundRect">
          <a:avLst>
            <a:gd name="adj" fmla="val 10000"/>
          </a:avLst>
        </a:prstGeom>
        <a:solidFill>
          <a:schemeClr val="accent2">
            <a:hueOff val="10268315"/>
            <a:satOff val="0"/>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 Input from Camera and make Decisions</a:t>
          </a:r>
          <a:endParaRPr lang="en-GB" sz="1700" kern="1200" dirty="0"/>
        </a:p>
      </dsp:txBody>
      <dsp:txXfrm>
        <a:off x="8328178" y="2929494"/>
        <a:ext cx="2776204" cy="1625270"/>
      </dsp:txXfrm>
    </dsp:sp>
    <dsp:sp modelId="{BAB9E10D-B372-40C4-91C5-6A26294E2E17}">
      <dsp:nvSpPr>
        <dsp:cNvPr id="0" name=""/>
        <dsp:cNvSpPr/>
      </dsp:nvSpPr>
      <dsp:spPr>
        <a:xfrm rot="10800000">
          <a:off x="7414413" y="3385340"/>
          <a:ext cx="609994" cy="713578"/>
        </a:xfrm>
        <a:prstGeom prst="rightArrow">
          <a:avLst>
            <a:gd name="adj1" fmla="val 60000"/>
            <a:gd name="adj2" fmla="val 50000"/>
          </a:avLst>
        </a:prstGeom>
        <a:solidFill>
          <a:schemeClr val="accent2">
            <a:hueOff val="12835393"/>
            <a:satOff val="0"/>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7597411" y="3528056"/>
        <a:ext cx="426996" cy="428146"/>
      </dsp:txXfrm>
    </dsp:sp>
    <dsp:sp modelId="{EF6535DD-DBFD-4446-970E-CFB61577D055}">
      <dsp:nvSpPr>
        <dsp:cNvPr id="0" name=""/>
        <dsp:cNvSpPr/>
      </dsp:nvSpPr>
      <dsp:spPr>
        <a:xfrm>
          <a:off x="4249345" y="2878929"/>
          <a:ext cx="2877334" cy="1726400"/>
        </a:xfrm>
        <a:prstGeom prst="roundRect">
          <a:avLst>
            <a:gd name="adj" fmla="val 10000"/>
          </a:avLst>
        </a:prstGeom>
        <a:solidFill>
          <a:schemeClr val="accent2">
            <a:hueOff val="13691086"/>
            <a:satOff val="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Perform Actions according to Decisions</a:t>
          </a:r>
          <a:endParaRPr lang="en-GB" sz="1700" kern="1200" dirty="0"/>
        </a:p>
      </dsp:txBody>
      <dsp:txXfrm>
        <a:off x="4299910" y="2929494"/>
        <a:ext cx="2776204" cy="1625270"/>
      </dsp:txXfrm>
    </dsp:sp>
    <dsp:sp modelId="{D015FA9E-74E3-48B3-83C9-C883FDBF4F4E}">
      <dsp:nvSpPr>
        <dsp:cNvPr id="0" name=""/>
        <dsp:cNvSpPr/>
      </dsp:nvSpPr>
      <dsp:spPr>
        <a:xfrm rot="10800000">
          <a:off x="3386144" y="3385340"/>
          <a:ext cx="609994" cy="713578"/>
        </a:xfrm>
        <a:prstGeom prst="rightArrow">
          <a:avLst>
            <a:gd name="adj1" fmla="val 60000"/>
            <a:gd name="adj2" fmla="val 50000"/>
          </a:avLst>
        </a:prstGeom>
        <a:solidFill>
          <a:schemeClr val="accent2">
            <a:hueOff val="17113857"/>
            <a:satOff val="0"/>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569142" y="3528056"/>
        <a:ext cx="426996" cy="428146"/>
      </dsp:txXfrm>
    </dsp:sp>
    <dsp:sp modelId="{0711C537-A28F-4243-A637-FD4D2A2F9933}">
      <dsp:nvSpPr>
        <dsp:cNvPr id="0" name=""/>
        <dsp:cNvSpPr/>
      </dsp:nvSpPr>
      <dsp:spPr>
        <a:xfrm>
          <a:off x="221077" y="2878929"/>
          <a:ext cx="2877334" cy="1726400"/>
        </a:xfrm>
        <a:prstGeom prst="roundRect">
          <a:avLst>
            <a:gd name="adj" fmla="val 10000"/>
          </a:avLst>
        </a:prstGeom>
        <a:solidFill>
          <a:schemeClr val="accent2">
            <a:hueOff val="17113857"/>
            <a:satOff val="0"/>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Currently not in scope:</a:t>
          </a:r>
          <a:br>
            <a:rPr lang="en-US" sz="1700" kern="1200" dirty="0"/>
          </a:br>
          <a:r>
            <a:rPr lang="en-US" sz="1700" kern="1200" dirty="0"/>
            <a:t>Connect machine to Alexa/Speaker and identify people visiting a residence. Announce the name of the person through a speaker.</a:t>
          </a:r>
          <a:endParaRPr lang="en-GB" sz="1700" kern="1200" dirty="0"/>
        </a:p>
      </dsp:txBody>
      <dsp:txXfrm>
        <a:off x="271642" y="2929494"/>
        <a:ext cx="2776204" cy="1625270"/>
      </dsp:txXfrm>
    </dsp:sp>
  </dsp:spTree>
</dsp:drawing>
</file>

<file path=ppt/diagrams/layout1.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ags" Target="../tags/tag83.xml"/><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131E8-FB12-410D-BF61-66026F4B99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F84DA3-B4E6-4214-A070-882C7BF7CE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D0D9C-4FB5-4727-9E3D-4B02106E0BF8}" type="datetimeFigureOut">
              <a:rPr lang="en-US" smtClean="0"/>
              <a:t>3/3/2021</a:t>
            </a:fld>
            <a:endParaRPr lang="en-US"/>
          </a:p>
        </p:txBody>
      </p:sp>
      <p:sp>
        <p:nvSpPr>
          <p:cNvPr id="4" name="Footer Placeholder 3">
            <a:extLst>
              <a:ext uri="{FF2B5EF4-FFF2-40B4-BE49-F238E27FC236}">
                <a16:creationId xmlns:a16="http://schemas.microsoft.com/office/drawing/2014/main" id="{10B9E54A-6E6E-45BD-A700-6E2757729E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0E95B-A9AE-4EB9-81E6-ECFE9C38E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95E8E-A04D-4A46-9BA0-C3F696754EF8}" type="slidenum">
              <a:rPr lang="en-US" smtClean="0"/>
              <a:t>‹#›</a:t>
            </a:fld>
            <a:endParaRPr lang="en-US"/>
          </a:p>
        </p:txBody>
      </p:sp>
    </p:spTree>
    <p:custDataLst>
      <p:tags r:id="rId2"/>
    </p:custDataLst>
    <p:extLst>
      <p:ext uri="{BB962C8B-B14F-4D97-AF65-F5344CB8AC3E}">
        <p14:creationId xmlns:p14="http://schemas.microsoft.com/office/powerpoint/2010/main" val="285870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203200"/>
          </a:xfrm>
          <a:prstGeom prst="rect">
            <a:avLst/>
          </a:prstGeom>
        </p:spPr>
        <p:txBody>
          <a:bodyPr vert="horz" lIns="91440" tIns="45720" rIns="91440" bIns="45720" rtlCol="0"/>
          <a:lstStyle>
            <a:lvl1pPr algn="l">
              <a:defRPr sz="800"/>
            </a:lvl1pPr>
          </a:lstStyle>
          <a:p>
            <a:endParaRPr lang="en-GB"/>
          </a:p>
        </p:txBody>
      </p:sp>
      <p:sp>
        <p:nvSpPr>
          <p:cNvPr id="3" name="Date Placeholder 2"/>
          <p:cNvSpPr>
            <a:spLocks noGrp="1"/>
          </p:cNvSpPr>
          <p:nvPr>
            <p:ph type="dt" idx="1"/>
          </p:nvPr>
        </p:nvSpPr>
        <p:spPr>
          <a:xfrm>
            <a:off x="3884613" y="1"/>
            <a:ext cx="2971800" cy="203200"/>
          </a:xfrm>
          <a:prstGeom prst="rect">
            <a:avLst/>
          </a:prstGeom>
        </p:spPr>
        <p:txBody>
          <a:bodyPr vert="horz" lIns="91440" tIns="45720" rIns="91440" bIns="45720" rtlCol="0"/>
          <a:lstStyle>
            <a:lvl1pPr algn="r">
              <a:defRPr sz="800"/>
            </a:lvl1pPr>
          </a:lstStyle>
          <a:p>
            <a:fld id="{8336942B-E6A5-475C-AB1E-005DE3D92BF2}" type="datetimeFigureOut">
              <a:rPr lang="en-GB" smtClean="0"/>
              <a:pPr/>
              <a:t>03/03/2021</a:t>
            </a:fld>
            <a:endParaRPr lang="en-GB"/>
          </a:p>
        </p:txBody>
      </p:sp>
      <p:sp>
        <p:nvSpPr>
          <p:cNvPr id="4" name="Slide Image Placeholder 3"/>
          <p:cNvSpPr>
            <a:spLocks noGrp="1" noRot="1" noChangeAspect="1"/>
          </p:cNvSpPr>
          <p:nvPr>
            <p:ph type="sldImg" idx="2"/>
          </p:nvPr>
        </p:nvSpPr>
        <p:spPr>
          <a:xfrm>
            <a:off x="850498" y="299584"/>
            <a:ext cx="5157004" cy="2900816"/>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16114" y="3296783"/>
            <a:ext cx="6625772" cy="5629503"/>
          </a:xfrm>
          <a:prstGeom prst="rect">
            <a:avLst/>
          </a:prstGeom>
        </p:spPr>
        <p:txBody>
          <a:bodyPr vert="horz" lIns="0" tIns="0" rIns="0" bIns="0" numCol="1" spcCol="36000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969829"/>
            <a:ext cx="2971800" cy="174171"/>
          </a:xfrm>
          <a:prstGeom prst="rect">
            <a:avLst/>
          </a:prstGeom>
        </p:spPr>
        <p:txBody>
          <a:bodyPr vert="horz" lIns="91440" tIns="45720" rIns="91440" bIns="45720" rtlCol="0" anchor="b"/>
          <a:lstStyle>
            <a:lvl1pPr algn="l">
              <a:defRPr sz="800"/>
            </a:lvl1pPr>
          </a:lstStyle>
          <a:p>
            <a:endParaRPr lang="en-GB"/>
          </a:p>
        </p:txBody>
      </p:sp>
      <p:sp>
        <p:nvSpPr>
          <p:cNvPr id="7" name="Slide Number Placeholder 6"/>
          <p:cNvSpPr>
            <a:spLocks noGrp="1"/>
          </p:cNvSpPr>
          <p:nvPr>
            <p:ph type="sldNum" sz="quarter" idx="5"/>
          </p:nvPr>
        </p:nvSpPr>
        <p:spPr>
          <a:xfrm>
            <a:off x="3884613" y="8969829"/>
            <a:ext cx="2971800" cy="174171"/>
          </a:xfrm>
          <a:prstGeom prst="rect">
            <a:avLst/>
          </a:prstGeom>
        </p:spPr>
        <p:txBody>
          <a:bodyPr vert="horz" lIns="91440" tIns="45720" rIns="91440" bIns="45720" rtlCol="0" anchor="b"/>
          <a:lstStyle>
            <a:lvl1pPr algn="r">
              <a:defRPr sz="800"/>
            </a:lvl1pPr>
          </a:lstStyle>
          <a:p>
            <a:fld id="{48857A81-DEF9-4B57-AC08-20326D7F815B}" type="slidenum">
              <a:rPr lang="en-GB" smtClean="0"/>
              <a:pPr/>
              <a:t>‹#›</a:t>
            </a:fld>
            <a:endParaRPr lang="en-GB"/>
          </a:p>
        </p:txBody>
      </p:sp>
    </p:spTree>
    <p:extLst>
      <p:ext uri="{BB962C8B-B14F-4D97-AF65-F5344CB8AC3E}">
        <p14:creationId xmlns:p14="http://schemas.microsoft.com/office/powerpoint/2010/main" val="187597517"/>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200"/>
      </a:spcAft>
      <a:buFont typeface="Arial" panose="020B0604020202020204" pitchFamily="34" charset="0"/>
      <a:buNone/>
      <a:defRPr sz="1000" kern="1200">
        <a:solidFill>
          <a:schemeClr val="tx1"/>
        </a:solidFill>
        <a:latin typeface="+mn-lt"/>
        <a:ea typeface="+mn-ea"/>
        <a:cs typeface="+mn-cs"/>
      </a:defRPr>
    </a:lvl1pPr>
    <a:lvl2pPr marL="252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2pPr>
    <a:lvl3pPr marL="396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3pPr>
    <a:lvl4pPr marL="540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4pPr>
    <a:lvl5pPr marL="684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0900" y="300038"/>
            <a:ext cx="5156200" cy="29003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857A81-DEF9-4B57-AC08-20326D7F815B}" type="slidenum">
              <a:rPr lang="en-GB" smtClean="0"/>
              <a:pPr/>
              <a:t>1</a:t>
            </a:fld>
            <a:endParaRPr lang="en-GB"/>
          </a:p>
        </p:txBody>
      </p:sp>
    </p:spTree>
    <p:extLst>
      <p:ext uri="{BB962C8B-B14F-4D97-AF65-F5344CB8AC3E}">
        <p14:creationId xmlns:p14="http://schemas.microsoft.com/office/powerpoint/2010/main" val="2102535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customXml" Target="../../customXml/item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customXml" Target="../../customXml/item9.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0.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sv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xml"/><Relationship Id="rId1" Type="http://schemas.openxmlformats.org/officeDocument/2006/relationships/customXml" Target="../../customXml/item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8.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9.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xml"/><Relationship Id="rId1" Type="http://schemas.openxmlformats.org/officeDocument/2006/relationships/customXml" Target="../../customXml/item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4.xm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5.xml"/><Relationship Id="rId4" Type="http://schemas.openxmlformats.org/officeDocument/2006/relationships/image" Target="../media/image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6.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7.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8.xml"/><Relationship Id="rId1" Type="http://schemas.openxmlformats.org/officeDocument/2006/relationships/customXml" Target="../../customXml/item12.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0.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3.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4.xml"/><Relationship Id="rId1" Type="http://schemas.openxmlformats.org/officeDocument/2006/relationships/customXml" Target="../../customXml/item3.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8.xml"/><Relationship Id="rId1" Type="http://schemas.openxmlformats.org/officeDocument/2006/relationships/customXml" Target="../../customXml/item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1.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82.xml"/><Relationship Id="rId1" Type="http://schemas.openxmlformats.org/officeDocument/2006/relationships/customXml" Target="../../customXml/item10.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wrap="square" tIns="432000" bIns="648000" anchor="ctr">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5" name="Freeform: Shape 14">
            <a:extLst>
              <a:ext uri="{FF2B5EF4-FFF2-40B4-BE49-F238E27FC236}">
                <a16:creationId xmlns:a16="http://schemas.microsoft.com/office/drawing/2014/main" id="{72260595-7C87-4D29-977E-EE25A0D9291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4" name="Oval 13">
            <a:extLst>
              <a:ext uri="{FF2B5EF4-FFF2-40B4-BE49-F238E27FC236}">
                <a16:creationId xmlns:a16="http://schemas.microsoft.com/office/drawing/2014/main" id="{E4809C05-E460-4D1A-BC84-C63C988F5D2D}"/>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
        <p:nvSpPr>
          <p:cNvPr id="8" name="Text Placeholder 7">
            <a:extLst>
              <a:ext uri="{FF2B5EF4-FFF2-40B4-BE49-F238E27FC236}">
                <a16:creationId xmlns:a16="http://schemas.microsoft.com/office/drawing/2014/main" id="{7468ED59-10F2-418A-8E8D-5A205AB6BDFD}"/>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Tree>
    <p:custDataLst>
      <p:tags r:id="rId1"/>
    </p:custDataLst>
    <p:extLst>
      <p:ext uri="{BB962C8B-B14F-4D97-AF65-F5344CB8AC3E}">
        <p14:creationId xmlns:p14="http://schemas.microsoft.com/office/powerpoint/2010/main" val="2848700265"/>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4" name="DO NOT DELETE (BRANDIN)">
            <a:extLst>
              <a:ext uri="{FF2B5EF4-FFF2-40B4-BE49-F238E27FC236}">
                <a16:creationId xmlns:a16="http://schemas.microsoft.com/office/drawing/2014/main" id="{F1299135-0714-4CF7-A974-069E1C738F3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96795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ual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1" name="Picture Placeholder 3">
            <a:extLst>
              <a:ext uri="{FF2B5EF4-FFF2-40B4-BE49-F238E27FC236}">
                <a16:creationId xmlns:a16="http://schemas.microsoft.com/office/drawing/2014/main" id="{894F9465-82DF-4370-9E47-56C71396EFC4}"/>
              </a:ext>
            </a:extLst>
          </p:cNvPr>
          <p:cNvSpPr>
            <a:spLocks noGrp="1"/>
          </p:cNvSpPr>
          <p:nvPr>
            <p:ph type="pic" sz="quarter" idx="25" hasCustomPrompt="1"/>
          </p:nvPr>
        </p:nvSpPr>
        <p:spPr>
          <a:xfrm>
            <a:off x="3530600" y="622299"/>
            <a:ext cx="2062480" cy="635001"/>
          </a:xfrm>
        </p:spPr>
        <p:txBody>
          <a:bodyPr anchor="ctr" anchorCtr="0">
            <a:normAutofit/>
          </a:bodyPr>
          <a:lstStyle>
            <a:lvl1pPr marL="0" indent="0" algn="ctr">
              <a:lnSpc>
                <a:spcPct val="100000"/>
              </a:lnSpc>
              <a:buNone/>
              <a:defRPr sz="1400"/>
            </a:lvl1pPr>
          </a:lstStyle>
          <a:p>
            <a:r>
              <a:rPr lang="en-US"/>
              <a:t>Use this placeholder for a secondary logo if needed</a:t>
            </a:r>
          </a:p>
        </p:txBody>
      </p:sp>
      <p:sp>
        <p:nvSpPr>
          <p:cNvPr id="15" name="Text Placeholder 7">
            <a:extLst>
              <a:ext uri="{FF2B5EF4-FFF2-40B4-BE49-F238E27FC236}">
                <a16:creationId xmlns:a16="http://schemas.microsoft.com/office/drawing/2014/main" id="{AF0B1B31-3000-4CD8-BB26-CDF0CF4ED32F}"/>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B8C86533-B59D-4640-AA9B-D75189B4B4C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CF3181C7-2372-4ADB-A7E1-372907919D37}"/>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634878808"/>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Alternativ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1523F-CCFB-4B58-AB3F-DEC8A49B7F24}"/>
              </a:ext>
            </a:extLst>
          </p:cNvPr>
          <p:cNvSpPr/>
          <p:nvPr userDrawn="1"/>
        </p:nvSpPr>
        <p:spPr>
          <a:xfrm>
            <a:off x="9855200" y="4927601"/>
            <a:ext cx="2336800"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err="1"/>
          </a:p>
        </p:txBody>
      </p:sp>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6" y="2148952"/>
            <a:ext cx="4356101" cy="1986487"/>
          </a:xfrm>
        </p:spPr>
        <p:txBody>
          <a:bodyPr anchor="b" anchorCtr="0">
            <a:normAutofit/>
          </a:bodyPr>
          <a:lstStyle>
            <a:lvl1pPr>
              <a:lnSpc>
                <a:spcPct val="100000"/>
              </a:lnSpc>
              <a:defRPr sz="4000">
                <a:solidFill>
                  <a:schemeClr val="accent1"/>
                </a:solidFill>
              </a:defRPr>
            </a:lvl1pPr>
          </a:lstStyle>
          <a:p>
            <a:r>
              <a:rPr lang="en-US"/>
              <a:t>Click to enter </a:t>
            </a:r>
            <a:br>
              <a:rPr lang="en-US"/>
            </a:br>
            <a:r>
              <a:rPr lang="en-US"/>
              <a:t>title here</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7" y="4328932"/>
            <a:ext cx="435583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a:t>
            </a:r>
            <a:br>
              <a:rPr lang="en-US"/>
            </a:br>
            <a:r>
              <a:rPr lang="en-US"/>
              <a:t>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3" name="Picture Placeholder 12">
            <a:extLst>
              <a:ext uri="{FF2B5EF4-FFF2-40B4-BE49-F238E27FC236}">
                <a16:creationId xmlns:a16="http://schemas.microsoft.com/office/drawing/2014/main" id="{332A73A7-F1E1-4085-B3F6-999828C7F549}"/>
              </a:ext>
            </a:extLst>
          </p:cNvPr>
          <p:cNvSpPr>
            <a:spLocks noGrp="1"/>
          </p:cNvSpPr>
          <p:nvPr>
            <p:ph type="pic" sz="quarter" idx="20" hasCustomPrompt="1"/>
          </p:nvPr>
        </p:nvSpPr>
        <p:spPr>
          <a:xfrm>
            <a:off x="4922520" y="0"/>
            <a:ext cx="7269480" cy="6858000"/>
          </a:xfrm>
          <a:custGeom>
            <a:avLst/>
            <a:gdLst>
              <a:gd name="connsiteX0" fmla="*/ 2049352 w 7269480"/>
              <a:gd name="connsiteY0" fmla="*/ 0 h 6858000"/>
              <a:gd name="connsiteX1" fmla="*/ 3164301 w 7269480"/>
              <a:gd name="connsiteY1" fmla="*/ 0 h 6858000"/>
              <a:gd name="connsiteX2" fmla="*/ 5735747 w 7269480"/>
              <a:gd name="connsiteY2" fmla="*/ 0 h 6858000"/>
              <a:gd name="connsiteX3" fmla="*/ 5735748 w 7269480"/>
              <a:gd name="connsiteY3" fmla="*/ 0 h 6858000"/>
              <a:gd name="connsiteX4" fmla="*/ 5747970 w 7269480"/>
              <a:gd name="connsiteY4" fmla="*/ 6260 h 6858000"/>
              <a:gd name="connsiteX5" fmla="*/ 7120314 w 7269480"/>
              <a:gd name="connsiteY5" fmla="*/ 1252638 h 6858000"/>
              <a:gd name="connsiteX6" fmla="*/ 7269480 w 7269480"/>
              <a:gd name="connsiteY6" fmla="*/ 1498173 h 6858000"/>
              <a:gd name="connsiteX7" fmla="*/ 7269480 w 7269480"/>
              <a:gd name="connsiteY7" fmla="*/ 5359828 h 6858000"/>
              <a:gd name="connsiteX8" fmla="*/ 7120314 w 7269480"/>
              <a:gd name="connsiteY8" fmla="*/ 5605362 h 6858000"/>
              <a:gd name="connsiteX9" fmla="*/ 5747970 w 7269480"/>
              <a:gd name="connsiteY9" fmla="*/ 6851740 h 6858000"/>
              <a:gd name="connsiteX10" fmla="*/ 5735748 w 7269480"/>
              <a:gd name="connsiteY10" fmla="*/ 6858000 h 6858000"/>
              <a:gd name="connsiteX11" fmla="*/ 3163098 w 7269480"/>
              <a:gd name="connsiteY11" fmla="*/ 6858000 h 6858000"/>
              <a:gd name="connsiteX12" fmla="*/ 2049352 w 7269480"/>
              <a:gd name="connsiteY12" fmla="*/ 6858000 h 6858000"/>
              <a:gd name="connsiteX13" fmla="*/ 2037130 w 7269480"/>
              <a:gd name="connsiteY13" fmla="*/ 6851740 h 6858000"/>
              <a:gd name="connsiteX14" fmla="*/ 0 w 7269480"/>
              <a:gd name="connsiteY14" fmla="*/ 3429000 h 6858000"/>
              <a:gd name="connsiteX15" fmla="*/ 2037130 w 7269480"/>
              <a:gd name="connsiteY15" fmla="*/ 62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69480" h="6858000">
                <a:moveTo>
                  <a:pt x="2049352" y="0"/>
                </a:moveTo>
                <a:lnTo>
                  <a:pt x="3164301" y="0"/>
                </a:lnTo>
                <a:lnTo>
                  <a:pt x="5735747" y="0"/>
                </a:lnTo>
                <a:lnTo>
                  <a:pt x="5735748" y="0"/>
                </a:lnTo>
                <a:lnTo>
                  <a:pt x="5747970" y="6260"/>
                </a:lnTo>
                <a:cubicBezTo>
                  <a:pt x="6299519" y="305879"/>
                  <a:pt x="6770554" y="734926"/>
                  <a:pt x="7120314" y="1252638"/>
                </a:cubicBezTo>
                <a:lnTo>
                  <a:pt x="7269480" y="1498173"/>
                </a:lnTo>
                <a:lnTo>
                  <a:pt x="7269480" y="5359828"/>
                </a:lnTo>
                <a:lnTo>
                  <a:pt x="7120314" y="5605362"/>
                </a:lnTo>
                <a:cubicBezTo>
                  <a:pt x="6770554" y="6123075"/>
                  <a:pt x="6299519" y="6552122"/>
                  <a:pt x="5747970" y="6851740"/>
                </a:cubicBezTo>
                <a:lnTo>
                  <a:pt x="5735748" y="6858000"/>
                </a:lnTo>
                <a:lnTo>
                  <a:pt x="3163098" y="6858000"/>
                </a:lnTo>
                <a:lnTo>
                  <a:pt x="2049352" y="6858000"/>
                </a:lnTo>
                <a:lnTo>
                  <a:pt x="2037130" y="6851740"/>
                </a:lnTo>
                <a:cubicBezTo>
                  <a:pt x="823724" y="6192579"/>
                  <a:pt x="0" y="4906985"/>
                  <a:pt x="0" y="3429000"/>
                </a:cubicBezTo>
                <a:cubicBezTo>
                  <a:pt x="0" y="1951015"/>
                  <a:pt x="823724" y="665422"/>
                  <a:pt x="2037130" y="6260"/>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4" name="Text Placeholder 7">
            <a:extLst>
              <a:ext uri="{FF2B5EF4-FFF2-40B4-BE49-F238E27FC236}">
                <a16:creationId xmlns:a16="http://schemas.microsoft.com/office/drawing/2014/main" id="{92EBB4F1-3A58-475F-9EBB-925156182B78}"/>
              </a:ext>
            </a:extLst>
          </p:cNvPr>
          <p:cNvSpPr>
            <a:spLocks noGrp="1"/>
          </p:cNvSpPr>
          <p:nvPr>
            <p:ph type="body" sz="quarter" idx="27" hasCustomPrompt="1"/>
          </p:nvPr>
        </p:nvSpPr>
        <p:spPr>
          <a:xfrm>
            <a:off x="407989" y="6420976"/>
            <a:ext cx="4355834" cy="234286"/>
          </a:xfrm>
        </p:spPr>
        <p:txBody>
          <a:bodyPr wrap="square"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E75B7FBB-299C-44B5-9400-EB5D056A8E38}"/>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7ED5B82E-36BE-4555-8CA2-58A989EDD594}"/>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4289368211"/>
      </p:ext>
    </p:extLst>
  </p:cSld>
  <p:clrMapOvr>
    <a:masterClrMapping/>
  </p:clrMapOvr>
  <p:extLst>
    <p:ext uri="{DCECCB84-F9BA-43D5-87BE-67443E8EF086}">
      <p15:sldGuideLst xmlns:p15="http://schemas.microsoft.com/office/powerpoint/2012/main">
        <p15:guide id="1" pos="300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lterna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1231106"/>
          </a:xfrm>
        </p:spPr>
        <p:txBody>
          <a:bodyPr>
            <a:sp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1071349"/>
            <a:ext cx="0" cy="4995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2552EAD-E21A-4A83-A364-65FFC805340A}"/>
              </a:ext>
            </a:extLst>
          </p:cNvPr>
          <p:cNvSpPr>
            <a:spLocks noGrp="1"/>
          </p:cNvSpPr>
          <p:nvPr>
            <p:ph sz="quarter" idx="19" hasCustomPrompt="1"/>
          </p:nvPr>
        </p:nvSpPr>
        <p:spPr>
          <a:xfrm>
            <a:off x="3719512" y="1071563"/>
            <a:ext cx="8064501" cy="4995409"/>
          </a:xfr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a:t>
            </a:r>
            <a:br>
              <a:rPr lang="en-US" dirty="0"/>
            </a:br>
            <a:r>
              <a:rPr lang="en-US" dirty="0"/>
              <a:t>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D86DE4FB-795F-484C-AD8A-2137F4F32907}"/>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004BC3F-3250-41AA-B3F3-B5D6A729D269}"/>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5E3BF5D9-8E40-4082-9AAD-60F44214B9D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677805899"/>
      </p:ext>
    </p:extLst>
  </p:cSld>
  <p:clrMapOvr>
    <a:masterClrMapping/>
  </p:clrMapOvr>
  <p:extLst>
    <p:ext uri="{DCECCB84-F9BA-43D5-87BE-67443E8EF086}">
      <p15:sldGuideLst xmlns:p15="http://schemas.microsoft.com/office/powerpoint/2012/main">
        <p15:guide id="1" pos="2230" userDrawn="1">
          <p15:clr>
            <a:srgbClr val="C35EA4"/>
          </p15:clr>
        </p15:guide>
        <p15:guide id="2" pos="2343"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7DB2-7332-41D7-A67F-6D389C81814F}"/>
              </a:ext>
            </a:extLst>
          </p:cNvPr>
          <p:cNvSpPr>
            <a:spLocks noGrp="1"/>
          </p:cNvSpPr>
          <p:nvPr>
            <p:ph type="title" hasCustomPrompt="1"/>
          </p:nvPr>
        </p:nvSpPr>
        <p:spPr/>
        <p:txBody>
          <a:bodyPr/>
          <a:lstStyle/>
          <a:p>
            <a:r>
              <a:rPr lang="en-US" dirty="0"/>
              <a:t>Click to enter title here</a:t>
            </a:r>
          </a:p>
        </p:txBody>
      </p:sp>
      <p:sp>
        <p:nvSpPr>
          <p:cNvPr id="3" name="Date Placeholder 2">
            <a:extLst>
              <a:ext uri="{FF2B5EF4-FFF2-40B4-BE49-F238E27FC236}">
                <a16:creationId xmlns:a16="http://schemas.microsoft.com/office/drawing/2014/main" id="{499DB923-50C2-4A46-BF6E-A2E97DBB25F6}"/>
              </a:ext>
            </a:extLst>
          </p:cNvPr>
          <p:cNvSpPr>
            <a:spLocks noGrp="1"/>
          </p:cNvSpPr>
          <p:nvPr>
            <p:ph type="dt" sz="half" idx="10"/>
          </p:nvPr>
        </p:nvSpPr>
        <p:spPr/>
        <p:txBody>
          <a:bodyPr/>
          <a:lstStyle/>
          <a:p>
            <a:endParaRPr lang="en-GB" dirty="0"/>
          </a:p>
        </p:txBody>
      </p:sp>
      <p:sp>
        <p:nvSpPr>
          <p:cNvPr id="4" name="Slide Number Placeholder 3">
            <a:extLst>
              <a:ext uri="{FF2B5EF4-FFF2-40B4-BE49-F238E27FC236}">
                <a16:creationId xmlns:a16="http://schemas.microsoft.com/office/drawing/2014/main" id="{DC50693F-359E-4A4C-B3F0-F900FA65CF94}"/>
              </a:ext>
            </a:extLst>
          </p:cNvPr>
          <p:cNvSpPr>
            <a:spLocks noGrp="1"/>
          </p:cNvSpPr>
          <p:nvPr>
            <p:ph type="sldNum" sz="quarter" idx="11"/>
          </p:nvPr>
        </p:nvSpPr>
        <p:spPr/>
        <p:txBody>
          <a:bodyPr/>
          <a:lstStyle/>
          <a:p>
            <a:fld id="{F8E47D07-9D1E-4FE9-B31A-2F5863681021}" type="slidenum">
              <a:rPr lang="en-GB" smtClean="0"/>
              <a:pPr/>
              <a:t>‹#›</a:t>
            </a:fld>
            <a:endParaRPr lang="en-GB" dirty="0"/>
          </a:p>
        </p:txBody>
      </p:sp>
      <p:cxnSp>
        <p:nvCxnSpPr>
          <p:cNvPr id="6" name="Straight Connector 5">
            <a:extLst>
              <a:ext uri="{FF2B5EF4-FFF2-40B4-BE49-F238E27FC236}">
                <a16:creationId xmlns:a16="http://schemas.microsoft.com/office/drawing/2014/main" id="{4249127B-3E4D-4AFD-8464-39A9871621B1}"/>
              </a:ext>
            </a:extLst>
          </p:cNvPr>
          <p:cNvCxnSpPr>
            <a:cxnSpLocks/>
          </p:cNvCxnSpPr>
          <p:nvPr userDrawn="1"/>
        </p:nvCxnSpPr>
        <p:spPr>
          <a:xfrm>
            <a:off x="609600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Heading 1">
            <a:extLst>
              <a:ext uri="{FF2B5EF4-FFF2-40B4-BE49-F238E27FC236}">
                <a16:creationId xmlns:a16="http://schemas.microsoft.com/office/drawing/2014/main" id="{070D82D0-2159-463E-AB3F-9F2BE51F89B0}"/>
              </a:ext>
            </a:extLst>
          </p:cNvPr>
          <p:cNvSpPr>
            <a:spLocks noGrp="1"/>
          </p:cNvSpPr>
          <p:nvPr>
            <p:ph type="body" sz="quarter" idx="13" hasCustomPrompt="1"/>
          </p:nvPr>
        </p:nvSpPr>
        <p:spPr>
          <a:xfrm>
            <a:off x="4079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6" name="Body 1">
            <a:extLst>
              <a:ext uri="{FF2B5EF4-FFF2-40B4-BE49-F238E27FC236}">
                <a16:creationId xmlns:a16="http://schemas.microsoft.com/office/drawing/2014/main" id="{8C2190C6-D818-4BFE-8D40-1D7A2A8ADF1C}"/>
              </a:ext>
            </a:extLst>
          </p:cNvPr>
          <p:cNvSpPr>
            <a:spLocks noGrp="1"/>
          </p:cNvSpPr>
          <p:nvPr>
            <p:ph sz="quarter" idx="14" hasCustomPrompt="1"/>
          </p:nvPr>
        </p:nvSpPr>
        <p:spPr>
          <a:xfrm>
            <a:off x="407987"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eading 2">
            <a:extLst>
              <a:ext uri="{FF2B5EF4-FFF2-40B4-BE49-F238E27FC236}">
                <a16:creationId xmlns:a16="http://schemas.microsoft.com/office/drawing/2014/main" id="{24B2D424-3A88-43FD-9D45-46AC196CADF4}"/>
              </a:ext>
            </a:extLst>
          </p:cNvPr>
          <p:cNvSpPr>
            <a:spLocks noGrp="1"/>
          </p:cNvSpPr>
          <p:nvPr>
            <p:ph type="body" sz="quarter" idx="15" hasCustomPrompt="1"/>
          </p:nvPr>
        </p:nvSpPr>
        <p:spPr>
          <a:xfrm>
            <a:off x="62753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8" name="Body 2">
            <a:extLst>
              <a:ext uri="{FF2B5EF4-FFF2-40B4-BE49-F238E27FC236}">
                <a16:creationId xmlns:a16="http://schemas.microsoft.com/office/drawing/2014/main" id="{FB60ED6F-5297-42F6-9D9B-F6FF319D69CF}"/>
              </a:ext>
            </a:extLst>
          </p:cNvPr>
          <p:cNvSpPr>
            <a:spLocks noGrp="1"/>
          </p:cNvSpPr>
          <p:nvPr>
            <p:ph sz="quarter" idx="16" hasCustomPrompt="1"/>
          </p:nvPr>
        </p:nvSpPr>
        <p:spPr>
          <a:xfrm>
            <a:off x="6275388"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6">
            <a:extLst>
              <a:ext uri="{FF2B5EF4-FFF2-40B4-BE49-F238E27FC236}">
                <a16:creationId xmlns:a16="http://schemas.microsoft.com/office/drawing/2014/main" id="{013D0F1F-6026-4F9D-886A-D6CB164FDC0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87037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27" userDrawn="1">
          <p15:clr>
            <a:srgbClr val="C35EA4"/>
          </p15:clr>
        </p15:guide>
        <p15:guide id="4" pos="3953"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1813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809983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9">
            <a:extLst>
              <a:ext uri="{FF2B5EF4-FFF2-40B4-BE49-F238E27FC236}">
                <a16:creationId xmlns:a16="http://schemas.microsoft.com/office/drawing/2014/main" id="{1A257A5E-3450-4EAA-9676-01FE18D22AFC}"/>
              </a:ext>
            </a:extLst>
          </p:cNvPr>
          <p:cNvSpPr>
            <a:spLocks noGrp="1"/>
          </p:cNvSpPr>
          <p:nvPr>
            <p:ph type="body" sz="quarter" idx="13" hasCustomPrompt="1"/>
          </p:nvPr>
        </p:nvSpPr>
        <p:spPr>
          <a:xfrm>
            <a:off x="407988" y="2082800"/>
            <a:ext cx="3527426"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2" name="Content Placeholder 15">
            <a:extLst>
              <a:ext uri="{FF2B5EF4-FFF2-40B4-BE49-F238E27FC236}">
                <a16:creationId xmlns:a16="http://schemas.microsoft.com/office/drawing/2014/main" id="{AC128DA7-A1CD-4D7E-A165-98C855054735}"/>
              </a:ext>
            </a:extLst>
          </p:cNvPr>
          <p:cNvSpPr>
            <a:spLocks noGrp="1"/>
          </p:cNvSpPr>
          <p:nvPr>
            <p:ph sz="quarter" idx="14" hasCustomPrompt="1"/>
          </p:nvPr>
        </p:nvSpPr>
        <p:spPr>
          <a:xfrm>
            <a:off x="407988" y="2570163"/>
            <a:ext cx="3527426"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9">
            <a:extLst>
              <a:ext uri="{FF2B5EF4-FFF2-40B4-BE49-F238E27FC236}">
                <a16:creationId xmlns:a16="http://schemas.microsoft.com/office/drawing/2014/main" id="{6A7B7E24-E7D3-48A2-A374-DF6A8A555D5F}"/>
              </a:ext>
            </a:extLst>
          </p:cNvPr>
          <p:cNvSpPr>
            <a:spLocks noGrp="1"/>
          </p:cNvSpPr>
          <p:nvPr>
            <p:ph type="body" sz="quarter" idx="15" hasCustomPrompt="1"/>
          </p:nvPr>
        </p:nvSpPr>
        <p:spPr>
          <a:xfrm>
            <a:off x="4295775" y="2082800"/>
            <a:ext cx="360044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4" name="Content Placeholder 15">
            <a:extLst>
              <a:ext uri="{FF2B5EF4-FFF2-40B4-BE49-F238E27FC236}">
                <a16:creationId xmlns:a16="http://schemas.microsoft.com/office/drawing/2014/main" id="{4DFF8E89-1B64-4E2A-9B30-3844550AD3DD}"/>
              </a:ext>
            </a:extLst>
          </p:cNvPr>
          <p:cNvSpPr>
            <a:spLocks noGrp="1"/>
          </p:cNvSpPr>
          <p:nvPr>
            <p:ph sz="quarter" idx="16" hasCustomPrompt="1"/>
          </p:nvPr>
        </p:nvSpPr>
        <p:spPr>
          <a:xfrm>
            <a:off x="4295776" y="2570163"/>
            <a:ext cx="360044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a:extLst>
              <a:ext uri="{FF2B5EF4-FFF2-40B4-BE49-F238E27FC236}">
                <a16:creationId xmlns:a16="http://schemas.microsoft.com/office/drawing/2014/main" id="{6AAFFFBD-15E8-4574-972E-8DDFA341B650}"/>
              </a:ext>
            </a:extLst>
          </p:cNvPr>
          <p:cNvSpPr>
            <a:spLocks noGrp="1"/>
          </p:cNvSpPr>
          <p:nvPr>
            <p:ph type="body" sz="quarter" idx="24" hasCustomPrompt="1"/>
          </p:nvPr>
        </p:nvSpPr>
        <p:spPr>
          <a:xfrm>
            <a:off x="8256588" y="2082800"/>
            <a:ext cx="3527423"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8" name="Content Placeholder 15">
            <a:extLst>
              <a:ext uri="{FF2B5EF4-FFF2-40B4-BE49-F238E27FC236}">
                <a16:creationId xmlns:a16="http://schemas.microsoft.com/office/drawing/2014/main" id="{CF570F45-2E05-4895-9F02-11DAFD1730B1}"/>
              </a:ext>
            </a:extLst>
          </p:cNvPr>
          <p:cNvSpPr>
            <a:spLocks noGrp="1"/>
          </p:cNvSpPr>
          <p:nvPr>
            <p:ph sz="quarter" idx="25" hasCustomPrompt="1"/>
          </p:nvPr>
        </p:nvSpPr>
        <p:spPr>
          <a:xfrm>
            <a:off x="8256589" y="2570163"/>
            <a:ext cx="3527423"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6">
            <a:extLst>
              <a:ext uri="{FF2B5EF4-FFF2-40B4-BE49-F238E27FC236}">
                <a16:creationId xmlns:a16="http://schemas.microsoft.com/office/drawing/2014/main" id="{12B9530D-EF7B-47C9-A997-FA875C956E8F}"/>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36228283"/>
      </p:ext>
    </p:extLst>
  </p:cSld>
  <p:clrMapOvr>
    <a:masterClrMapping/>
  </p:clrMapOvr>
  <p:extLst>
    <p:ext uri="{DCECCB84-F9BA-43D5-87BE-67443E8EF086}">
      <p15:sldGuideLst xmlns:p15="http://schemas.microsoft.com/office/powerpoint/2012/main">
        <p15:guide id="5" pos="2479" userDrawn="1">
          <p15:clr>
            <a:srgbClr val="A4A3A4"/>
          </p15:clr>
        </p15:guide>
        <p15:guide id="6" pos="2706" userDrawn="1">
          <p15:clr>
            <a:srgbClr val="A4A3A4"/>
          </p15:clr>
        </p15:guide>
        <p15:guide id="11" orient="horz" pos="890" userDrawn="1">
          <p15:clr>
            <a:srgbClr val="C35EA4"/>
          </p15:clr>
        </p15:guide>
        <p15:guide id="12" orient="horz" pos="981" userDrawn="1">
          <p15:clr>
            <a:srgbClr val="C35EA4"/>
          </p15:clr>
        </p15:guide>
        <p15:guide id="13" pos="5201" userDrawn="1">
          <p15:clr>
            <a:srgbClr val="A4A3A4"/>
          </p15:clr>
        </p15:guide>
        <p15:guide id="14" pos="4974"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3215481"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5" name="Content Placeholder 3">
            <a:extLst>
              <a:ext uri="{FF2B5EF4-FFF2-40B4-BE49-F238E27FC236}">
                <a16:creationId xmlns:a16="http://schemas.microsoft.com/office/drawing/2014/main" id="{56C5F394-5808-40FF-B6FD-65F716906911}"/>
              </a:ext>
            </a:extLst>
          </p:cNvPr>
          <p:cNvSpPr>
            <a:spLocks noGrp="1"/>
          </p:cNvSpPr>
          <p:nvPr>
            <p:ph sz="quarter" idx="20" hasCustomPrompt="1"/>
          </p:nvPr>
        </p:nvSpPr>
        <p:spPr>
          <a:xfrm>
            <a:off x="407987" y="2570163"/>
            <a:ext cx="2735263"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lvl1pPr>
              <a:lnSpc>
                <a:spcPct val="100000"/>
              </a:lnSpc>
              <a:defRPr/>
            </a:lvl1p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lvl1pPr>
              <a:lnSpc>
                <a:spcPct val="100000"/>
              </a:lnSpc>
              <a:defRPr/>
            </a:lvl1p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6096852"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A9C47E-839A-46E7-B955-073295D84F7F}"/>
              </a:ext>
            </a:extLst>
          </p:cNvPr>
          <p:cNvCxnSpPr>
            <a:cxnSpLocks/>
          </p:cNvCxnSpPr>
          <p:nvPr userDrawn="1"/>
        </p:nvCxnSpPr>
        <p:spPr>
          <a:xfrm>
            <a:off x="897651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A1E51E90-FD4F-4EA7-9FD6-A88EC3FEEDDC}"/>
              </a:ext>
            </a:extLst>
          </p:cNvPr>
          <p:cNvSpPr>
            <a:spLocks noGrp="1"/>
          </p:cNvSpPr>
          <p:nvPr>
            <p:ph type="body" sz="quarter" idx="24" hasCustomPrompt="1"/>
          </p:nvPr>
        </p:nvSpPr>
        <p:spPr>
          <a:xfrm>
            <a:off x="3286126"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1" name="Content Placeholder 3">
            <a:extLst>
              <a:ext uri="{FF2B5EF4-FFF2-40B4-BE49-F238E27FC236}">
                <a16:creationId xmlns:a16="http://schemas.microsoft.com/office/drawing/2014/main" id="{10106C56-60ED-41EC-BD2A-FDB9B53E1C18}"/>
              </a:ext>
            </a:extLst>
          </p:cNvPr>
          <p:cNvSpPr>
            <a:spLocks noGrp="1"/>
          </p:cNvSpPr>
          <p:nvPr>
            <p:ph sz="quarter" idx="25" hasCustomPrompt="1"/>
          </p:nvPr>
        </p:nvSpPr>
        <p:spPr>
          <a:xfrm>
            <a:off x="3284539"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1">
            <a:extLst>
              <a:ext uri="{FF2B5EF4-FFF2-40B4-BE49-F238E27FC236}">
                <a16:creationId xmlns:a16="http://schemas.microsoft.com/office/drawing/2014/main" id="{217A7646-8B12-4AE5-9EDC-1F06A8CF8C4F}"/>
              </a:ext>
            </a:extLst>
          </p:cNvPr>
          <p:cNvSpPr>
            <a:spLocks noGrp="1"/>
          </p:cNvSpPr>
          <p:nvPr>
            <p:ph type="body" sz="quarter" idx="26" hasCustomPrompt="1"/>
          </p:nvPr>
        </p:nvSpPr>
        <p:spPr>
          <a:xfrm>
            <a:off x="6165792"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3" name="Content Placeholder 3">
            <a:extLst>
              <a:ext uri="{FF2B5EF4-FFF2-40B4-BE49-F238E27FC236}">
                <a16:creationId xmlns:a16="http://schemas.microsoft.com/office/drawing/2014/main" id="{33B9981B-E175-45D6-A51D-F0A0368267CF}"/>
              </a:ext>
            </a:extLst>
          </p:cNvPr>
          <p:cNvSpPr>
            <a:spLocks noGrp="1"/>
          </p:cNvSpPr>
          <p:nvPr>
            <p:ph sz="quarter" idx="27" hasCustomPrompt="1"/>
          </p:nvPr>
        </p:nvSpPr>
        <p:spPr>
          <a:xfrm>
            <a:off x="6164205"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B83A3A7A-40FD-44D2-97D9-301EB15E7630}"/>
              </a:ext>
            </a:extLst>
          </p:cNvPr>
          <p:cNvSpPr>
            <a:spLocks noGrp="1"/>
          </p:cNvSpPr>
          <p:nvPr>
            <p:ph type="body" sz="quarter" idx="28" hasCustomPrompt="1"/>
          </p:nvPr>
        </p:nvSpPr>
        <p:spPr>
          <a:xfrm>
            <a:off x="9045458"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5" name="Content Placeholder 3">
            <a:extLst>
              <a:ext uri="{FF2B5EF4-FFF2-40B4-BE49-F238E27FC236}">
                <a16:creationId xmlns:a16="http://schemas.microsoft.com/office/drawing/2014/main" id="{1AD7E49F-D41B-42DC-925D-998AFB2BB412}"/>
              </a:ext>
            </a:extLst>
          </p:cNvPr>
          <p:cNvSpPr>
            <a:spLocks noGrp="1"/>
          </p:cNvSpPr>
          <p:nvPr>
            <p:ph sz="quarter" idx="29" hasCustomPrompt="1"/>
          </p:nvPr>
        </p:nvSpPr>
        <p:spPr>
          <a:xfrm>
            <a:off x="9043871"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8" name="Text Placeholder 96">
            <a:extLst>
              <a:ext uri="{FF2B5EF4-FFF2-40B4-BE49-F238E27FC236}">
                <a16:creationId xmlns:a16="http://schemas.microsoft.com/office/drawing/2014/main" id="{D3E73C55-1C0C-4880-A0D4-FC480D06253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65248538"/>
      </p:ext>
    </p:extLst>
  </p:cSld>
  <p:clrMapOvr>
    <a:masterClrMapping/>
  </p:clrMapOvr>
  <p:extLst>
    <p:ext uri="{DCECCB84-F9BA-43D5-87BE-67443E8EF086}">
      <p15:sldGuideLst xmlns:p15="http://schemas.microsoft.com/office/powerpoint/2012/main">
        <p15:guide id="5" pos="1980" userDrawn="1">
          <p15:clr>
            <a:srgbClr val="A4A3A4"/>
          </p15:clr>
        </p15:guide>
        <p15:guide id="6" pos="2071" userDrawn="1">
          <p15:clr>
            <a:srgbClr val="A4A3A4"/>
          </p15:clr>
        </p15:guide>
        <p15:guide id="11" orient="horz" pos="890" userDrawn="1">
          <p15:clr>
            <a:srgbClr val="C35EA4"/>
          </p15:clr>
        </p15:guide>
        <p15:guide id="12" orient="horz" pos="981" userDrawn="1">
          <p15:clr>
            <a:srgbClr val="C35EA4"/>
          </p15:clr>
        </p15:guide>
        <p15:guide id="13" pos="5700" userDrawn="1">
          <p15:clr>
            <a:srgbClr val="A4A3A4"/>
          </p15:clr>
        </p15:guide>
        <p15:guide id="14" pos="5609" userDrawn="1">
          <p15:clr>
            <a:srgbClr val="A4A3A4"/>
          </p15:clr>
        </p15:guide>
        <p15:guide id="15" pos="3795" userDrawn="1">
          <p15:clr>
            <a:srgbClr val="A4A3A4"/>
          </p15:clr>
        </p15:guide>
        <p15:guide id="16" pos="3885"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8001000" y="1741714"/>
            <a:ext cx="0" cy="426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6" y="2045224"/>
            <a:ext cx="7416801"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8191499" y="2045224"/>
            <a:ext cx="358457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16" name="Text Placeholder 11">
            <a:extLst>
              <a:ext uri="{FF2B5EF4-FFF2-40B4-BE49-F238E27FC236}">
                <a16:creationId xmlns:a16="http://schemas.microsoft.com/office/drawing/2014/main" id="{9358968C-3784-44E4-B50E-21ED78D9EB9D}"/>
              </a:ext>
            </a:extLst>
          </p:cNvPr>
          <p:cNvSpPr>
            <a:spLocks noGrp="1"/>
          </p:cNvSpPr>
          <p:nvPr>
            <p:ph type="body" sz="quarter" idx="17" hasCustomPrompt="1"/>
          </p:nvPr>
        </p:nvSpPr>
        <p:spPr>
          <a:xfrm>
            <a:off x="8191499" y="2570390"/>
            <a:ext cx="3584573" cy="461665"/>
          </a:xfrm>
          <a:prstGeom prst="rect">
            <a:avLst/>
          </a:prstGeom>
        </p:spPr>
        <p:txBody>
          <a:bodyPr>
            <a:spAutoFit/>
          </a:bodyPr>
          <a:lstStyle>
            <a:lvl1pPr>
              <a:lnSpc>
                <a:spcPct val="100000"/>
              </a:lnSpc>
              <a:defRPr/>
            </a:lvl1pPr>
          </a:lstStyle>
          <a:p>
            <a:pPr lvl="0"/>
            <a:r>
              <a:rPr lang="en-US"/>
              <a:t>Click to add text. </a:t>
            </a:r>
          </a:p>
        </p:txBody>
      </p:sp>
      <p:sp>
        <p:nvSpPr>
          <p:cNvPr id="17" name="Content Placeholder 3">
            <a:extLst>
              <a:ext uri="{FF2B5EF4-FFF2-40B4-BE49-F238E27FC236}">
                <a16:creationId xmlns:a16="http://schemas.microsoft.com/office/drawing/2014/main" id="{F450BB10-EDA8-4244-8CBF-7F1645357D50}"/>
              </a:ext>
            </a:extLst>
          </p:cNvPr>
          <p:cNvSpPr>
            <a:spLocks noGrp="1"/>
          </p:cNvSpPr>
          <p:nvPr>
            <p:ph sz="quarter" idx="20" hasCustomPrompt="1"/>
          </p:nvPr>
        </p:nvSpPr>
        <p:spPr>
          <a:xfrm>
            <a:off x="407986" y="2570163"/>
            <a:ext cx="7416802" cy="3438107"/>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3E4F4DDF-A4CE-45BB-8E5D-A5AB679089ED}"/>
              </a:ext>
            </a:extLst>
          </p:cNvPr>
          <p:cNvSpPr>
            <a:spLocks noGrp="1"/>
          </p:cNvSpPr>
          <p:nvPr>
            <p:ph type="body" sz="quarter" idx="22" hasCustomPrompt="1"/>
          </p:nvPr>
        </p:nvSpPr>
        <p:spPr>
          <a:xfrm>
            <a:off x="8977585"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3" name="Text Placeholder 96">
            <a:extLst>
              <a:ext uri="{FF2B5EF4-FFF2-40B4-BE49-F238E27FC236}">
                <a16:creationId xmlns:a16="http://schemas.microsoft.com/office/drawing/2014/main" id="{C07CECA8-840E-4BBC-A94E-0D507EF6B6B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18634424"/>
      </p:ext>
    </p:extLst>
  </p:cSld>
  <p:clrMapOvr>
    <a:masterClrMapping/>
  </p:clrMapOvr>
  <p:extLst>
    <p:ext uri="{DCECCB84-F9BA-43D5-87BE-67443E8EF086}">
      <p15:sldGuideLst xmlns:p15="http://schemas.microsoft.com/office/powerpoint/2012/main">
        <p15:guide id="7" pos="4929" userDrawn="1">
          <p15:clr>
            <a:srgbClr val="A4A3A4"/>
          </p15:clr>
        </p15:guide>
        <p15:guide id="8" pos="515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 Righ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335459" y="2045224"/>
            <a:ext cx="744061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51313" y="1749235"/>
            <a:ext cx="0" cy="4259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1">
            <a:extLst>
              <a:ext uri="{FF2B5EF4-FFF2-40B4-BE49-F238E27FC236}">
                <a16:creationId xmlns:a16="http://schemas.microsoft.com/office/drawing/2014/main" id="{48D4EF0D-A9CE-4E45-B1B3-BB585A7CD1D9}"/>
              </a:ext>
            </a:extLst>
          </p:cNvPr>
          <p:cNvSpPr>
            <a:spLocks noGrp="1"/>
          </p:cNvSpPr>
          <p:nvPr>
            <p:ph type="body" sz="quarter" idx="17" hasCustomPrompt="1"/>
          </p:nvPr>
        </p:nvSpPr>
        <p:spPr>
          <a:xfrm>
            <a:off x="407988" y="2570390"/>
            <a:ext cx="3563938" cy="461665"/>
          </a:xfrm>
          <a:prstGeom prst="rect">
            <a:avLst/>
          </a:prstGeom>
        </p:spPr>
        <p:txBody>
          <a:bodyPr wrap="square">
            <a:spAutoFit/>
          </a:bodyPr>
          <a:lstStyle>
            <a:lvl1pPr>
              <a:lnSpc>
                <a:spcPct val="100000"/>
              </a:lnSpc>
              <a:defRPr/>
            </a:lvl1pPr>
          </a:lstStyle>
          <a:p>
            <a:pPr lvl="0"/>
            <a:r>
              <a:rPr lang="en-US"/>
              <a:t>Click to add text. </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407988" y="2045224"/>
            <a:ext cx="3563938"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7" name="Content Placeholder 3">
            <a:extLst>
              <a:ext uri="{FF2B5EF4-FFF2-40B4-BE49-F238E27FC236}">
                <a16:creationId xmlns:a16="http://schemas.microsoft.com/office/drawing/2014/main" id="{E9D64AEF-AC5B-4ACA-95B3-7DD2AC9A9709}"/>
              </a:ext>
            </a:extLst>
          </p:cNvPr>
          <p:cNvSpPr>
            <a:spLocks noGrp="1"/>
          </p:cNvSpPr>
          <p:nvPr>
            <p:ph sz="quarter" idx="20" hasCustomPrompt="1"/>
          </p:nvPr>
        </p:nvSpPr>
        <p:spPr>
          <a:xfrm>
            <a:off x="4335469" y="2570163"/>
            <a:ext cx="7440603" cy="3438107"/>
          </a:xfrm>
          <a:prstGeom prst="rect">
            <a:avLst/>
          </a:prstGeo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0B389EFA-BE5F-4B72-ACD5-3C006758495E}"/>
              </a:ext>
            </a:extLst>
          </p:cNvPr>
          <p:cNvSpPr>
            <a:spLocks noGrp="1"/>
          </p:cNvSpPr>
          <p:nvPr>
            <p:ph type="body" sz="quarter" idx="22" hasCustomPrompt="1"/>
          </p:nvPr>
        </p:nvSpPr>
        <p:spPr>
          <a:xfrm>
            <a:off x="1194073"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6" name="Text Placeholder 96">
            <a:extLst>
              <a:ext uri="{FF2B5EF4-FFF2-40B4-BE49-F238E27FC236}">
                <a16:creationId xmlns:a16="http://schemas.microsoft.com/office/drawing/2014/main" id="{778D2AE8-C71F-4A8C-8D51-3B3AAAF70E51}"/>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820855624"/>
      </p:ext>
    </p:extLst>
  </p:cSld>
  <p:clrMapOvr>
    <a:masterClrMapping/>
  </p:clrMapOvr>
  <p:extLst>
    <p:ext uri="{DCECCB84-F9BA-43D5-87BE-67443E8EF086}">
      <p15:sldGuideLst xmlns:p15="http://schemas.microsoft.com/office/powerpoint/2012/main">
        <p15:guide id="3" pos="2502" userDrawn="1">
          <p15:clr>
            <a:srgbClr val="A4A3A4"/>
          </p15:clr>
        </p15:guide>
        <p15:guide id="4" pos="2729"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11376026"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11376026"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9013136D-000F-468E-82F7-78627545D641}"/>
              </a:ext>
            </a:extLst>
          </p:cNvPr>
          <p:cNvSpPr>
            <a:spLocks noGrp="1"/>
          </p:cNvSpPr>
          <p:nvPr>
            <p:ph type="dt" sz="half" idx="16"/>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D62F3963-DA4D-4494-BBE3-B9E276AB4C0D}"/>
              </a:ext>
            </a:extLst>
          </p:cNvPr>
          <p:cNvSpPr>
            <a:spLocks noGrp="1"/>
          </p:cNvSpPr>
          <p:nvPr>
            <p:ph type="sldNum" sz="quarter" idx="18"/>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ADE2FC00-C8CB-4E19-BA1A-C2DF3D5D8C10}"/>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14667779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Content Placeholder 7">
            <a:extLst>
              <a:ext uri="{FF2B5EF4-FFF2-40B4-BE49-F238E27FC236}">
                <a16:creationId xmlns:a16="http://schemas.microsoft.com/office/drawing/2014/main" id="{91E4B5EC-9E53-45C3-B765-C1C483A070D0}"/>
              </a:ext>
            </a:extLst>
          </p:cNvPr>
          <p:cNvSpPr>
            <a:spLocks noGrp="1"/>
          </p:cNvSpPr>
          <p:nvPr>
            <p:ph sz="quarter" idx="19" hasCustomPrompt="1"/>
          </p:nvPr>
        </p:nvSpPr>
        <p:spPr>
          <a:xfrm>
            <a:off x="407988" y="1567815"/>
            <a:ext cx="11376024" cy="4608000"/>
          </a:xfrm>
        </p:spPr>
        <p:txBody>
          <a:bodyPr>
            <a:spAutoFit/>
          </a:bodyPr>
          <a:lstStyle>
            <a:lvl1pPr>
              <a:defRPr/>
            </a:lvl1pPr>
            <a:lvl2pPr marL="576000" indent="-288000">
              <a:defRPr/>
            </a:lvl2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002CC1A-50FF-4A50-8660-D325E3429D98}"/>
              </a:ext>
            </a:extLst>
          </p:cNvPr>
          <p:cNvSpPr>
            <a:spLocks noGrp="1"/>
          </p:cNvSpPr>
          <p:nvPr>
            <p:ph type="dt" sz="half" idx="20"/>
          </p:nvPr>
        </p:nvSpPr>
        <p:spPr/>
        <p:txBody>
          <a:bodyPr/>
          <a:lstStyle/>
          <a:p>
            <a:endParaRPr lang="en-GB"/>
          </a:p>
        </p:txBody>
      </p:sp>
      <p:sp>
        <p:nvSpPr>
          <p:cNvPr id="10" name="Slide Number Placeholder 9">
            <a:extLst>
              <a:ext uri="{FF2B5EF4-FFF2-40B4-BE49-F238E27FC236}">
                <a16:creationId xmlns:a16="http://schemas.microsoft.com/office/drawing/2014/main" id="{7E938F29-84D5-4449-9358-343332B4BEF7}"/>
              </a:ext>
            </a:extLst>
          </p:cNvPr>
          <p:cNvSpPr>
            <a:spLocks noGrp="1"/>
          </p:cNvSpPr>
          <p:nvPr>
            <p:ph type="sldNum" sz="quarter" idx="22"/>
          </p:nvPr>
        </p:nvSpPr>
        <p:spPr/>
        <p:txBody>
          <a:bodyPr/>
          <a:lstStyle/>
          <a:p>
            <a:fld id="{F8E47D07-9D1E-4FE9-B31A-2F5863681021}" type="slidenum">
              <a:rPr lang="en-GB" smtClean="0"/>
              <a:pPr/>
              <a:t>‹#›</a:t>
            </a:fld>
            <a:endParaRPr lang="en-GB"/>
          </a:p>
        </p:txBody>
      </p:sp>
      <p:sp>
        <p:nvSpPr>
          <p:cNvPr id="11" name="Text Placeholder 96">
            <a:extLst>
              <a:ext uri="{FF2B5EF4-FFF2-40B4-BE49-F238E27FC236}">
                <a16:creationId xmlns:a16="http://schemas.microsoft.com/office/drawing/2014/main" id="{C949FF72-87ED-4607-89DB-176C532FA3A0}"/>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83713331"/>
      </p:ext>
    </p:extLst>
  </p:cSld>
  <p:clrMapOvr>
    <a:masterClrMapping/>
  </p:clrMapOvr>
  <p:extLst>
    <p:ext uri="{DCECCB84-F9BA-43D5-87BE-67443E8EF086}">
      <p15:sldGuideLst xmlns:p15="http://schemas.microsoft.com/office/powerpoint/2012/main">
        <p15:guide id="1" pos="1391" userDrawn="1">
          <p15:clr>
            <a:srgbClr val="A4A3A4"/>
          </p15:clr>
        </p15:guide>
        <p15:guide id="2" pos="1463" userDrawn="1">
          <p15:clr>
            <a:srgbClr val="A4A3A4"/>
          </p15:clr>
        </p15:guide>
        <p15:guide id="3" pos="2598" userDrawn="1">
          <p15:clr>
            <a:srgbClr val="A4A3A4"/>
          </p15:clr>
        </p15:guide>
        <p15:guide id="4" pos="2669" userDrawn="1">
          <p15:clr>
            <a:srgbClr val="A4A3A4"/>
          </p15:clr>
        </p15:guide>
        <p15:guide id="5" pos="3804" userDrawn="1">
          <p15:clr>
            <a:srgbClr val="A4A3A4"/>
          </p15:clr>
        </p15:guide>
        <p15:guide id="6" pos="3876" userDrawn="1">
          <p15:clr>
            <a:srgbClr val="A4A3A4"/>
          </p15:clr>
        </p15:guide>
        <p15:guide id="7" pos="5009" userDrawn="1">
          <p15:clr>
            <a:srgbClr val="A4A3A4"/>
          </p15:clr>
        </p15:guide>
        <p15:guide id="8" pos="5082" userDrawn="1">
          <p15:clr>
            <a:srgbClr val="A4A3A4"/>
          </p15:clr>
        </p15:guide>
        <p15:guide id="9" pos="6215" userDrawn="1">
          <p15:clr>
            <a:srgbClr val="A4A3A4"/>
          </p15:clr>
        </p15:guide>
        <p15:guide id="10" pos="628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5579311"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5579311"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6203200" y="2559050"/>
            <a:ext cx="5580280"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6203951" y="1741713"/>
            <a:ext cx="5580280"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0" name="Text Placeholder 96">
            <a:extLst>
              <a:ext uri="{FF2B5EF4-FFF2-40B4-BE49-F238E27FC236}">
                <a16:creationId xmlns:a16="http://schemas.microsoft.com/office/drawing/2014/main" id="{2637D735-30A5-485A-99EE-308975B4856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34220272"/>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72" userDrawn="1">
          <p15:clr>
            <a:srgbClr val="A4A3A4"/>
          </p15:clr>
        </p15:guide>
        <p15:guide id="4" pos="3908"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3707649"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3707649"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23586" y="2559050"/>
            <a:ext cx="3743325"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4224337" y="1741713"/>
            <a:ext cx="3743325"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74862" y="2559050"/>
            <a:ext cx="3709149"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8075613" y="1741713"/>
            <a:ext cx="3709149"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2004B821-BCFE-4694-8F07-82AA247F72F5}"/>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79911E2-3D79-4D57-A4A5-99B310315A3A}"/>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96">
            <a:extLst>
              <a:ext uri="{FF2B5EF4-FFF2-40B4-BE49-F238E27FC236}">
                <a16:creationId xmlns:a16="http://schemas.microsoft.com/office/drawing/2014/main" id="{3693997A-5C93-43A3-8084-D3D97075252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7326967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593" userDrawn="1">
          <p15:clr>
            <a:srgbClr val="A4A3A4"/>
          </p15:clr>
        </p15:guide>
        <p15:guide id="4" pos="2661" userDrawn="1">
          <p15:clr>
            <a:srgbClr val="A4A3A4"/>
          </p15:clr>
        </p15:guide>
        <p15:guide id="5" pos="5019" userDrawn="1">
          <p15:clr>
            <a:srgbClr val="A4A3A4"/>
          </p15:clr>
        </p15:guide>
        <p15:guide id="6" pos="5087"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559050"/>
            <a:ext cx="2771024"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9" y="1741713"/>
            <a:ext cx="2771024"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86961" y="2559050"/>
            <a:ext cx="2771024"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3287712" y="1741713"/>
            <a:ext cx="2771024"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2516" y="2559050"/>
            <a:ext cx="2771022"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6133267" y="1741713"/>
            <a:ext cx="2771022"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23" name="Text Placeholder 17">
            <a:extLst>
              <a:ext uri="{FF2B5EF4-FFF2-40B4-BE49-F238E27FC236}">
                <a16:creationId xmlns:a16="http://schemas.microsoft.com/office/drawing/2014/main" id="{07483DBB-6AB3-44E8-B476-D691A6DD7796}"/>
              </a:ext>
            </a:extLst>
          </p:cNvPr>
          <p:cNvSpPr>
            <a:spLocks noGrp="1"/>
          </p:cNvSpPr>
          <p:nvPr>
            <p:ph type="body" sz="quarter" idx="20" hasCustomPrompt="1"/>
          </p:nvPr>
        </p:nvSpPr>
        <p:spPr>
          <a:xfrm>
            <a:off x="9011486" y="2559050"/>
            <a:ext cx="2771023" cy="2876550"/>
          </a:xfrm>
          <a:noFill/>
          <a:ln>
            <a:solidFill>
              <a:schemeClr val="accent5"/>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4">
            <a:extLst>
              <a:ext uri="{FF2B5EF4-FFF2-40B4-BE49-F238E27FC236}">
                <a16:creationId xmlns:a16="http://schemas.microsoft.com/office/drawing/2014/main" id="{794F06B4-05CB-4425-B43C-90CDB77D4DCD}"/>
              </a:ext>
            </a:extLst>
          </p:cNvPr>
          <p:cNvSpPr>
            <a:spLocks noGrp="1"/>
          </p:cNvSpPr>
          <p:nvPr>
            <p:ph type="body" sz="quarter" idx="21" hasCustomPrompt="1"/>
          </p:nvPr>
        </p:nvSpPr>
        <p:spPr>
          <a:xfrm>
            <a:off x="9012237" y="1741713"/>
            <a:ext cx="2771023" cy="817200"/>
          </a:xfrm>
          <a:solidFill>
            <a:schemeClr val="accent5"/>
          </a:solidFill>
          <a:ln>
            <a:solidFill>
              <a:schemeClr val="accent5"/>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8" name="Date Placeholder 7">
            <a:extLst>
              <a:ext uri="{FF2B5EF4-FFF2-40B4-BE49-F238E27FC236}">
                <a16:creationId xmlns:a16="http://schemas.microsoft.com/office/drawing/2014/main" id="{5FDF1C59-75D3-4D44-AA6A-CE846344781C}"/>
              </a:ext>
            </a:extLst>
          </p:cNvPr>
          <p:cNvSpPr>
            <a:spLocks noGrp="1"/>
          </p:cNvSpPr>
          <p:nvPr>
            <p:ph type="dt" sz="half" idx="22"/>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507ABD0A-0B79-498A-8135-71083AB527F3}"/>
              </a:ext>
            </a:extLst>
          </p:cNvPr>
          <p:cNvSpPr>
            <a:spLocks noGrp="1"/>
          </p:cNvSpPr>
          <p:nvPr>
            <p:ph type="sldNum" sz="quarter" idx="24"/>
          </p:nvPr>
        </p:nvSpPr>
        <p:spPr/>
        <p:txBody>
          <a:bodyPr/>
          <a:lstStyle>
            <a:lvl1pPr>
              <a:lnSpc>
                <a:spcPct val="100000"/>
              </a:lnSpc>
              <a:defRPr/>
            </a:lvl1pPr>
          </a:lstStyle>
          <a:p>
            <a:fld id="{F8E47D07-9D1E-4FE9-B31A-2F5863681021}" type="slidenum">
              <a:rPr lang="en-GB" smtClean="0"/>
              <a:pPr/>
              <a:t>‹#›</a:t>
            </a:fld>
            <a:endParaRPr lang="en-GB"/>
          </a:p>
        </p:txBody>
      </p:sp>
      <p:sp>
        <p:nvSpPr>
          <p:cNvPr id="14" name="Text Placeholder 96">
            <a:extLst>
              <a:ext uri="{FF2B5EF4-FFF2-40B4-BE49-F238E27FC236}">
                <a16:creationId xmlns:a16="http://schemas.microsoft.com/office/drawing/2014/main" id="{C19B5F97-DA6F-4D23-91EB-F783A1590A4A}"/>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0284925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003" userDrawn="1">
          <p15:clr>
            <a:srgbClr val="A4A3A4"/>
          </p15:clr>
        </p15:guide>
        <p15:guide id="4" pos="2071" userDrawn="1">
          <p15:clr>
            <a:srgbClr val="A4A3A4"/>
          </p15:clr>
        </p15:guide>
        <p15:guide id="5" pos="5677" userDrawn="1">
          <p15:clr>
            <a:srgbClr val="A4A3A4"/>
          </p15:clr>
        </p15:guide>
        <p15:guide id="6" pos="5609" userDrawn="1">
          <p15:clr>
            <a:srgbClr val="A4A3A4"/>
          </p15:clr>
        </p15:guide>
        <p15:guide id="7" pos="3817" userDrawn="1">
          <p15:clr>
            <a:srgbClr val="A4A3A4"/>
          </p15:clr>
        </p15:guide>
        <p15:guide id="8" pos="386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2119DE88-5040-46B6-A93C-EC08F473003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03594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 in Len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91AE185-7FED-44AB-A9D9-33D6BC5FBBAD}"/>
              </a:ext>
            </a:extLst>
          </p:cNvPr>
          <p:cNvSpPr>
            <a:spLocks noGrp="1"/>
          </p:cNvSpPr>
          <p:nvPr>
            <p:ph type="pic" sz="quarter" idx="20" hasCustomPrompt="1"/>
          </p:nvPr>
        </p:nvSpPr>
        <p:spPr>
          <a:xfrm>
            <a:off x="6096001" y="1"/>
            <a:ext cx="6096001" cy="5693399"/>
          </a:xfrm>
          <a:custGeom>
            <a:avLst/>
            <a:gdLst>
              <a:gd name="connsiteX0" fmla="*/ 613929 w 6096001"/>
              <a:gd name="connsiteY0" fmla="*/ 0 h 5693399"/>
              <a:gd name="connsiteX1" fmla="*/ 6096001 w 6096001"/>
              <a:gd name="connsiteY1" fmla="*/ 0 h 5693399"/>
              <a:gd name="connsiteX2" fmla="*/ 6096001 w 6096001"/>
              <a:gd name="connsiteY2" fmla="*/ 4764882 h 5693399"/>
              <a:gd name="connsiteX3" fmla="*/ 5995011 w 6096001"/>
              <a:gd name="connsiteY3" fmla="*/ 4856669 h 5693399"/>
              <a:gd name="connsiteX4" fmla="*/ 3664224 w 6096001"/>
              <a:gd name="connsiteY4" fmla="*/ 5693399 h 5693399"/>
              <a:gd name="connsiteX5" fmla="*/ 0 w 6096001"/>
              <a:gd name="connsiteY5" fmla="*/ 2029175 h 5693399"/>
              <a:gd name="connsiteX6" fmla="*/ 442252 w 6096001"/>
              <a:gd name="connsiteY6" fmla="*/ 282588 h 56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5693399">
                <a:moveTo>
                  <a:pt x="613929" y="0"/>
                </a:moveTo>
                <a:lnTo>
                  <a:pt x="6096001" y="0"/>
                </a:lnTo>
                <a:lnTo>
                  <a:pt x="6096001" y="4764882"/>
                </a:lnTo>
                <a:lnTo>
                  <a:pt x="5995011" y="4856669"/>
                </a:lnTo>
                <a:cubicBezTo>
                  <a:pt x="5361617" y="5379392"/>
                  <a:pt x="4549591" y="5693399"/>
                  <a:pt x="3664224" y="5693399"/>
                </a:cubicBezTo>
                <a:cubicBezTo>
                  <a:pt x="1640529" y="5693399"/>
                  <a:pt x="0" y="4052870"/>
                  <a:pt x="0" y="2029175"/>
                </a:cubicBezTo>
                <a:cubicBezTo>
                  <a:pt x="0" y="1396770"/>
                  <a:pt x="160208" y="801784"/>
                  <a:pt x="442252" y="282588"/>
                </a:cubicBezTo>
                <a:close/>
              </a:path>
            </a:pathLst>
          </a:custGeom>
          <a:solidFill>
            <a:schemeClr val="accent1"/>
          </a:solidFill>
        </p:spPr>
        <p:txBody>
          <a:bodyPr wrap="square" lIns="396000" tIns="432000" rIns="252000" bIns="648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404812"/>
            <a:ext cx="5630862" cy="1007427"/>
          </a:xfrm>
        </p:spPr>
        <p:txBody>
          <a:bodyPr anchor="b" anchorCtr="0"/>
          <a:lstStyle>
            <a:lvl1pPr>
              <a:lnSpc>
                <a:spcPct val="100000"/>
              </a:lnSpc>
              <a:defRPr/>
            </a:lvl1pPr>
          </a:lstStyle>
          <a:p>
            <a:r>
              <a:rPr lang="en-US" dirty="0"/>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1741714"/>
            <a:ext cx="5630863" cy="765175"/>
          </a:xfrm>
          <a:prstGeom prst="rect">
            <a:avLst/>
          </a:prstGeom>
        </p:spPr>
        <p:txBody>
          <a:bodyPr anchor="b" anchorCtr="0"/>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4" name="Content Placeholder 3">
            <a:extLst>
              <a:ext uri="{FF2B5EF4-FFF2-40B4-BE49-F238E27FC236}">
                <a16:creationId xmlns:a16="http://schemas.microsoft.com/office/drawing/2014/main" id="{48A40151-B82D-47EF-9056-B4BE571D3090}"/>
              </a:ext>
            </a:extLst>
          </p:cNvPr>
          <p:cNvSpPr>
            <a:spLocks noGrp="1"/>
          </p:cNvSpPr>
          <p:nvPr>
            <p:ph sz="quarter" idx="19" hasCustomPrompt="1"/>
          </p:nvPr>
        </p:nvSpPr>
        <p:spPr>
          <a:xfrm>
            <a:off x="407987" y="2570163"/>
            <a:ext cx="5630862" cy="3438107"/>
          </a:xfrm>
          <a:prstGeom prst="rect">
            <a:avLst/>
          </a:prstGeom>
        </p:spPr>
        <p:txBody>
          <a:bodyPr/>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9" name="Text Placeholder 96">
            <a:extLst>
              <a:ext uri="{FF2B5EF4-FFF2-40B4-BE49-F238E27FC236}">
                <a16:creationId xmlns:a16="http://schemas.microsoft.com/office/drawing/2014/main" id="{416731F4-F189-4DCC-AB0D-BFCE5BE61915}"/>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70398431"/>
      </p:ext>
    </p:extLst>
  </p:cSld>
  <p:clrMapOvr>
    <a:masterClrMapping/>
  </p:clrMapOvr>
  <p:extLst>
    <p:ext uri="{DCECCB84-F9BA-43D5-87BE-67443E8EF086}">
      <p15:sldGuideLst xmlns:p15="http://schemas.microsoft.com/office/powerpoint/2012/main">
        <p15:guide id="5" pos="3804">
          <p15:clr>
            <a:srgbClr val="A4A3A4"/>
          </p15:clr>
        </p15:guide>
        <p15:guide id="6" pos="386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6153150" y="3688079"/>
            <a:ext cx="5630863"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407988" y="3688079"/>
            <a:ext cx="5630862"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9" name="Text Placeholder 96">
            <a:extLst>
              <a:ext uri="{FF2B5EF4-FFF2-40B4-BE49-F238E27FC236}">
                <a16:creationId xmlns:a16="http://schemas.microsoft.com/office/drawing/2014/main" id="{08596668-B452-4684-9114-FD6480173A5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233158680"/>
      </p:ext>
    </p:extLst>
  </p:cSld>
  <p:clrMapOvr>
    <a:masterClrMapping/>
  </p:clrMapOvr>
  <p:extLst>
    <p:ext uri="{DCECCB84-F9BA-43D5-87BE-67443E8EF086}">
      <p15:sldGuideLst xmlns:p15="http://schemas.microsoft.com/office/powerpoint/2012/main">
        <p15:guide id="5" pos="3804">
          <p15:clr>
            <a:srgbClr val="A4A3A4"/>
          </p15:clr>
        </p15:guide>
        <p15:guide id="6" pos="3876">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3" name="Content Placeholder 3">
            <a:extLst>
              <a:ext uri="{FF2B5EF4-FFF2-40B4-BE49-F238E27FC236}">
                <a16:creationId xmlns:a16="http://schemas.microsoft.com/office/drawing/2014/main" id="{3959B661-E0AC-460F-8B80-1D7A0DE584D0}"/>
              </a:ext>
            </a:extLst>
          </p:cNvPr>
          <p:cNvSpPr>
            <a:spLocks noGrp="1"/>
          </p:cNvSpPr>
          <p:nvPr>
            <p:ph sz="quarter" idx="21" hasCustomPrompt="1"/>
          </p:nvPr>
        </p:nvSpPr>
        <p:spPr>
          <a:xfrm>
            <a:off x="4243391" y="3688079"/>
            <a:ext cx="370839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407988" y="3688079"/>
            <a:ext cx="3714750"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8072441" y="3688079"/>
            <a:ext cx="371633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863F956-22D4-4C3A-A009-E80F1E169DC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 </a:t>
            </a:r>
          </a:p>
        </p:txBody>
      </p:sp>
    </p:spTree>
    <p:custDataLst>
      <p:tags r:id="rId1"/>
    </p:custDataLst>
    <p:extLst>
      <p:ext uri="{BB962C8B-B14F-4D97-AF65-F5344CB8AC3E}">
        <p14:creationId xmlns:p14="http://schemas.microsoft.com/office/powerpoint/2010/main" val="1300155121"/>
      </p:ext>
    </p:extLst>
  </p:cSld>
  <p:clrMapOvr>
    <a:masterClrMapping/>
  </p:clrMapOvr>
  <p:extLst>
    <p:ext uri="{DCECCB84-F9BA-43D5-87BE-67443E8EF086}">
      <p15:sldGuideLst xmlns:p15="http://schemas.microsoft.com/office/powerpoint/2012/main">
        <p15:guide id="3" pos="2598">
          <p15:clr>
            <a:srgbClr val="A4A3A4"/>
          </p15:clr>
        </p15:guide>
        <p15:guide id="4" pos="2669">
          <p15:clr>
            <a:srgbClr val="A4A3A4"/>
          </p15:clr>
        </p15:guide>
        <p15:guide id="7" pos="5009">
          <p15:clr>
            <a:srgbClr val="A4A3A4"/>
          </p15:clr>
        </p15:guide>
        <p15:guide id="8" pos="5082">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1878CEE-058E-4CA0-A804-58BE7BD4CE9F}"/>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648000" rtlCol="0" anchor="ctr" anchorCtr="0">
            <a:noAutofit/>
          </a:bodyPr>
          <a:lstStyle>
            <a:lvl1pPr marL="0" indent="0" algn="l">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17588"/>
          </a:xfrm>
        </p:spPr>
        <p:txBody>
          <a:bodyPr anchor="b" anchorCtr="0"/>
          <a:lstStyle>
            <a:lvl1pPr>
              <a:lnSpc>
                <a:spcPct val="100000"/>
              </a:lnSpc>
              <a:defRPr/>
            </a:lvl1pPr>
          </a:lstStyle>
          <a:p>
            <a:r>
              <a:rPr lang="en-US"/>
              <a:t>Click to enter title here</a:t>
            </a:r>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4499429" y="1557339"/>
            <a:ext cx="7284584"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84B23E2-5E06-49DB-8204-880C851063B7}"/>
              </a:ext>
            </a:extLst>
          </p:cNvPr>
          <p:cNvSpPr>
            <a:spLocks noGrp="1"/>
          </p:cNvSpPr>
          <p:nvPr>
            <p:ph type="dt" sz="half" idx="21"/>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E7097FB9-E2D3-4E4F-B628-163A151D14B3}"/>
              </a:ext>
            </a:extLst>
          </p:cNvPr>
          <p:cNvSpPr>
            <a:spLocks noGrp="1"/>
          </p:cNvSpPr>
          <p:nvPr>
            <p:ph type="sldNum" sz="quarter" idx="23"/>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9" name="Text Placeholder 96">
            <a:extLst>
              <a:ext uri="{FF2B5EF4-FFF2-40B4-BE49-F238E27FC236}">
                <a16:creationId xmlns:a16="http://schemas.microsoft.com/office/drawing/2014/main" id="{1DDC5128-F40F-4587-ABA6-C65DA8D4F347}"/>
              </a:ext>
            </a:extLst>
          </p:cNvPr>
          <p:cNvSpPr>
            <a:spLocks noGrp="1"/>
          </p:cNvSpPr>
          <p:nvPr>
            <p:ph type="body" sz="quarter" idx="111" hasCustomPrompt="1"/>
          </p:nvPr>
        </p:nvSpPr>
        <p:spPr>
          <a:xfrm>
            <a:off x="4475163" y="5435602"/>
            <a:ext cx="7308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9032154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D9F5C2-E3CA-4137-B291-3F738B45F561}"/>
              </a:ext>
            </a:extLst>
          </p:cNvPr>
          <p:cNvSpPr>
            <a:spLocks noGrp="1"/>
          </p:cNvSpPr>
          <p:nvPr>
            <p:ph type="pic" sz="quarter" idx="21" hasCustomPrompt="1"/>
          </p:nvPr>
        </p:nvSpPr>
        <p:spPr>
          <a:xfrm>
            <a:off x="1" y="0"/>
            <a:ext cx="7020377" cy="6858000"/>
          </a:xfrm>
          <a:custGeom>
            <a:avLst/>
            <a:gdLst>
              <a:gd name="connsiteX0" fmla="*/ 0 w 7020377"/>
              <a:gd name="connsiteY0" fmla="*/ 0 h 6858000"/>
              <a:gd name="connsiteX1" fmla="*/ 1524909 w 7020377"/>
              <a:gd name="connsiteY1" fmla="*/ 0 h 6858000"/>
              <a:gd name="connsiteX2" fmla="*/ 2398336 w 7020377"/>
              <a:gd name="connsiteY2" fmla="*/ 0 h 6858000"/>
              <a:gd name="connsiteX3" fmla="*/ 3120570 w 7020377"/>
              <a:gd name="connsiteY3" fmla="*/ 0 h 6858000"/>
              <a:gd name="connsiteX4" fmla="*/ 3181350 w 7020377"/>
              <a:gd name="connsiteY4" fmla="*/ 0 h 6858000"/>
              <a:gd name="connsiteX5" fmla="*/ 3848100 w 7020377"/>
              <a:gd name="connsiteY5" fmla="*/ 0 h 6858000"/>
              <a:gd name="connsiteX6" fmla="*/ 3923245 w 7020377"/>
              <a:gd name="connsiteY6" fmla="*/ 0 h 6858000"/>
              <a:gd name="connsiteX7" fmla="*/ 4203480 w 7020377"/>
              <a:gd name="connsiteY7" fmla="*/ 0 h 6858000"/>
              <a:gd name="connsiteX8" fmla="*/ 4622041 w 7020377"/>
              <a:gd name="connsiteY8" fmla="*/ 0 h 6858000"/>
              <a:gd name="connsiteX9" fmla="*/ 5579686 w 7020377"/>
              <a:gd name="connsiteY9" fmla="*/ 0 h 6858000"/>
              <a:gd name="connsiteX10" fmla="*/ 6246436 w 7020377"/>
              <a:gd name="connsiteY10" fmla="*/ 0 h 6858000"/>
              <a:gd name="connsiteX11" fmla="*/ 6601816 w 7020377"/>
              <a:gd name="connsiteY11" fmla="*/ 0 h 6858000"/>
              <a:gd name="connsiteX12" fmla="*/ 7020377 w 7020377"/>
              <a:gd name="connsiteY12" fmla="*/ 0 h 6858000"/>
              <a:gd name="connsiteX13" fmla="*/ 6889727 w 7020377"/>
              <a:gd name="connsiteY13" fmla="*/ 203795 h 6858000"/>
              <a:gd name="connsiteX14" fmla="*/ 5989261 w 7020377"/>
              <a:gd name="connsiteY14" fmla="*/ 3429000 h 6858000"/>
              <a:gd name="connsiteX15" fmla="*/ 6889727 w 7020377"/>
              <a:gd name="connsiteY15" fmla="*/ 6654205 h 6858000"/>
              <a:gd name="connsiteX16" fmla="*/ 7020377 w 7020377"/>
              <a:gd name="connsiteY16" fmla="*/ 6858000 h 6858000"/>
              <a:gd name="connsiteX17" fmla="*/ 6850790 w 7020377"/>
              <a:gd name="connsiteY17" fmla="*/ 6858000 h 6858000"/>
              <a:gd name="connsiteX18" fmla="*/ 6246436 w 7020377"/>
              <a:gd name="connsiteY18" fmla="*/ 6858000 h 6858000"/>
              <a:gd name="connsiteX19" fmla="*/ 5579686 w 7020377"/>
              <a:gd name="connsiteY19" fmla="*/ 6858000 h 6858000"/>
              <a:gd name="connsiteX20" fmla="*/ 4622041 w 7020377"/>
              <a:gd name="connsiteY20" fmla="*/ 6858000 h 6858000"/>
              <a:gd name="connsiteX21" fmla="*/ 4452454 w 7020377"/>
              <a:gd name="connsiteY21" fmla="*/ 6858000 h 6858000"/>
              <a:gd name="connsiteX22" fmla="*/ 3848100 w 7020377"/>
              <a:gd name="connsiteY22" fmla="*/ 6858000 h 6858000"/>
              <a:gd name="connsiteX23" fmla="*/ 3674270 w 7020377"/>
              <a:gd name="connsiteY23" fmla="*/ 6858000 h 6858000"/>
              <a:gd name="connsiteX24" fmla="*/ 3181350 w 7020377"/>
              <a:gd name="connsiteY24" fmla="*/ 6858000 h 6858000"/>
              <a:gd name="connsiteX25" fmla="*/ 3120570 w 7020377"/>
              <a:gd name="connsiteY25" fmla="*/ 6858000 h 6858000"/>
              <a:gd name="connsiteX26" fmla="*/ 2398336 w 7020377"/>
              <a:gd name="connsiteY26" fmla="*/ 6858000 h 6858000"/>
              <a:gd name="connsiteX27" fmla="*/ 1275934 w 7020377"/>
              <a:gd name="connsiteY27" fmla="*/ 6858000 h 6858000"/>
              <a:gd name="connsiteX28" fmla="*/ 0 w 7020377"/>
              <a:gd name="connsiteY28" fmla="*/ 6858000 h 6858000"/>
              <a:gd name="connsiteX29" fmla="*/ 0 w 7020377"/>
              <a:gd name="connsiteY29" fmla="*/ 5860486 h 6858000"/>
              <a:gd name="connsiteX30" fmla="*/ 0 w 7020377"/>
              <a:gd name="connsiteY30"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20377" h="6858000">
                <a:moveTo>
                  <a:pt x="0" y="0"/>
                </a:moveTo>
                <a:lnTo>
                  <a:pt x="1524909" y="0"/>
                </a:lnTo>
                <a:lnTo>
                  <a:pt x="2398336" y="0"/>
                </a:lnTo>
                <a:lnTo>
                  <a:pt x="3120570" y="0"/>
                </a:lnTo>
                <a:lnTo>
                  <a:pt x="3181350" y="0"/>
                </a:lnTo>
                <a:lnTo>
                  <a:pt x="3848100" y="0"/>
                </a:lnTo>
                <a:lnTo>
                  <a:pt x="3923245" y="0"/>
                </a:lnTo>
                <a:lnTo>
                  <a:pt x="4203480" y="0"/>
                </a:lnTo>
                <a:lnTo>
                  <a:pt x="4622041" y="0"/>
                </a:lnTo>
                <a:lnTo>
                  <a:pt x="5579686" y="0"/>
                </a:lnTo>
                <a:lnTo>
                  <a:pt x="6246436" y="0"/>
                </a:lnTo>
                <a:lnTo>
                  <a:pt x="6601816" y="0"/>
                </a:lnTo>
                <a:lnTo>
                  <a:pt x="7020377" y="0"/>
                </a:lnTo>
                <a:lnTo>
                  <a:pt x="6889727" y="203795"/>
                </a:lnTo>
                <a:cubicBezTo>
                  <a:pt x="6318314" y="1144214"/>
                  <a:pt x="5989261" y="2248180"/>
                  <a:pt x="5989261" y="3429000"/>
                </a:cubicBezTo>
                <a:cubicBezTo>
                  <a:pt x="5989261" y="4609821"/>
                  <a:pt x="6318314" y="5713787"/>
                  <a:pt x="6889727" y="6654205"/>
                </a:cubicBezTo>
                <a:lnTo>
                  <a:pt x="7020377" y="6858000"/>
                </a:lnTo>
                <a:lnTo>
                  <a:pt x="6850790" y="6858000"/>
                </a:lnTo>
                <a:lnTo>
                  <a:pt x="6246436" y="6858000"/>
                </a:lnTo>
                <a:lnTo>
                  <a:pt x="5579686" y="6858000"/>
                </a:lnTo>
                <a:lnTo>
                  <a:pt x="4622041" y="6858000"/>
                </a:lnTo>
                <a:lnTo>
                  <a:pt x="4452454" y="6858000"/>
                </a:lnTo>
                <a:lnTo>
                  <a:pt x="3848100" y="6858000"/>
                </a:lnTo>
                <a:lnTo>
                  <a:pt x="3674270" y="6858000"/>
                </a:lnTo>
                <a:lnTo>
                  <a:pt x="3181350" y="6858000"/>
                </a:lnTo>
                <a:lnTo>
                  <a:pt x="3120570" y="6858000"/>
                </a:lnTo>
                <a:lnTo>
                  <a:pt x="2398336"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756000" rtlCol="0" anchor="ctr" anchorCtr="0">
            <a:noAutofit/>
          </a:bodyPr>
          <a:lstStyle>
            <a:lvl1pPr marL="0" indent="0" algn="ctr">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6908799" y="404812"/>
            <a:ext cx="4875213" cy="1017588"/>
          </a:xfrm>
        </p:spPr>
        <p:txBody>
          <a:bodyPr anchor="b" anchorCtr="0"/>
          <a:lstStyle>
            <a:lvl1pPr>
              <a:lnSpc>
                <a:spcPct val="100000"/>
              </a:lnSpc>
              <a:defRPr/>
            </a:lvl1pPr>
          </a:lstStyle>
          <a:p>
            <a:r>
              <a:rPr lang="en-US"/>
              <a:t>Click to enter </a:t>
            </a:r>
            <a:br>
              <a:rPr lang="en-US"/>
            </a:br>
            <a:r>
              <a:rPr lang="en-US"/>
              <a:t>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6908800" y="1557339"/>
            <a:ext cx="4875213"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8" name="Text Placeholder 96">
            <a:extLst>
              <a:ext uri="{FF2B5EF4-FFF2-40B4-BE49-F238E27FC236}">
                <a16:creationId xmlns:a16="http://schemas.microsoft.com/office/drawing/2014/main" id="{73C6320D-F937-4522-9E69-DB2AAD8AEA21}"/>
              </a:ext>
            </a:extLst>
          </p:cNvPr>
          <p:cNvSpPr>
            <a:spLocks noGrp="1"/>
          </p:cNvSpPr>
          <p:nvPr>
            <p:ph type="body" sz="quarter" idx="111" hasCustomPrompt="1"/>
          </p:nvPr>
        </p:nvSpPr>
        <p:spPr>
          <a:xfrm>
            <a:off x="6888163" y="5435602"/>
            <a:ext cx="4895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18972261"/>
      </p:ext>
    </p:extLst>
  </p:cSld>
  <p:clrMapOvr>
    <a:masterClrMapping/>
  </p:clrMapOvr>
  <p:extLst>
    <p:ext uri="{DCECCB84-F9BA-43D5-87BE-67443E8EF086}">
      <p15:sldGuideLst xmlns:p15="http://schemas.microsoft.com/office/powerpoint/2012/main">
        <p15:guide id="1" pos="433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1139499"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dirty="0"/>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10" name="Text Placeholder 9">
            <a:extLst>
              <a:ext uri="{FF2B5EF4-FFF2-40B4-BE49-F238E27FC236}">
                <a16:creationId xmlns:a16="http://schemas.microsoft.com/office/drawing/2014/main" id="{1BB83890-60A2-4CD7-8433-61AD833DB442}"/>
              </a:ext>
            </a:extLst>
          </p:cNvPr>
          <p:cNvSpPr>
            <a:spLocks noGrp="1"/>
          </p:cNvSpPr>
          <p:nvPr>
            <p:ph type="body" sz="quarter" idx="18" hasCustomPrompt="1"/>
          </p:nvPr>
        </p:nvSpPr>
        <p:spPr>
          <a:xfrm>
            <a:off x="407989"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4968875"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8799513"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4" name="Date Placeholder 3">
            <a:extLst>
              <a:ext uri="{FF2B5EF4-FFF2-40B4-BE49-F238E27FC236}">
                <a16:creationId xmlns:a16="http://schemas.microsoft.com/office/drawing/2014/main" id="{C645BA28-9268-48CE-8962-39F56ADB8E1B}"/>
              </a:ext>
            </a:extLst>
          </p:cNvPr>
          <p:cNvSpPr>
            <a:spLocks noGrp="1"/>
          </p:cNvSpPr>
          <p:nvPr>
            <p:ph type="dt" sz="half" idx="24"/>
          </p:nvPr>
        </p:nvSpPr>
        <p:spPr/>
        <p:txBody>
          <a:bodyPr/>
          <a:lstStyle/>
          <a:p>
            <a:endParaRPr lang="en-GB"/>
          </a:p>
        </p:txBody>
      </p:sp>
      <p:sp>
        <p:nvSpPr>
          <p:cNvPr id="7" name="Slide Number Placeholder 6">
            <a:extLst>
              <a:ext uri="{FF2B5EF4-FFF2-40B4-BE49-F238E27FC236}">
                <a16:creationId xmlns:a16="http://schemas.microsoft.com/office/drawing/2014/main" id="{A183F930-38D6-455D-84C2-DD9D1E30FD41}"/>
              </a:ext>
            </a:extLst>
          </p:cNvPr>
          <p:cNvSpPr>
            <a:spLocks noGrp="1"/>
          </p:cNvSpPr>
          <p:nvPr>
            <p:ph type="sldNum" sz="quarter" idx="26"/>
          </p:nvPr>
        </p:nvSpPr>
        <p:spPr/>
        <p:txBody>
          <a:bodyPr/>
          <a:lstStyle/>
          <a:p>
            <a:fld id="{F8E47D07-9D1E-4FE9-B31A-2F5863681021}" type="slidenum">
              <a:rPr lang="en-GB" smtClean="0"/>
              <a:pPr/>
              <a:t>‹#›</a:t>
            </a:fld>
            <a:endParaRPr lang="en-GB"/>
          </a:p>
        </p:txBody>
      </p:sp>
      <p:sp>
        <p:nvSpPr>
          <p:cNvPr id="12" name="Text Placeholder 9">
            <a:extLst>
              <a:ext uri="{FF2B5EF4-FFF2-40B4-BE49-F238E27FC236}">
                <a16:creationId xmlns:a16="http://schemas.microsoft.com/office/drawing/2014/main" id="{897F438E-420B-4461-8166-2D78133EC322}"/>
              </a:ext>
            </a:extLst>
          </p:cNvPr>
          <p:cNvSpPr>
            <a:spLocks noGrp="1"/>
          </p:cNvSpPr>
          <p:nvPr>
            <p:ph type="body" sz="quarter" idx="27" hasCustomPrompt="1"/>
          </p:nvPr>
        </p:nvSpPr>
        <p:spPr>
          <a:xfrm>
            <a:off x="4314032"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3" name="Text Placeholder 9">
            <a:extLst>
              <a:ext uri="{FF2B5EF4-FFF2-40B4-BE49-F238E27FC236}">
                <a16:creationId xmlns:a16="http://schemas.microsoft.com/office/drawing/2014/main" id="{09ECF59E-500C-4172-89D4-A1C57F00AC7C}"/>
              </a:ext>
            </a:extLst>
          </p:cNvPr>
          <p:cNvSpPr>
            <a:spLocks noGrp="1"/>
          </p:cNvSpPr>
          <p:nvPr>
            <p:ph type="body" sz="quarter" idx="28" hasCustomPrompt="1"/>
          </p:nvPr>
        </p:nvSpPr>
        <p:spPr>
          <a:xfrm>
            <a:off x="8220075"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6">
            <a:extLst>
              <a:ext uri="{FF2B5EF4-FFF2-40B4-BE49-F238E27FC236}">
                <a16:creationId xmlns:a16="http://schemas.microsoft.com/office/drawing/2014/main" id="{AA42A745-9907-45EF-9B18-E061ED71F0D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56061854"/>
      </p:ext>
    </p:extLst>
  </p:cSld>
  <p:clrMapOvr>
    <a:masterClrMapping/>
  </p:clrMapOvr>
  <p:extLst>
    <p:ext uri="{DCECCB84-F9BA-43D5-87BE-67443E8EF086}">
      <p15:sldGuideLst xmlns:p15="http://schemas.microsoft.com/office/powerpoint/2012/main">
        <p15:guide id="3" pos="2502" userDrawn="1">
          <p15:clr>
            <a:srgbClr val="A4A3A4"/>
          </p15:clr>
        </p15:guide>
        <p15:guide id="4" pos="2706" userDrawn="1">
          <p15:clr>
            <a:srgbClr val="A4A3A4"/>
          </p15:clr>
        </p15:guide>
        <p15:guide id="7" pos="4974" userDrawn="1">
          <p15:clr>
            <a:srgbClr val="A4A3A4"/>
          </p15:clr>
        </p15:guide>
        <p15:guide id="8" pos="517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n Lens">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D0FA13F-5B1F-4795-B0E7-3E97B5D8E071}"/>
              </a:ext>
            </a:extLst>
          </p:cNvPr>
          <p:cNvSpPr>
            <a:spLocks noGrp="1"/>
          </p:cNvSpPr>
          <p:nvPr>
            <p:ph type="title" hasCustomPrompt="1"/>
          </p:nvPr>
        </p:nvSpPr>
        <p:spPr>
          <a:xfrm>
            <a:off x="1" y="-1"/>
            <a:ext cx="3875391" cy="4330700"/>
          </a:xfrm>
          <a:custGeom>
            <a:avLst/>
            <a:gdLst>
              <a:gd name="connsiteX0" fmla="*/ 417122 w 3875391"/>
              <a:gd name="connsiteY0" fmla="*/ 0 h 4330700"/>
              <a:gd name="connsiteX1" fmla="*/ 2700571 w 3875391"/>
              <a:gd name="connsiteY1" fmla="*/ 0 h 4330700"/>
              <a:gd name="connsiteX2" fmla="*/ 2854048 w 3875391"/>
              <a:gd name="connsiteY2" fmla="*/ 93240 h 4330700"/>
              <a:gd name="connsiteX3" fmla="*/ 3875391 w 3875391"/>
              <a:gd name="connsiteY3" fmla="*/ 2014156 h 4330700"/>
              <a:gd name="connsiteX4" fmla="*/ 3479762 w 3875391"/>
              <a:gd name="connsiteY4" fmla="*/ 3309358 h 4330700"/>
              <a:gd name="connsiteX5" fmla="*/ 3457575 w 3875391"/>
              <a:gd name="connsiteY5" fmla="*/ 3339027 h 4330700"/>
              <a:gd name="connsiteX6" fmla="*/ 3457575 w 3875391"/>
              <a:gd name="connsiteY6" fmla="*/ 3343274 h 4330700"/>
              <a:gd name="connsiteX7" fmla="*/ 3454399 w 3875391"/>
              <a:gd name="connsiteY7" fmla="*/ 3343274 h 4330700"/>
              <a:gd name="connsiteX8" fmla="*/ 3346405 w 3875391"/>
              <a:gd name="connsiteY8" fmla="*/ 3487693 h 4330700"/>
              <a:gd name="connsiteX9" fmla="*/ 1558846 w 3875391"/>
              <a:gd name="connsiteY9" fmla="*/ 4330700 h 4330700"/>
              <a:gd name="connsiteX10" fmla="*/ 85309 w 3875391"/>
              <a:gd name="connsiteY10" fmla="*/ 3801714 h 4330700"/>
              <a:gd name="connsiteX11" fmla="*/ 0 w 3875391"/>
              <a:gd name="connsiteY11" fmla="*/ 3724180 h 4330700"/>
              <a:gd name="connsiteX12" fmla="*/ 0 w 3875391"/>
              <a:gd name="connsiteY12" fmla="*/ 304131 h 4330700"/>
              <a:gd name="connsiteX13" fmla="*/ 85309 w 3875391"/>
              <a:gd name="connsiteY13" fmla="*/ 226597 h 4330700"/>
              <a:gd name="connsiteX14" fmla="*/ 263644 w 3875391"/>
              <a:gd name="connsiteY14" fmla="*/ 93240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5391" h="4330700">
                <a:moveTo>
                  <a:pt x="417122" y="0"/>
                </a:moveTo>
                <a:lnTo>
                  <a:pt x="2700571" y="0"/>
                </a:lnTo>
                <a:lnTo>
                  <a:pt x="2854048" y="93240"/>
                </a:lnTo>
                <a:cubicBezTo>
                  <a:pt x="3470253" y="509540"/>
                  <a:pt x="3875391" y="1214535"/>
                  <a:pt x="3875391" y="2014156"/>
                </a:cubicBezTo>
                <a:cubicBezTo>
                  <a:pt x="3875391" y="2493928"/>
                  <a:pt x="3729542" y="2939635"/>
                  <a:pt x="3479762" y="3309358"/>
                </a:cubicBezTo>
                <a:lnTo>
                  <a:pt x="3457575" y="3339027"/>
                </a:lnTo>
                <a:lnTo>
                  <a:pt x="3457575" y="3343274"/>
                </a:lnTo>
                <a:lnTo>
                  <a:pt x="3454399" y="3343274"/>
                </a:lnTo>
                <a:lnTo>
                  <a:pt x="3346405" y="3487693"/>
                </a:lnTo>
                <a:cubicBezTo>
                  <a:pt x="2921516" y="4002539"/>
                  <a:pt x="2278504" y="4330700"/>
                  <a:pt x="1558846" y="4330700"/>
                </a:cubicBezTo>
                <a:cubicBezTo>
                  <a:pt x="999112" y="4330700"/>
                  <a:pt x="485745" y="4132183"/>
                  <a:pt x="85309" y="3801714"/>
                </a:cubicBezTo>
                <a:lnTo>
                  <a:pt x="0" y="3724180"/>
                </a:lnTo>
                <a:lnTo>
                  <a:pt x="0" y="304131"/>
                </a:lnTo>
                <a:lnTo>
                  <a:pt x="85309" y="226597"/>
                </a:lnTo>
                <a:cubicBezTo>
                  <a:pt x="142514" y="179387"/>
                  <a:pt x="202023" y="134871"/>
                  <a:pt x="263644" y="93240"/>
                </a:cubicBezTo>
                <a:close/>
              </a:path>
            </a:pathLst>
          </a:custGeom>
          <a:solidFill>
            <a:schemeClr val="accent1"/>
          </a:solidFill>
        </p:spPr>
        <p:txBody>
          <a:bodyPr wrap="square" lIns="396000" tIns="360000" bIns="360000" anchor="ctr" anchorCtr="0">
            <a:normAutofit/>
          </a:bodyPr>
          <a:lstStyle>
            <a:lvl1pPr>
              <a:lnSpc>
                <a:spcPct val="100000"/>
              </a:lnSpc>
              <a:defRPr sz="4000">
                <a:solidFill>
                  <a:schemeClr val="bg1"/>
                </a:solidFill>
              </a:defRPr>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730171"/>
            <a:ext cx="0" cy="247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A4EBE2-41F7-48F4-B525-605699ECF92F}"/>
              </a:ext>
            </a:extLst>
          </p:cNvPr>
          <p:cNvSpPr>
            <a:spLocks noGrp="1"/>
          </p:cNvSpPr>
          <p:nvPr>
            <p:ph sz="quarter" idx="19" hasCustomPrompt="1"/>
          </p:nvPr>
        </p:nvSpPr>
        <p:spPr>
          <a:xfrm>
            <a:off x="4238625" y="404812"/>
            <a:ext cx="7545387" cy="5795961"/>
          </a:xfr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792000" indent="-216000">
              <a:lnSpc>
                <a:spcPct val="100000"/>
              </a:lnSpc>
              <a:defRPr lang="en-US" sz="2000" kern="1200" dirty="0">
                <a:solidFill>
                  <a:schemeClr val="tx1"/>
                </a:solidFill>
                <a:latin typeface="+mn-lt"/>
                <a:ea typeface="+mn-ea"/>
                <a:cs typeface="+mn-cs"/>
              </a:defRPr>
            </a:lvl3pPr>
            <a:lvl4pPr marL="972000" indent="-2160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9C580CE-4074-4379-8D68-E5118B13A13A}"/>
              </a:ext>
            </a:extLst>
          </p:cNvPr>
          <p:cNvSpPr>
            <a:spLocks noGrp="1"/>
          </p:cNvSpPr>
          <p:nvPr>
            <p:ph type="dt" sz="half" idx="20"/>
          </p:nvPr>
        </p:nvSpPr>
        <p:spPr/>
        <p:txBody>
          <a:bodyPr/>
          <a:lstStyle>
            <a:lvl1pPr>
              <a:lnSpc>
                <a:spcPct val="100000"/>
              </a:lnSpc>
              <a:defRPr/>
            </a:lvl1pPr>
          </a:lstStyle>
          <a:p>
            <a:endParaRPr lang="en-GB"/>
          </a:p>
        </p:txBody>
      </p:sp>
      <p:sp>
        <p:nvSpPr>
          <p:cNvPr id="13" name="Slide Number Placeholder 12">
            <a:extLst>
              <a:ext uri="{FF2B5EF4-FFF2-40B4-BE49-F238E27FC236}">
                <a16:creationId xmlns:a16="http://schemas.microsoft.com/office/drawing/2014/main" id="{D2C25B5D-B685-4B55-8498-3486110FDCFE}"/>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DFE25DB2-F58D-4AD2-B640-7A1061569FF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28580439"/>
      </p:ext>
    </p:extLst>
  </p:cSld>
  <p:clrMapOvr>
    <a:masterClrMapping/>
  </p:clrMapOvr>
  <p:extLst>
    <p:ext uri="{DCECCB84-F9BA-43D5-87BE-67443E8EF086}">
      <p15:sldGuideLst xmlns:p15="http://schemas.microsoft.com/office/powerpoint/2012/main">
        <p15:guide id="1" pos="2230">
          <p15:clr>
            <a:srgbClr val="C35EA4"/>
          </p15:clr>
        </p15:guide>
        <p15:guide id="5" pos="2661"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68658"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3502666"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6436674"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9370682" y="1871971"/>
            <a:ext cx="2252662" cy="22510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7" name="Text Placeholder 9">
            <a:extLst>
              <a:ext uri="{FF2B5EF4-FFF2-40B4-BE49-F238E27FC236}">
                <a16:creationId xmlns:a16="http://schemas.microsoft.com/office/drawing/2014/main" id="{31A1C981-C34F-4AC8-BCBC-EF60A8404DE9}"/>
              </a:ext>
            </a:extLst>
          </p:cNvPr>
          <p:cNvSpPr>
            <a:spLocks noGrp="1"/>
          </p:cNvSpPr>
          <p:nvPr>
            <p:ph type="body" sz="quarter" idx="18" hasCustomPrompt="1"/>
          </p:nvPr>
        </p:nvSpPr>
        <p:spPr>
          <a:xfrm>
            <a:off x="407989"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
            <a:extLst>
              <a:ext uri="{FF2B5EF4-FFF2-40B4-BE49-F238E27FC236}">
                <a16:creationId xmlns:a16="http://schemas.microsoft.com/office/drawing/2014/main" id="{E6C688A6-EC75-41E6-89E3-785616D8821B}"/>
              </a:ext>
            </a:extLst>
          </p:cNvPr>
          <p:cNvSpPr>
            <a:spLocks noGrp="1"/>
          </p:cNvSpPr>
          <p:nvPr>
            <p:ph type="body" sz="quarter" idx="30" hasCustomPrompt="1"/>
          </p:nvPr>
        </p:nvSpPr>
        <p:spPr>
          <a:xfrm>
            <a:off x="3338933"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5" name="Text Placeholder 9">
            <a:extLst>
              <a:ext uri="{FF2B5EF4-FFF2-40B4-BE49-F238E27FC236}">
                <a16:creationId xmlns:a16="http://schemas.microsoft.com/office/drawing/2014/main" id="{6349FDEF-1604-484C-9A37-E1053654FA00}"/>
              </a:ext>
            </a:extLst>
          </p:cNvPr>
          <p:cNvSpPr>
            <a:spLocks noGrp="1"/>
          </p:cNvSpPr>
          <p:nvPr>
            <p:ph type="body" sz="quarter" idx="31" hasCustomPrompt="1"/>
          </p:nvPr>
        </p:nvSpPr>
        <p:spPr>
          <a:xfrm>
            <a:off x="6269877"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6" name="Text Placeholder 9">
            <a:extLst>
              <a:ext uri="{FF2B5EF4-FFF2-40B4-BE49-F238E27FC236}">
                <a16:creationId xmlns:a16="http://schemas.microsoft.com/office/drawing/2014/main" id="{10DF9533-79B3-42E2-8B9E-0451E535180B}"/>
              </a:ext>
            </a:extLst>
          </p:cNvPr>
          <p:cNvSpPr>
            <a:spLocks noGrp="1"/>
          </p:cNvSpPr>
          <p:nvPr>
            <p:ph type="body" sz="quarter" idx="32" hasCustomPrompt="1"/>
          </p:nvPr>
        </p:nvSpPr>
        <p:spPr>
          <a:xfrm>
            <a:off x="9200820"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8" name="Text Placeholder 96">
            <a:extLst>
              <a:ext uri="{FF2B5EF4-FFF2-40B4-BE49-F238E27FC236}">
                <a16:creationId xmlns:a16="http://schemas.microsoft.com/office/drawing/2014/main" id="{6F65E95C-9C1A-45B9-A2D2-B58B0FB5236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36003932"/>
      </p:ext>
    </p:extLst>
  </p:cSld>
  <p:clrMapOvr>
    <a:masterClrMapping/>
  </p:clrMapOvr>
  <p:extLst>
    <p:ext uri="{DCECCB84-F9BA-43D5-87BE-67443E8EF086}">
      <p15:sldGuideLst xmlns:p15="http://schemas.microsoft.com/office/powerpoint/2012/main">
        <p15:guide id="3" pos="1890" userDrawn="1">
          <p15:clr>
            <a:srgbClr val="A4A3A4"/>
          </p15:clr>
        </p15:guide>
        <p15:guide id="4" pos="2094" userDrawn="1">
          <p15:clr>
            <a:srgbClr val="A4A3A4"/>
          </p15:clr>
        </p15:guide>
        <p15:guide id="5" pos="3727" userDrawn="1">
          <p15:clr>
            <a:srgbClr val="A4A3A4"/>
          </p15:clr>
        </p15:guide>
        <p15:guide id="6" pos="3953" userDrawn="1">
          <p15:clr>
            <a:srgbClr val="A4A3A4"/>
          </p15:clr>
        </p15:guide>
        <p15:guide id="9" pos="5586" userDrawn="1">
          <p15:clr>
            <a:srgbClr val="A4A3A4"/>
          </p15:clr>
        </p15:guide>
        <p15:guide id="10" pos="5790"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51619" y="1871971"/>
            <a:ext cx="1814648" cy="1813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2870147" y="1871971"/>
            <a:ext cx="1814648" cy="18133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5188675" y="1871971"/>
            <a:ext cx="1814648" cy="18133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7511188" y="1871971"/>
            <a:ext cx="1814648" cy="18133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None/>
              <a:defRPr lang="en-US" sz="3200" dirty="0">
                <a:solidFill>
                  <a:schemeClr val="tx1"/>
                </a:solidFill>
                <a:latin typeface="+mj-lt"/>
              </a:defRPr>
            </a:lvl1pPr>
          </a:lstStyle>
          <a:p>
            <a:pPr lvl="0" algn="ctr"/>
            <a:r>
              <a:rPr lang="en-US"/>
              <a:t> </a:t>
            </a:r>
          </a:p>
        </p:txBody>
      </p:sp>
      <p:sp>
        <p:nvSpPr>
          <p:cNvPr id="15" name="Picture Placeholder 18">
            <a:extLst>
              <a:ext uri="{FF2B5EF4-FFF2-40B4-BE49-F238E27FC236}">
                <a16:creationId xmlns:a16="http://schemas.microsoft.com/office/drawing/2014/main" id="{1DFC729E-ACCA-470B-9E2F-8BB96EC99FA7}"/>
              </a:ext>
            </a:extLst>
          </p:cNvPr>
          <p:cNvSpPr>
            <a:spLocks noGrp="1"/>
          </p:cNvSpPr>
          <p:nvPr>
            <p:ph type="pic" sz="quarter" idx="30" hasCustomPrompt="1"/>
          </p:nvPr>
        </p:nvSpPr>
        <p:spPr>
          <a:xfrm>
            <a:off x="9814650" y="1871971"/>
            <a:ext cx="1814648" cy="18133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6" name="Text Placeholder 9">
            <a:extLst>
              <a:ext uri="{FF2B5EF4-FFF2-40B4-BE49-F238E27FC236}">
                <a16:creationId xmlns:a16="http://schemas.microsoft.com/office/drawing/2014/main" id="{D71BD9E1-B9EE-42D7-BC3C-DA841714C776}"/>
              </a:ext>
            </a:extLst>
          </p:cNvPr>
          <p:cNvSpPr>
            <a:spLocks noGrp="1"/>
          </p:cNvSpPr>
          <p:nvPr>
            <p:ph type="body" sz="quarter" idx="18" hasCustomPrompt="1"/>
          </p:nvPr>
        </p:nvSpPr>
        <p:spPr>
          <a:xfrm>
            <a:off x="407989"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3" name="Text Placeholder 9">
            <a:extLst>
              <a:ext uri="{FF2B5EF4-FFF2-40B4-BE49-F238E27FC236}">
                <a16:creationId xmlns:a16="http://schemas.microsoft.com/office/drawing/2014/main" id="{6CCE0E71-4EE2-4453-811E-324C358A3D52}"/>
              </a:ext>
            </a:extLst>
          </p:cNvPr>
          <p:cNvSpPr>
            <a:spLocks noGrp="1"/>
          </p:cNvSpPr>
          <p:nvPr>
            <p:ph type="body" sz="quarter" idx="32" hasCustomPrompt="1"/>
          </p:nvPr>
        </p:nvSpPr>
        <p:spPr>
          <a:xfrm>
            <a:off x="2711450"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4" name="Text Placeholder 9">
            <a:extLst>
              <a:ext uri="{FF2B5EF4-FFF2-40B4-BE49-F238E27FC236}">
                <a16:creationId xmlns:a16="http://schemas.microsoft.com/office/drawing/2014/main" id="{029DFBF2-A17F-4774-A847-25FC10C36767}"/>
              </a:ext>
            </a:extLst>
          </p:cNvPr>
          <p:cNvSpPr>
            <a:spLocks noGrp="1"/>
          </p:cNvSpPr>
          <p:nvPr>
            <p:ph type="body" sz="quarter" idx="33" hasCustomPrompt="1"/>
          </p:nvPr>
        </p:nvSpPr>
        <p:spPr>
          <a:xfrm>
            <a:off x="5016500" y="3927674"/>
            <a:ext cx="2158999"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5" name="Text Placeholder 9">
            <a:extLst>
              <a:ext uri="{FF2B5EF4-FFF2-40B4-BE49-F238E27FC236}">
                <a16:creationId xmlns:a16="http://schemas.microsoft.com/office/drawing/2014/main" id="{D72086D3-E443-4D05-8160-29E2B792B70A}"/>
              </a:ext>
            </a:extLst>
          </p:cNvPr>
          <p:cNvSpPr>
            <a:spLocks noGrp="1"/>
          </p:cNvSpPr>
          <p:nvPr>
            <p:ph type="body" sz="quarter" idx="34" hasCustomPrompt="1"/>
          </p:nvPr>
        </p:nvSpPr>
        <p:spPr>
          <a:xfrm>
            <a:off x="7356475"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7" name="Text Placeholder 9">
            <a:extLst>
              <a:ext uri="{FF2B5EF4-FFF2-40B4-BE49-F238E27FC236}">
                <a16:creationId xmlns:a16="http://schemas.microsoft.com/office/drawing/2014/main" id="{D7CFDA92-B7D3-45FE-997C-88AF5348E988}"/>
              </a:ext>
            </a:extLst>
          </p:cNvPr>
          <p:cNvSpPr>
            <a:spLocks noGrp="1"/>
          </p:cNvSpPr>
          <p:nvPr>
            <p:ph type="body" sz="quarter" idx="35" hasCustomPrompt="1"/>
          </p:nvPr>
        </p:nvSpPr>
        <p:spPr>
          <a:xfrm>
            <a:off x="9659937"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7" name="Text Placeholder 96">
            <a:extLst>
              <a:ext uri="{FF2B5EF4-FFF2-40B4-BE49-F238E27FC236}">
                <a16:creationId xmlns:a16="http://schemas.microsoft.com/office/drawing/2014/main" id="{E55FEA9E-88F1-4D2F-9402-729ADDB70C5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125640893"/>
      </p:ext>
    </p:extLst>
  </p:cSld>
  <p:clrMapOvr>
    <a:masterClrMapping/>
  </p:clrMapOvr>
  <p:extLst>
    <p:ext uri="{DCECCB84-F9BA-43D5-87BE-67443E8EF086}">
      <p15:sldGuideLst xmlns:p15="http://schemas.microsoft.com/office/powerpoint/2012/main">
        <p15:guide id="1" pos="1595" userDrawn="1">
          <p15:clr>
            <a:srgbClr val="A4A3A4"/>
          </p15:clr>
        </p15:guide>
        <p15:guide id="2" pos="1708" userDrawn="1">
          <p15:clr>
            <a:srgbClr val="A4A3A4"/>
          </p15:clr>
        </p15:guide>
        <p15:guide id="3" pos="3046" userDrawn="1">
          <p15:clr>
            <a:srgbClr val="A4A3A4"/>
          </p15:clr>
        </p15:guide>
        <p15:guide id="4" pos="3160" userDrawn="1">
          <p15:clr>
            <a:srgbClr val="A4A3A4"/>
          </p15:clr>
        </p15:guide>
        <p15:guide id="5" pos="4520" userDrawn="1">
          <p15:clr>
            <a:srgbClr val="A4A3A4"/>
          </p15:clr>
        </p15:guide>
        <p15:guide id="6" pos="4634" userDrawn="1">
          <p15:clr>
            <a:srgbClr val="A4A3A4"/>
          </p15:clr>
        </p15:guide>
        <p15:guide id="9" pos="5972" userDrawn="1">
          <p15:clr>
            <a:srgbClr val="A4A3A4"/>
          </p15:clr>
        </p15:guide>
        <p15:guide id="10" pos="608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ndscape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22D6C5-1545-4757-9B25-B461E29D4229}"/>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3698515" y="1518051"/>
            <a:ext cx="8085491" cy="4547875"/>
          </a:xfrm>
          <a:prstGeom prst="rect">
            <a:avLst/>
          </a:prstGeom>
          <a:solidFill>
            <a:schemeClr val="bg1"/>
          </a:solidFill>
          <a:ln>
            <a:solidFill>
              <a:schemeClr val="tx1"/>
            </a:solidFill>
          </a:ln>
        </p:spPr>
        <p:txBody>
          <a:bodyPr bIns="36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3909F97-7CA3-41A4-812C-1319BA9E6351}"/>
              </a:ext>
            </a:extLst>
          </p:cNvPr>
          <p:cNvSpPr>
            <a:spLocks noGrp="1"/>
          </p:cNvSpPr>
          <p:nvPr>
            <p:ph type="body" sz="quarter" idx="111" hasCustomPrompt="1"/>
          </p:nvPr>
        </p:nvSpPr>
        <p:spPr>
          <a:xfrm>
            <a:off x="407989" y="4388400"/>
            <a:ext cx="3049583" cy="1795108"/>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615920981"/>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rait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7C1697E-0BEE-4C63-A6B8-7B7939CAE2C1}"/>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4237038" y="404813"/>
            <a:ext cx="5613716" cy="6453187"/>
          </a:xfrm>
          <a:prstGeom prst="rect">
            <a:avLst/>
          </a:prstGeom>
          <a:solidFill>
            <a:schemeClr val="bg1"/>
          </a:solidFill>
          <a:ln>
            <a:solidFill>
              <a:schemeClr val="tx1"/>
            </a:solidFill>
          </a:ln>
        </p:spPr>
        <p:txBody>
          <a:bodyPr bIns="54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4" name="Date Placeholder 3">
            <a:extLst>
              <a:ext uri="{FF2B5EF4-FFF2-40B4-BE49-F238E27FC236}">
                <a16:creationId xmlns:a16="http://schemas.microsoft.com/office/drawing/2014/main" id="{3F9005DD-21BA-480F-A05C-7F9B5BB967CF}"/>
              </a:ext>
            </a:extLst>
          </p:cNvPr>
          <p:cNvSpPr>
            <a:spLocks noGrp="1"/>
          </p:cNvSpPr>
          <p:nvPr>
            <p:ph type="dt" sz="half" idx="16"/>
          </p:nvPr>
        </p:nvSpPr>
        <p:spPr/>
        <p:txBody>
          <a:bodyPr/>
          <a:lstStyle>
            <a:lvl1pPr>
              <a:lnSpc>
                <a:spcPct val="100000"/>
              </a:lnSpc>
              <a:defRPr>
                <a:solidFill>
                  <a:schemeClr val="bg1"/>
                </a:solidFill>
              </a:defRPr>
            </a:lvl1pPr>
          </a:lstStyle>
          <a:p>
            <a:endParaRPr lang="en-GB"/>
          </a:p>
        </p:txBody>
      </p:sp>
      <p:sp>
        <p:nvSpPr>
          <p:cNvPr id="13" name="Slide Number Placeholder 12">
            <a:extLst>
              <a:ext uri="{FF2B5EF4-FFF2-40B4-BE49-F238E27FC236}">
                <a16:creationId xmlns:a16="http://schemas.microsoft.com/office/drawing/2014/main" id="{069E5658-C326-48E1-9964-6BB3723336DC}"/>
              </a:ext>
            </a:extLst>
          </p:cNvPr>
          <p:cNvSpPr>
            <a:spLocks noGrp="1"/>
          </p:cNvSpPr>
          <p:nvPr>
            <p:ph type="sldNum" sz="quarter" idx="18"/>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A23514BC-4620-4E91-9F3A-CB5F96A6AFC9}"/>
              </a:ext>
            </a:extLst>
          </p:cNvPr>
          <p:cNvSpPr>
            <a:spLocks noGrp="1"/>
          </p:cNvSpPr>
          <p:nvPr>
            <p:ph type="body" sz="quarter" idx="111" hasCustomPrompt="1"/>
          </p:nvPr>
        </p:nvSpPr>
        <p:spPr>
          <a:xfrm>
            <a:off x="407989" y="4384144"/>
            <a:ext cx="3049200" cy="1796400"/>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72222852"/>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E19D6AD-02C4-4B98-9F9C-0F03C161800F}"/>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875343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Statement Alternative 1">
    <p:bg>
      <p:bgPr>
        <a:solidFill>
          <a:schemeClr val="accent1"/>
        </a:solidFill>
        <a:effectLst/>
      </p:bgPr>
    </p:bg>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3AE41C11-E666-4A3A-8B9C-2D20733917DD}"/>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6588000" tIns="0" bIns="0" anchor="ctr" anchorCtr="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1" name="Title 10">
            <a:extLst>
              <a:ext uri="{FF2B5EF4-FFF2-40B4-BE49-F238E27FC236}">
                <a16:creationId xmlns:a16="http://schemas.microsoft.com/office/drawing/2014/main" id="{72DF5099-62D1-4656-B26C-07955959FEF9}"/>
              </a:ext>
            </a:extLst>
          </p:cNvPr>
          <p:cNvSpPr>
            <a:spLocks noGrp="1"/>
          </p:cNvSpPr>
          <p:nvPr>
            <p:ph type="title" hasCustomPrompt="1"/>
          </p:nvPr>
        </p:nvSpPr>
        <p:spPr>
          <a:xfrm>
            <a:off x="560388" y="744537"/>
            <a:ext cx="5135562" cy="5135562"/>
          </a:xfrm>
          <a:custGeom>
            <a:avLst/>
            <a:gdLst>
              <a:gd name="connsiteX0" fmla="*/ 3035300 w 6070600"/>
              <a:gd name="connsiteY0" fmla="*/ 0 h 6070600"/>
              <a:gd name="connsiteX1" fmla="*/ 3647019 w 6070600"/>
              <a:gd name="connsiteY1" fmla="*/ 61667 h 6070600"/>
              <a:gd name="connsiteX2" fmla="*/ 3789752 w 6070600"/>
              <a:gd name="connsiteY2" fmla="*/ 98367 h 6070600"/>
              <a:gd name="connsiteX3" fmla="*/ 3789752 w 6070600"/>
              <a:gd name="connsiteY3" fmla="*/ 98367 h 6070600"/>
              <a:gd name="connsiteX4" fmla="*/ 3817989 w 6070600"/>
              <a:gd name="connsiteY4" fmla="*/ 105627 h 6070600"/>
              <a:gd name="connsiteX5" fmla="*/ 3937906 w 6070600"/>
              <a:gd name="connsiteY5" fmla="*/ 136461 h 6070600"/>
              <a:gd name="connsiteX6" fmla="*/ 4194228 w 6070600"/>
              <a:gd name="connsiteY6" fmla="*/ 230276 h 6070600"/>
              <a:gd name="connsiteX7" fmla="*/ 4272436 w 6070600"/>
              <a:gd name="connsiteY7" fmla="*/ 265342 h 6070600"/>
              <a:gd name="connsiteX8" fmla="*/ 4441383 w 6070600"/>
              <a:gd name="connsiteY8" fmla="*/ 346728 h 6070600"/>
              <a:gd name="connsiteX9" fmla="*/ 4526154 w 6070600"/>
              <a:gd name="connsiteY9" fmla="*/ 393105 h 6070600"/>
              <a:gd name="connsiteX10" fmla="*/ 4681392 w 6070600"/>
              <a:gd name="connsiteY10" fmla="*/ 487414 h 6070600"/>
              <a:gd name="connsiteX11" fmla="*/ 4757518 w 6070600"/>
              <a:gd name="connsiteY11" fmla="*/ 537190 h 6070600"/>
              <a:gd name="connsiteX12" fmla="*/ 4931089 w 6070600"/>
              <a:gd name="connsiteY12" fmla="*/ 666984 h 6070600"/>
              <a:gd name="connsiteX13" fmla="*/ 4972038 w 6070600"/>
              <a:gd name="connsiteY13" fmla="*/ 698573 h 6070600"/>
              <a:gd name="connsiteX14" fmla="*/ 5169719 w 6070600"/>
              <a:gd name="connsiteY14" fmla="*/ 878237 h 6070600"/>
              <a:gd name="connsiteX15" fmla="*/ 5220040 w 6070600"/>
              <a:gd name="connsiteY15" fmla="*/ 931334 h 6070600"/>
              <a:gd name="connsiteX16" fmla="*/ 5351649 w 6070600"/>
              <a:gd name="connsiteY16" fmla="*/ 1076140 h 6070600"/>
              <a:gd name="connsiteX17" fmla="*/ 5411013 w 6070600"/>
              <a:gd name="connsiteY17" fmla="*/ 1149404 h 6070600"/>
              <a:gd name="connsiteX18" fmla="*/ 5518492 w 6070600"/>
              <a:gd name="connsiteY18" fmla="*/ 1293133 h 6070600"/>
              <a:gd name="connsiteX19" fmla="*/ 5572142 w 6070600"/>
              <a:gd name="connsiteY19" fmla="*/ 1371030 h 6070600"/>
              <a:gd name="connsiteX20" fmla="*/ 5674235 w 6070600"/>
              <a:gd name="connsiteY20" fmla="*/ 1539081 h 6070600"/>
              <a:gd name="connsiteX21" fmla="*/ 5711243 w 6070600"/>
              <a:gd name="connsiteY21" fmla="*/ 1602999 h 6070600"/>
              <a:gd name="connsiteX22" fmla="*/ 5828486 w 6070600"/>
              <a:gd name="connsiteY22" fmla="*/ 1846382 h 6070600"/>
              <a:gd name="connsiteX23" fmla="*/ 5847251 w 6070600"/>
              <a:gd name="connsiteY23" fmla="*/ 1895299 h 6070600"/>
              <a:gd name="connsiteX24" fmla="*/ 5923089 w 6070600"/>
              <a:gd name="connsiteY24" fmla="*/ 2102503 h 6070600"/>
              <a:gd name="connsiteX25" fmla="*/ 5949298 w 6070600"/>
              <a:gd name="connsiteY25" fmla="*/ 2191649 h 6070600"/>
              <a:gd name="connsiteX26" fmla="*/ 5995703 w 6070600"/>
              <a:gd name="connsiteY26" fmla="*/ 2372124 h 6070600"/>
              <a:gd name="connsiteX27" fmla="*/ 6024462 w 6070600"/>
              <a:gd name="connsiteY27" fmla="*/ 2510537 h 6070600"/>
              <a:gd name="connsiteX28" fmla="*/ 6031283 w 6070600"/>
              <a:gd name="connsiteY28" fmla="*/ 2548729 h 6070600"/>
              <a:gd name="connsiteX29" fmla="*/ 6057844 w 6070600"/>
              <a:gd name="connsiteY29" fmla="*/ 2763290 h 6070600"/>
              <a:gd name="connsiteX30" fmla="*/ 6061300 w 6070600"/>
              <a:gd name="connsiteY30" fmla="*/ 2808740 h 6070600"/>
              <a:gd name="connsiteX31" fmla="*/ 6070600 w 6070600"/>
              <a:gd name="connsiteY31" fmla="*/ 3035300 h 6070600"/>
              <a:gd name="connsiteX32" fmla="*/ 6062723 w 6070600"/>
              <a:gd name="connsiteY32" fmla="*/ 3243146 h 6070600"/>
              <a:gd name="connsiteX33" fmla="*/ 6058818 w 6070600"/>
              <a:gd name="connsiteY33" fmla="*/ 3294506 h 6070600"/>
              <a:gd name="connsiteX34" fmla="*/ 6035627 w 6070600"/>
              <a:gd name="connsiteY34" fmla="*/ 3497545 h 6070600"/>
              <a:gd name="connsiteX35" fmla="*/ 6035627 w 6070600"/>
              <a:gd name="connsiteY35" fmla="*/ 3497546 h 6070600"/>
              <a:gd name="connsiteX36" fmla="*/ 6035626 w 6070600"/>
              <a:gd name="connsiteY36" fmla="*/ 3497550 h 6070600"/>
              <a:gd name="connsiteX37" fmla="*/ 6001364 w 6070600"/>
              <a:gd name="connsiteY37" fmla="*/ 3676459 h 6070600"/>
              <a:gd name="connsiteX38" fmla="*/ 5934139 w 6070600"/>
              <a:gd name="connsiteY38" fmla="*/ 3937906 h 6070600"/>
              <a:gd name="connsiteX39" fmla="*/ 5842195 w 6070600"/>
              <a:gd name="connsiteY39" fmla="*/ 4189117 h 6070600"/>
              <a:gd name="connsiteX40" fmla="*/ 5810609 w 6070600"/>
              <a:gd name="connsiteY40" fmla="*/ 4261328 h 6070600"/>
              <a:gd name="connsiteX41" fmla="*/ 5725424 w 6070600"/>
              <a:gd name="connsiteY41" fmla="*/ 4438163 h 6070600"/>
              <a:gd name="connsiteX42" fmla="*/ 5688952 w 6070600"/>
              <a:gd name="connsiteY42" fmla="*/ 4507296 h 6070600"/>
              <a:gd name="connsiteX43" fmla="*/ 5552219 w 6070600"/>
              <a:gd name="connsiteY43" fmla="*/ 4732365 h 6070600"/>
              <a:gd name="connsiteX44" fmla="*/ 5394921 w 6070600"/>
              <a:gd name="connsiteY44" fmla="*/ 4942717 h 6070600"/>
              <a:gd name="connsiteX45" fmla="*/ 5344783 w 6070600"/>
              <a:gd name="connsiteY45" fmla="*/ 5002015 h 6070600"/>
              <a:gd name="connsiteX46" fmla="*/ 5214216 w 6070600"/>
              <a:gd name="connsiteY46" fmla="*/ 5145674 h 6070600"/>
              <a:gd name="connsiteX47" fmla="*/ 5160026 w 6070600"/>
              <a:gd name="connsiteY47" fmla="*/ 5201173 h 6070600"/>
              <a:gd name="connsiteX48" fmla="*/ 4966033 w 6070600"/>
              <a:gd name="connsiteY48" fmla="*/ 5377485 h 6070600"/>
              <a:gd name="connsiteX49" fmla="*/ 4755837 w 6070600"/>
              <a:gd name="connsiteY49" fmla="*/ 5534667 h 6070600"/>
              <a:gd name="connsiteX50" fmla="*/ 4690842 w 6070600"/>
              <a:gd name="connsiteY50" fmla="*/ 5577445 h 6070600"/>
              <a:gd name="connsiteX51" fmla="*/ 4524051 w 6070600"/>
              <a:gd name="connsiteY51" fmla="*/ 5678773 h 6070600"/>
              <a:gd name="connsiteX52" fmla="*/ 4455737 w 6070600"/>
              <a:gd name="connsiteY52" fmla="*/ 5716958 h 6070600"/>
              <a:gd name="connsiteX53" fmla="*/ 4216777 w 6070600"/>
              <a:gd name="connsiteY53" fmla="*/ 5832071 h 6070600"/>
              <a:gd name="connsiteX54" fmla="*/ 4216776 w 6070600"/>
              <a:gd name="connsiteY54" fmla="*/ 5832071 h 6070600"/>
              <a:gd name="connsiteX55" fmla="*/ 4199821 w 6070600"/>
              <a:gd name="connsiteY55" fmla="*/ 5838277 h 6070600"/>
              <a:gd name="connsiteX56" fmla="*/ 3937906 w 6070600"/>
              <a:gd name="connsiteY56" fmla="*/ 5934139 h 6070600"/>
              <a:gd name="connsiteX57" fmla="*/ 3035300 w 6070600"/>
              <a:gd name="connsiteY57" fmla="*/ 6070600 h 6070600"/>
              <a:gd name="connsiteX58" fmla="*/ 0 w 6070600"/>
              <a:gd name="connsiteY58" fmla="*/ 3035300 h 6070600"/>
              <a:gd name="connsiteX59" fmla="*/ 3035300 w 6070600"/>
              <a:gd name="connsiteY59" fmla="*/ 0 h 607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0600" h="6070600">
                <a:moveTo>
                  <a:pt x="3035300" y="0"/>
                </a:moveTo>
                <a:cubicBezTo>
                  <a:pt x="3244844" y="0"/>
                  <a:pt x="3449428" y="21234"/>
                  <a:pt x="3647019" y="61667"/>
                </a:cubicBezTo>
                <a:lnTo>
                  <a:pt x="3789752" y="98367"/>
                </a:lnTo>
                <a:lnTo>
                  <a:pt x="3789752" y="98367"/>
                </a:lnTo>
                <a:lnTo>
                  <a:pt x="3817989" y="105627"/>
                </a:lnTo>
                <a:lnTo>
                  <a:pt x="3937906" y="136461"/>
                </a:lnTo>
                <a:lnTo>
                  <a:pt x="4194228" y="230276"/>
                </a:lnTo>
                <a:lnTo>
                  <a:pt x="4272436" y="265342"/>
                </a:lnTo>
                <a:lnTo>
                  <a:pt x="4441383" y="346728"/>
                </a:lnTo>
                <a:lnTo>
                  <a:pt x="4526154" y="393105"/>
                </a:lnTo>
                <a:lnTo>
                  <a:pt x="4681392" y="487414"/>
                </a:lnTo>
                <a:lnTo>
                  <a:pt x="4757518" y="537190"/>
                </a:lnTo>
                <a:lnTo>
                  <a:pt x="4931089" y="666984"/>
                </a:lnTo>
                <a:lnTo>
                  <a:pt x="4972038" y="698573"/>
                </a:lnTo>
                <a:lnTo>
                  <a:pt x="5169719" y="878237"/>
                </a:lnTo>
                <a:lnTo>
                  <a:pt x="5220040" y="931334"/>
                </a:lnTo>
                <a:lnTo>
                  <a:pt x="5351649" y="1076140"/>
                </a:lnTo>
                <a:lnTo>
                  <a:pt x="5411013" y="1149404"/>
                </a:lnTo>
                <a:lnTo>
                  <a:pt x="5518492" y="1293133"/>
                </a:lnTo>
                <a:lnTo>
                  <a:pt x="5572142" y="1371030"/>
                </a:lnTo>
                <a:lnTo>
                  <a:pt x="5674235" y="1539081"/>
                </a:lnTo>
                <a:lnTo>
                  <a:pt x="5711243" y="1602999"/>
                </a:lnTo>
                <a:lnTo>
                  <a:pt x="5828486" y="1846382"/>
                </a:lnTo>
                <a:lnTo>
                  <a:pt x="5847251" y="1895299"/>
                </a:lnTo>
                <a:lnTo>
                  <a:pt x="5923089" y="2102503"/>
                </a:lnTo>
                <a:lnTo>
                  <a:pt x="5949298" y="2191649"/>
                </a:lnTo>
                <a:lnTo>
                  <a:pt x="5995703" y="2372124"/>
                </a:lnTo>
                <a:lnTo>
                  <a:pt x="6024462" y="2510537"/>
                </a:lnTo>
                <a:lnTo>
                  <a:pt x="6031283" y="2548729"/>
                </a:lnTo>
                <a:lnTo>
                  <a:pt x="6057844" y="2763290"/>
                </a:lnTo>
                <a:lnTo>
                  <a:pt x="6061300" y="2808740"/>
                </a:lnTo>
                <a:lnTo>
                  <a:pt x="6070600" y="3035300"/>
                </a:lnTo>
                <a:lnTo>
                  <a:pt x="6062723" y="3243146"/>
                </a:lnTo>
                <a:lnTo>
                  <a:pt x="6058818" y="3294506"/>
                </a:lnTo>
                <a:lnTo>
                  <a:pt x="6035627" y="3497545"/>
                </a:lnTo>
                <a:lnTo>
                  <a:pt x="6035627" y="3497546"/>
                </a:lnTo>
                <a:lnTo>
                  <a:pt x="6035626" y="3497550"/>
                </a:lnTo>
                <a:lnTo>
                  <a:pt x="6001364" y="3676459"/>
                </a:lnTo>
                <a:lnTo>
                  <a:pt x="5934139" y="3937906"/>
                </a:lnTo>
                <a:lnTo>
                  <a:pt x="5842195" y="4189117"/>
                </a:lnTo>
                <a:lnTo>
                  <a:pt x="5810609" y="4261328"/>
                </a:lnTo>
                <a:lnTo>
                  <a:pt x="5725424" y="4438163"/>
                </a:lnTo>
                <a:lnTo>
                  <a:pt x="5688952" y="4507296"/>
                </a:lnTo>
                <a:lnTo>
                  <a:pt x="5552219" y="4732365"/>
                </a:lnTo>
                <a:lnTo>
                  <a:pt x="5394921" y="4942717"/>
                </a:lnTo>
                <a:lnTo>
                  <a:pt x="5344783" y="5002015"/>
                </a:lnTo>
                <a:lnTo>
                  <a:pt x="5214216" y="5145674"/>
                </a:lnTo>
                <a:lnTo>
                  <a:pt x="5160026" y="5201173"/>
                </a:lnTo>
                <a:lnTo>
                  <a:pt x="4966033" y="5377485"/>
                </a:lnTo>
                <a:lnTo>
                  <a:pt x="4755837" y="5534667"/>
                </a:lnTo>
                <a:lnTo>
                  <a:pt x="4690842" y="5577445"/>
                </a:lnTo>
                <a:lnTo>
                  <a:pt x="4524051" y="5678773"/>
                </a:lnTo>
                <a:lnTo>
                  <a:pt x="4455737" y="5716958"/>
                </a:lnTo>
                <a:lnTo>
                  <a:pt x="4216777" y="5832071"/>
                </a:lnTo>
                <a:lnTo>
                  <a:pt x="4216776" y="5832071"/>
                </a:lnTo>
                <a:lnTo>
                  <a:pt x="4199821" y="5838277"/>
                </a:lnTo>
                <a:lnTo>
                  <a:pt x="3937906" y="5934139"/>
                </a:lnTo>
                <a:cubicBezTo>
                  <a:pt x="3652773" y="6022825"/>
                  <a:pt x="3349616" y="6070600"/>
                  <a:pt x="3035300" y="6070600"/>
                </a:cubicBezTo>
                <a:cubicBezTo>
                  <a:pt x="1358950" y="6070600"/>
                  <a:pt x="0" y="4711650"/>
                  <a:pt x="0" y="3035300"/>
                </a:cubicBezTo>
                <a:cubicBezTo>
                  <a:pt x="0" y="1358950"/>
                  <a:pt x="1358950" y="0"/>
                  <a:pt x="3035300" y="0"/>
                </a:cubicBezTo>
                <a:close/>
              </a:path>
            </a:pathLst>
          </a:custGeom>
          <a:solidFill>
            <a:schemeClr val="bg1"/>
          </a:solidFill>
        </p:spPr>
        <p:txBody>
          <a:bodyPr wrap="square" lIns="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2" name="Date Placeholder 1">
            <a:extLst>
              <a:ext uri="{FF2B5EF4-FFF2-40B4-BE49-F238E27FC236}">
                <a16:creationId xmlns:a16="http://schemas.microsoft.com/office/drawing/2014/main" id="{E465CAD3-E638-495B-86BB-AC828CDE2A8C}"/>
              </a:ext>
            </a:extLst>
          </p:cNvPr>
          <p:cNvSpPr>
            <a:spLocks noGrp="1"/>
          </p:cNvSpPr>
          <p:nvPr>
            <p:ph type="dt" sz="half" idx="15"/>
          </p:nvPr>
        </p:nvSpPr>
        <p:spPr/>
        <p:txBody>
          <a:bodyPr/>
          <a:lstStyle>
            <a:lvl1pPr>
              <a:lnSpc>
                <a:spcPct val="100000"/>
              </a:lnSpc>
              <a:defRPr>
                <a:solidFill>
                  <a:schemeClr val="bg1"/>
                </a:solidFill>
              </a:defRPr>
            </a:lvl1pPr>
          </a:lstStyle>
          <a:p>
            <a:endParaRPr lang="en-GB"/>
          </a:p>
        </p:txBody>
      </p:sp>
    </p:spTree>
    <p:custDataLst>
      <p:tags r:id="rId1"/>
    </p:custDataLst>
    <p:extLst>
      <p:ext uri="{BB962C8B-B14F-4D97-AF65-F5344CB8AC3E}">
        <p14:creationId xmlns:p14="http://schemas.microsoft.com/office/powerpoint/2010/main" val="3256037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Statement Alternative 2">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987E5A-4AC6-4082-8355-9708308C8BDA}"/>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0" tIns="0" rIns="6588000" bIns="0" anchor="ctr" anchorCtr="0">
            <a:noAutofit/>
          </a:bodyPr>
          <a:lstStyle>
            <a:lvl1pPr marL="0" marR="0" indent="0" algn="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B8C36B2-DE1A-4EDF-9151-6195BF6EA0DD}"/>
              </a:ext>
            </a:extLst>
          </p:cNvPr>
          <p:cNvSpPr>
            <a:spLocks noGrp="1"/>
          </p:cNvSpPr>
          <p:nvPr>
            <p:ph type="sldNum" sz="quarter" idx="16"/>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Title 10">
            <a:extLst>
              <a:ext uri="{FF2B5EF4-FFF2-40B4-BE49-F238E27FC236}">
                <a16:creationId xmlns:a16="http://schemas.microsoft.com/office/drawing/2014/main" id="{3A7F1880-4AC1-4D46-9996-85279490A2EA}"/>
              </a:ext>
            </a:extLst>
          </p:cNvPr>
          <p:cNvSpPr>
            <a:spLocks noGrp="1"/>
          </p:cNvSpPr>
          <p:nvPr>
            <p:ph type="title" hasCustomPrompt="1"/>
          </p:nvPr>
        </p:nvSpPr>
        <p:spPr>
          <a:xfrm>
            <a:off x="6075818" y="1"/>
            <a:ext cx="6116183" cy="5588001"/>
          </a:xfrm>
          <a:custGeom>
            <a:avLst/>
            <a:gdLst>
              <a:gd name="connsiteX0" fmla="*/ 354640 w 6116183"/>
              <a:gd name="connsiteY0" fmla="*/ 0 h 5588001"/>
              <a:gd name="connsiteX1" fmla="*/ 6116183 w 6116183"/>
              <a:gd name="connsiteY1" fmla="*/ 0 h 5588001"/>
              <a:gd name="connsiteX2" fmla="*/ 6116183 w 6116183"/>
              <a:gd name="connsiteY2" fmla="*/ 4944550 h 5588001"/>
              <a:gd name="connsiteX3" fmla="*/ 6115373 w 6116183"/>
              <a:gd name="connsiteY3" fmla="*/ 4945083 h 5588001"/>
              <a:gd name="connsiteX4" fmla="*/ 5897930 w 6116183"/>
              <a:gd name="connsiteY4" fmla="*/ 5077183 h 5588001"/>
              <a:gd name="connsiteX5" fmla="*/ 5808870 w 6116183"/>
              <a:gd name="connsiteY5" fmla="*/ 5126964 h 5588001"/>
              <a:gd name="connsiteX6" fmla="*/ 5497342 w 6116183"/>
              <a:gd name="connsiteY6" fmla="*/ 5277035 h 5588001"/>
              <a:gd name="connsiteX7" fmla="*/ 5497341 w 6116183"/>
              <a:gd name="connsiteY7" fmla="*/ 5277035 h 5588001"/>
              <a:gd name="connsiteX8" fmla="*/ 5475237 w 6116183"/>
              <a:gd name="connsiteY8" fmla="*/ 5285126 h 5588001"/>
              <a:gd name="connsiteX9" fmla="*/ 5133783 w 6116183"/>
              <a:gd name="connsiteY9" fmla="*/ 5410099 h 5588001"/>
              <a:gd name="connsiteX10" fmla="*/ 3957070 w 6116183"/>
              <a:gd name="connsiteY10" fmla="*/ 5588001 h 5588001"/>
              <a:gd name="connsiteX11" fmla="*/ 0 w 6116183"/>
              <a:gd name="connsiteY11" fmla="*/ 1630931 h 5588001"/>
              <a:gd name="connsiteX12" fmla="*/ 310966 w 6116183"/>
              <a:gd name="connsiteY12" fmla="*/ 90661 h 558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6183" h="5588001">
                <a:moveTo>
                  <a:pt x="354640" y="0"/>
                </a:moveTo>
                <a:lnTo>
                  <a:pt x="6116183" y="0"/>
                </a:lnTo>
                <a:lnTo>
                  <a:pt x="6116183" y="4944550"/>
                </a:lnTo>
                <a:lnTo>
                  <a:pt x="6115373" y="4945083"/>
                </a:lnTo>
                <a:lnTo>
                  <a:pt x="5897930" y="5077183"/>
                </a:lnTo>
                <a:lnTo>
                  <a:pt x="5808870" y="5126964"/>
                </a:lnTo>
                <a:lnTo>
                  <a:pt x="5497342" y="5277035"/>
                </a:lnTo>
                <a:lnTo>
                  <a:pt x="5497341" y="5277035"/>
                </a:lnTo>
                <a:lnTo>
                  <a:pt x="5475237" y="5285126"/>
                </a:lnTo>
                <a:lnTo>
                  <a:pt x="5133783" y="5410099"/>
                </a:lnTo>
                <a:cubicBezTo>
                  <a:pt x="4762059" y="5525718"/>
                  <a:pt x="4366839" y="5588001"/>
                  <a:pt x="3957070" y="5588001"/>
                </a:cubicBezTo>
                <a:cubicBezTo>
                  <a:pt x="1771641" y="5588001"/>
                  <a:pt x="0" y="3816361"/>
                  <a:pt x="0" y="1630931"/>
                </a:cubicBezTo>
                <a:cubicBezTo>
                  <a:pt x="0" y="1084574"/>
                  <a:pt x="110728" y="564078"/>
                  <a:pt x="310966" y="90661"/>
                </a:cubicBezTo>
                <a:close/>
              </a:path>
            </a:pathLst>
          </a:custGeom>
          <a:solidFill>
            <a:schemeClr val="bg1"/>
          </a:solidFill>
        </p:spPr>
        <p:txBody>
          <a:bodyPr wrap="square" lIns="576000" tIns="360000" rIns="396000" bIns="136800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Tree>
    <p:custDataLst>
      <p:tags r:id="rId1"/>
    </p:custDataLst>
    <p:extLst>
      <p:ext uri="{BB962C8B-B14F-4D97-AF65-F5344CB8AC3E}">
        <p14:creationId xmlns:p14="http://schemas.microsoft.com/office/powerpoint/2010/main" val="2163625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Statement Alternativ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9641-D30A-4DF2-BE88-21F4A0002CF9}"/>
              </a:ext>
            </a:extLst>
          </p:cNvPr>
          <p:cNvSpPr>
            <a:spLocks noGrp="1"/>
          </p:cNvSpPr>
          <p:nvPr>
            <p:ph type="title" hasCustomPrompt="1"/>
          </p:nvPr>
        </p:nvSpPr>
        <p:spPr>
          <a:xfrm>
            <a:off x="407987" y="1993901"/>
            <a:ext cx="4570413" cy="2288540"/>
          </a:xfrm>
        </p:spPr>
        <p:txBody>
          <a:bodyPr vert="horz" lIns="0" tIns="0" rIns="0" bIns="0" rtlCol="0" anchor="ctr" anchorCtr="0">
            <a:normAutofit/>
          </a:bodyPr>
          <a:lstStyle>
            <a:lvl1pPr algn="l">
              <a:defRPr lang="en-US" sz="6000">
                <a:solidFill>
                  <a:schemeClr val="bg1"/>
                </a:solidFill>
              </a:defRPr>
            </a:lvl1pPr>
          </a:lstStyle>
          <a:p>
            <a:pPr marL="0" lvl="0" algn="ctr"/>
            <a:r>
              <a:rPr lang="en-US" dirty="0"/>
              <a:t>Click to add key statement</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9" name="Picture Placeholder 8">
            <a:extLst>
              <a:ext uri="{FF2B5EF4-FFF2-40B4-BE49-F238E27FC236}">
                <a16:creationId xmlns:a16="http://schemas.microsoft.com/office/drawing/2014/main" id="{327E92E2-B66F-49A8-A639-B009FB80E817}"/>
              </a:ext>
            </a:extLst>
          </p:cNvPr>
          <p:cNvSpPr>
            <a:spLocks noGrp="1"/>
          </p:cNvSpPr>
          <p:nvPr>
            <p:ph type="pic" sz="quarter" idx="13" hasCustomPrompt="1"/>
          </p:nvPr>
        </p:nvSpPr>
        <p:spPr>
          <a:xfrm>
            <a:off x="5460132" y="0"/>
            <a:ext cx="6731869" cy="6858000"/>
          </a:xfrm>
          <a:custGeom>
            <a:avLst/>
            <a:gdLst>
              <a:gd name="connsiteX0" fmla="*/ 2376274 w 6731869"/>
              <a:gd name="connsiteY0" fmla="*/ 0 h 6858000"/>
              <a:gd name="connsiteX1" fmla="*/ 5054843 w 6731869"/>
              <a:gd name="connsiteY1" fmla="*/ 0 h 6858000"/>
              <a:gd name="connsiteX2" fmla="*/ 5161821 w 6731869"/>
              <a:gd name="connsiteY2" fmla="*/ 42383 h 6858000"/>
              <a:gd name="connsiteX3" fmla="*/ 6582663 w 6731869"/>
              <a:gd name="connsiteY3" fmla="*/ 1107621 h 6858000"/>
              <a:gd name="connsiteX4" fmla="*/ 6731869 w 6731869"/>
              <a:gd name="connsiteY4" fmla="*/ 1308112 h 6858000"/>
              <a:gd name="connsiteX5" fmla="*/ 6731869 w 6731869"/>
              <a:gd name="connsiteY5" fmla="*/ 5656777 h 6858000"/>
              <a:gd name="connsiteX6" fmla="*/ 6582663 w 6731869"/>
              <a:gd name="connsiteY6" fmla="*/ 5857268 h 6858000"/>
              <a:gd name="connsiteX7" fmla="*/ 5326406 w 6731869"/>
              <a:gd name="connsiteY7" fmla="*/ 6847739 h 6858000"/>
              <a:gd name="connsiteX8" fmla="*/ 5303818 w 6731869"/>
              <a:gd name="connsiteY8" fmla="*/ 6858000 h 6858000"/>
              <a:gd name="connsiteX9" fmla="*/ 2127298 w 6731869"/>
              <a:gd name="connsiteY9" fmla="*/ 6858000 h 6858000"/>
              <a:gd name="connsiteX10" fmla="*/ 2104710 w 6731869"/>
              <a:gd name="connsiteY10" fmla="*/ 6847739 h 6858000"/>
              <a:gd name="connsiteX11" fmla="*/ 0 w 6731869"/>
              <a:gd name="connsiteY11" fmla="*/ 3482444 h 6858000"/>
              <a:gd name="connsiteX12" fmla="*/ 2269295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2376274" y="0"/>
                </a:moveTo>
                <a:lnTo>
                  <a:pt x="5054843" y="0"/>
                </a:lnTo>
                <a:lnTo>
                  <a:pt x="5161821" y="42383"/>
                </a:lnTo>
                <a:cubicBezTo>
                  <a:pt x="5717475" y="278537"/>
                  <a:pt x="6204059" y="646648"/>
                  <a:pt x="6582663" y="1107621"/>
                </a:cubicBezTo>
                <a:lnTo>
                  <a:pt x="6731869" y="1308112"/>
                </a:lnTo>
                <a:lnTo>
                  <a:pt x="6731869" y="5656777"/>
                </a:lnTo>
                <a:lnTo>
                  <a:pt x="6582663" y="5857268"/>
                </a:lnTo>
                <a:cubicBezTo>
                  <a:pt x="6241919" y="6272143"/>
                  <a:pt x="5813712" y="6611800"/>
                  <a:pt x="5326406" y="6847739"/>
                </a:cubicBezTo>
                <a:lnTo>
                  <a:pt x="5303818" y="6858000"/>
                </a:lnTo>
                <a:lnTo>
                  <a:pt x="2127298" y="6858000"/>
                </a:lnTo>
                <a:lnTo>
                  <a:pt x="2104710" y="6847739"/>
                </a:lnTo>
                <a:cubicBezTo>
                  <a:pt x="859373" y="6244784"/>
                  <a:pt x="0" y="4964456"/>
                  <a:pt x="0" y="3482444"/>
                </a:cubicBezTo>
                <a:cubicBezTo>
                  <a:pt x="0" y="1935997"/>
                  <a:pt x="935726" y="609153"/>
                  <a:pt x="2269295" y="42383"/>
                </a:cubicBezTo>
                <a:close/>
              </a:path>
            </a:pathLst>
          </a:custGeom>
          <a:solidFill>
            <a:schemeClr val="bg1"/>
          </a:solidFill>
        </p:spPr>
        <p:txBody>
          <a:bodyPr wrap="square" tIns="360000" bIns="684000" anchor="ctr" anchorCtr="0">
            <a:noAutofit/>
          </a:bodyPr>
          <a:lstStyle>
            <a:lvl1pPr marL="0" indent="0" algn="ctr">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Tree>
    <p:custDataLst>
      <p:tags r:id="rId1"/>
    </p:custDataLst>
    <p:extLst>
      <p:ext uri="{BB962C8B-B14F-4D97-AF65-F5344CB8AC3E}">
        <p14:creationId xmlns:p14="http://schemas.microsoft.com/office/powerpoint/2010/main" val="4045226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DB7B12-48CD-451F-A1A9-30DAE6BA2E3C}"/>
              </a:ext>
            </a:extLst>
          </p:cNvPr>
          <p:cNvSpPr>
            <a:spLocks noGrp="1"/>
          </p:cNvSpPr>
          <p:nvPr>
            <p:ph type="pic" sz="quarter" idx="13" hasCustomPrompt="1"/>
          </p:nvPr>
        </p:nvSpPr>
        <p:spPr>
          <a:xfrm>
            <a:off x="0" y="0"/>
            <a:ext cx="6731869" cy="6858000"/>
          </a:xfrm>
          <a:custGeom>
            <a:avLst/>
            <a:gdLst>
              <a:gd name="connsiteX0" fmla="*/ 1677026 w 6731869"/>
              <a:gd name="connsiteY0" fmla="*/ 0 h 6858000"/>
              <a:gd name="connsiteX1" fmla="*/ 4355595 w 6731869"/>
              <a:gd name="connsiteY1" fmla="*/ 0 h 6858000"/>
              <a:gd name="connsiteX2" fmla="*/ 4462574 w 6731869"/>
              <a:gd name="connsiteY2" fmla="*/ 42383 h 6858000"/>
              <a:gd name="connsiteX3" fmla="*/ 6731869 w 6731869"/>
              <a:gd name="connsiteY3" fmla="*/ 3482444 h 6858000"/>
              <a:gd name="connsiteX4" fmla="*/ 4627159 w 6731869"/>
              <a:gd name="connsiteY4" fmla="*/ 6847739 h 6858000"/>
              <a:gd name="connsiteX5" fmla="*/ 4604571 w 6731869"/>
              <a:gd name="connsiteY5" fmla="*/ 6858000 h 6858000"/>
              <a:gd name="connsiteX6" fmla="*/ 1428051 w 6731869"/>
              <a:gd name="connsiteY6" fmla="*/ 6858000 h 6858000"/>
              <a:gd name="connsiteX7" fmla="*/ 1405463 w 6731869"/>
              <a:gd name="connsiteY7" fmla="*/ 6847739 h 6858000"/>
              <a:gd name="connsiteX8" fmla="*/ 149206 w 6731869"/>
              <a:gd name="connsiteY8" fmla="*/ 5857268 h 6858000"/>
              <a:gd name="connsiteX9" fmla="*/ 0 w 6731869"/>
              <a:gd name="connsiteY9" fmla="*/ 5656777 h 6858000"/>
              <a:gd name="connsiteX10" fmla="*/ 0 w 6731869"/>
              <a:gd name="connsiteY10" fmla="*/ 1308112 h 6858000"/>
              <a:gd name="connsiteX11" fmla="*/ 149206 w 6731869"/>
              <a:gd name="connsiteY11" fmla="*/ 1107621 h 6858000"/>
              <a:gd name="connsiteX12" fmla="*/ 1570048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1677026" y="0"/>
                </a:moveTo>
                <a:lnTo>
                  <a:pt x="4355595" y="0"/>
                </a:lnTo>
                <a:lnTo>
                  <a:pt x="4462574" y="42383"/>
                </a:lnTo>
                <a:cubicBezTo>
                  <a:pt x="5796143" y="609153"/>
                  <a:pt x="6731869" y="1935997"/>
                  <a:pt x="6731869" y="3482444"/>
                </a:cubicBezTo>
                <a:cubicBezTo>
                  <a:pt x="6731869" y="4964456"/>
                  <a:pt x="5872496" y="6244784"/>
                  <a:pt x="4627159" y="6847739"/>
                </a:cubicBezTo>
                <a:lnTo>
                  <a:pt x="4604571" y="6858000"/>
                </a:lnTo>
                <a:lnTo>
                  <a:pt x="1428051" y="6858000"/>
                </a:lnTo>
                <a:lnTo>
                  <a:pt x="1405463" y="6847739"/>
                </a:lnTo>
                <a:cubicBezTo>
                  <a:pt x="918157" y="6611800"/>
                  <a:pt x="489950" y="6272143"/>
                  <a:pt x="149206" y="5857268"/>
                </a:cubicBezTo>
                <a:lnTo>
                  <a:pt x="0" y="5656777"/>
                </a:lnTo>
                <a:lnTo>
                  <a:pt x="0" y="1308112"/>
                </a:lnTo>
                <a:lnTo>
                  <a:pt x="149206" y="1107621"/>
                </a:lnTo>
                <a:cubicBezTo>
                  <a:pt x="527810" y="646648"/>
                  <a:pt x="1014394" y="278537"/>
                  <a:pt x="1570048" y="42383"/>
                </a:cubicBezTo>
                <a:close/>
              </a:path>
            </a:pathLst>
          </a:custGeom>
          <a:solidFill>
            <a:schemeClr val="bg1"/>
          </a:solidFill>
        </p:spPr>
        <p:txBody>
          <a:bodyPr wrap="square" tIns="360000" bIns="684000" anchor="ctr" anchorCtr="0">
            <a:noAutofit/>
          </a:bodyPr>
          <a:lstStyle>
            <a:lvl1pPr marL="0" indent="0" algn="ctr">
              <a:lnSpc>
                <a:spcPct val="100000"/>
              </a:lnSpc>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7" name="TextBox 6">
            <a:extLst>
              <a:ext uri="{FF2B5EF4-FFF2-40B4-BE49-F238E27FC236}">
                <a16:creationId xmlns:a16="http://schemas.microsoft.com/office/drawing/2014/main" id="{6064A62C-74DF-483B-9317-9F19F96F45A3}"/>
              </a:ext>
            </a:extLst>
          </p:cNvPr>
          <p:cNvSpPr txBox="1"/>
          <p:nvPr userDrawn="1"/>
        </p:nvSpPr>
        <p:spPr>
          <a:xfrm>
            <a:off x="6731870" y="2967335"/>
            <a:ext cx="5052144" cy="1015663"/>
          </a:xfrm>
          <a:prstGeom prst="rect">
            <a:avLst/>
          </a:prstGeom>
          <a:noFill/>
        </p:spPr>
        <p:txBody>
          <a:bodyPr wrap="square" rtlCol="0">
            <a:spAutoFit/>
          </a:bodyPr>
          <a:lstStyle/>
          <a:p>
            <a:pPr algn="ctr">
              <a:lnSpc>
                <a:spcPct val="100000"/>
              </a:lnSpc>
              <a:spcAft>
                <a:spcPts val="600"/>
              </a:spcAft>
            </a:pPr>
            <a:r>
              <a:rPr lang="en-US" sz="6000" kern="1200" dirty="0">
                <a:solidFill>
                  <a:schemeClr val="bg1"/>
                </a:solidFill>
                <a:latin typeface="+mj-lt"/>
                <a:ea typeface="+mj-ea"/>
                <a:cs typeface="+mj-cs"/>
              </a:rPr>
              <a:t>Thank you.</a:t>
            </a:r>
          </a:p>
        </p:txBody>
      </p:sp>
    </p:spTree>
    <p:custDataLst>
      <p:tags r:id="rId1"/>
    </p:custDataLst>
    <p:extLst>
      <p:ext uri="{BB962C8B-B14F-4D97-AF65-F5344CB8AC3E}">
        <p14:creationId xmlns:p14="http://schemas.microsoft.com/office/powerpoint/2010/main" val="673860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9E1CF1C-7FA2-4710-BBC2-1C5B7B5ABF0F}"/>
              </a:ext>
            </a:extLst>
          </p:cNvPr>
          <p:cNvSpPr>
            <a:spLocks noGrp="1"/>
          </p:cNvSpPr>
          <p:nvPr>
            <p:ph type="title" hasCustomPrompt="1"/>
          </p:nvPr>
        </p:nvSpPr>
        <p:spPr>
          <a:xfrm>
            <a:off x="1493520" y="0"/>
            <a:ext cx="9204960" cy="6858000"/>
          </a:xfrm>
          <a:custGeom>
            <a:avLst/>
            <a:gdLst>
              <a:gd name="connsiteX0" fmla="*/ 1600111 w 9204960"/>
              <a:gd name="connsiteY0" fmla="*/ 0 h 6858000"/>
              <a:gd name="connsiteX1" fmla="*/ 7604849 w 9204960"/>
              <a:gd name="connsiteY1" fmla="*/ 0 h 6858000"/>
              <a:gd name="connsiteX2" fmla="*/ 7697084 w 9204960"/>
              <a:gd name="connsiteY2" fmla="*/ 79896 h 6858000"/>
              <a:gd name="connsiteX3" fmla="*/ 9204960 w 9204960"/>
              <a:gd name="connsiteY3" fmla="*/ 3486735 h 6858000"/>
              <a:gd name="connsiteX4" fmla="*/ 7856925 w 9204960"/>
              <a:gd name="connsiteY4" fmla="*/ 6741180 h 6858000"/>
              <a:gd name="connsiteX5" fmla="*/ 7734397 w 9204960"/>
              <a:gd name="connsiteY5" fmla="*/ 6858000 h 6858000"/>
              <a:gd name="connsiteX6" fmla="*/ 1470564 w 9204960"/>
              <a:gd name="connsiteY6" fmla="*/ 6858000 h 6858000"/>
              <a:gd name="connsiteX7" fmla="*/ 1348035 w 9204960"/>
              <a:gd name="connsiteY7" fmla="*/ 6741180 h 6858000"/>
              <a:gd name="connsiteX8" fmla="*/ 0 w 9204960"/>
              <a:gd name="connsiteY8" fmla="*/ 3486735 h 6858000"/>
              <a:gd name="connsiteX9" fmla="*/ 1507876 w 9204960"/>
              <a:gd name="connsiteY9" fmla="*/ 798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4960" h="6858000">
                <a:moveTo>
                  <a:pt x="1600111" y="0"/>
                </a:moveTo>
                <a:lnTo>
                  <a:pt x="7604849" y="0"/>
                </a:lnTo>
                <a:lnTo>
                  <a:pt x="7697084" y="79896"/>
                </a:lnTo>
                <a:cubicBezTo>
                  <a:pt x="8623404" y="921818"/>
                  <a:pt x="9204960" y="2136361"/>
                  <a:pt x="9204960" y="3486735"/>
                </a:cubicBezTo>
                <a:cubicBezTo>
                  <a:pt x="9204960" y="4757675"/>
                  <a:pt x="8689810" y="5908295"/>
                  <a:pt x="7856925" y="6741180"/>
                </a:cubicBezTo>
                <a:lnTo>
                  <a:pt x="7734397" y="6858000"/>
                </a:lnTo>
                <a:lnTo>
                  <a:pt x="1470564" y="6858000"/>
                </a:lnTo>
                <a:lnTo>
                  <a:pt x="1348035" y="6741180"/>
                </a:lnTo>
                <a:cubicBezTo>
                  <a:pt x="515150" y="5908295"/>
                  <a:pt x="0" y="4757675"/>
                  <a:pt x="0" y="3486735"/>
                </a:cubicBezTo>
                <a:cubicBezTo>
                  <a:pt x="0" y="2136361"/>
                  <a:pt x="581556" y="921818"/>
                  <a:pt x="1507876" y="79896"/>
                </a:cubicBezTo>
                <a:close/>
              </a:path>
            </a:pathLst>
          </a:custGeom>
          <a:solidFill>
            <a:schemeClr val="accent1"/>
          </a:solidFill>
        </p:spPr>
        <p:txBody>
          <a:bodyPr wrap="square" lIns="1044000" tIns="1440000" rIns="1044000" bIns="2268000" anchor="ctr" anchorCtr="0">
            <a:noAutofit/>
          </a:bodyPr>
          <a:lstStyle>
            <a:lvl1pPr algn="ctr">
              <a:defRPr baseline="0">
                <a:solidFill>
                  <a:schemeClr val="bg1"/>
                </a:solidFill>
              </a:defRPr>
            </a:lvl1pPr>
          </a:lstStyle>
          <a:p>
            <a:r>
              <a:rPr lang="en-US"/>
              <a:t>“Click to add quote”</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5">
            <a:extLst>
              <a:ext uri="{FF2B5EF4-FFF2-40B4-BE49-F238E27FC236}">
                <a16:creationId xmlns:a16="http://schemas.microsoft.com/office/drawing/2014/main" id="{0DF1B5E0-FD79-4230-B3D0-006D6BDCBC6F}"/>
              </a:ext>
            </a:extLst>
          </p:cNvPr>
          <p:cNvSpPr>
            <a:spLocks noGrp="1"/>
          </p:cNvSpPr>
          <p:nvPr>
            <p:ph type="body" sz="quarter" idx="13" hasCustomPrompt="1"/>
          </p:nvPr>
        </p:nvSpPr>
        <p:spPr>
          <a:xfrm>
            <a:off x="3614057" y="4747984"/>
            <a:ext cx="4963886" cy="1086751"/>
          </a:xfrm>
        </p:spPr>
        <p:txBody>
          <a:bodyPr/>
          <a:lstStyle>
            <a:lvl1pPr marL="0" indent="0" algn="ctr">
              <a:buNone/>
              <a:defRPr b="1">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add attribution</a:t>
            </a:r>
          </a:p>
        </p:txBody>
      </p:sp>
    </p:spTree>
    <p:custDataLst>
      <p:tags r:id="rId1"/>
    </p:custDataLst>
    <p:extLst>
      <p:ext uri="{BB962C8B-B14F-4D97-AF65-F5344CB8AC3E}">
        <p14:creationId xmlns:p14="http://schemas.microsoft.com/office/powerpoint/2010/main" val="242196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47ADDD-920E-4BEB-819B-9759B3CF06AB}"/>
              </a:ext>
            </a:extLst>
          </p:cNvPr>
          <p:cNvSpPr>
            <a:spLocks noGrp="1"/>
          </p:cNvSpPr>
          <p:nvPr>
            <p:ph type="title" hasCustomPrompt="1"/>
          </p:nvPr>
        </p:nvSpPr>
        <p:spPr>
          <a:xfrm>
            <a:off x="1" y="0"/>
            <a:ext cx="5562601" cy="6858000"/>
          </a:xfrm>
          <a:custGeom>
            <a:avLst/>
            <a:gdLst>
              <a:gd name="connsiteX0" fmla="*/ 0 w 5562601"/>
              <a:gd name="connsiteY0" fmla="*/ 0 h 6858000"/>
              <a:gd name="connsiteX1" fmla="*/ 3124199 w 5562601"/>
              <a:gd name="connsiteY1" fmla="*/ 0 h 6858000"/>
              <a:gd name="connsiteX2" fmla="*/ 3694793 w 5562601"/>
              <a:gd name="connsiteY2" fmla="*/ 0 h 6858000"/>
              <a:gd name="connsiteX3" fmla="*/ 3762493 w 5562601"/>
              <a:gd name="connsiteY3" fmla="*/ 43402 h 6858000"/>
              <a:gd name="connsiteX4" fmla="*/ 5562601 w 5562601"/>
              <a:gd name="connsiteY4" fmla="*/ 3429000 h 6858000"/>
              <a:gd name="connsiteX5" fmla="*/ 3762493 w 5562601"/>
              <a:gd name="connsiteY5" fmla="*/ 6814598 h 6858000"/>
              <a:gd name="connsiteX6" fmla="*/ 3694792 w 5562601"/>
              <a:gd name="connsiteY6" fmla="*/ 6858000 h 6858000"/>
              <a:gd name="connsiteX7" fmla="*/ 0 w 5562601"/>
              <a:gd name="connsiteY7" fmla="*/ 6858000 h 6858000"/>
              <a:gd name="connsiteX8" fmla="*/ 0 w 5562601"/>
              <a:gd name="connsiteY8" fmla="*/ 2601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601" h="6858000">
                <a:moveTo>
                  <a:pt x="0" y="0"/>
                </a:moveTo>
                <a:lnTo>
                  <a:pt x="3124199" y="0"/>
                </a:lnTo>
                <a:lnTo>
                  <a:pt x="3694793" y="0"/>
                </a:lnTo>
                <a:lnTo>
                  <a:pt x="3762493" y="43402"/>
                </a:lnTo>
                <a:cubicBezTo>
                  <a:pt x="4848549" y="777127"/>
                  <a:pt x="5562601" y="2019676"/>
                  <a:pt x="5562601" y="3429000"/>
                </a:cubicBezTo>
                <a:cubicBezTo>
                  <a:pt x="5562601" y="4838325"/>
                  <a:pt x="4848549" y="6080873"/>
                  <a:pt x="3762493" y="6814598"/>
                </a:cubicBezTo>
                <a:lnTo>
                  <a:pt x="3694792" y="6858000"/>
                </a:lnTo>
                <a:lnTo>
                  <a:pt x="0" y="6858000"/>
                </a:lnTo>
                <a:lnTo>
                  <a:pt x="0" y="2601686"/>
                </a:lnTo>
                <a:close/>
              </a:path>
            </a:pathLst>
          </a:custGeom>
          <a:solidFill>
            <a:schemeClr val="accent1"/>
          </a:solidFill>
        </p:spPr>
        <p:txBody>
          <a:bodyPr wrap="square" lIns="396000" tIns="2160000" bIns="2880000" anchor="b" anchorCtr="0">
            <a:normAutofit/>
          </a:bodyPr>
          <a:lstStyle>
            <a:lvl1pPr>
              <a:lnSpc>
                <a:spcPct val="100000"/>
              </a:lnSpc>
              <a:defRPr sz="4000">
                <a:solidFill>
                  <a:schemeClr val="bg1"/>
                </a:solidFill>
              </a:defRPr>
            </a:lvl1pPr>
          </a:lstStyle>
          <a:p>
            <a:r>
              <a:rPr lang="en-US" dirty="0"/>
              <a:t>Click to enter</a:t>
            </a:r>
            <a:br>
              <a:rPr lang="en-US" dirty="0"/>
            </a:br>
            <a:r>
              <a:rPr lang="en-US" dirty="0"/>
              <a:t>section title here</a:t>
            </a:r>
            <a:endParaRPr lang="en-GB" dirty="0"/>
          </a:p>
        </p:txBody>
      </p:sp>
      <p:sp>
        <p:nvSpPr>
          <p:cNvPr id="20" name="Text Placeholder 30">
            <a:extLst>
              <a:ext uri="{FF2B5EF4-FFF2-40B4-BE49-F238E27FC236}">
                <a16:creationId xmlns:a16="http://schemas.microsoft.com/office/drawing/2014/main" id="{9A77974F-FF01-4E3F-957B-CC5A44F8CE16}"/>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5" name="Text Placeholder 4">
            <a:extLst>
              <a:ext uri="{FF2B5EF4-FFF2-40B4-BE49-F238E27FC236}">
                <a16:creationId xmlns:a16="http://schemas.microsoft.com/office/drawing/2014/main" id="{D60AE4F3-AAA3-4B8D-A01A-1FF9B8F9F42A}"/>
              </a:ext>
            </a:extLst>
          </p:cNvPr>
          <p:cNvSpPr>
            <a:spLocks noGrp="1"/>
          </p:cNvSpPr>
          <p:nvPr>
            <p:ph type="body" sz="quarter" idx="33" hasCustomPrompt="1"/>
          </p:nvPr>
        </p:nvSpPr>
        <p:spPr>
          <a:xfrm>
            <a:off x="428095" y="863767"/>
            <a:ext cx="1203158" cy="1203158"/>
          </a:xfrm>
          <a:prstGeom prst="ellipse">
            <a:avLst/>
          </a:prstGeom>
          <a:solidFill>
            <a:schemeClr val="bg1"/>
          </a:solidFill>
        </p:spPr>
        <p:txBody>
          <a:bodyPr wrap="none" bIns="0" anchor="ctr" anchorCtr="0">
            <a:normAutofit/>
          </a:bodyPr>
          <a:lstStyle>
            <a:lvl1pPr marL="0" indent="0" algn="ctr">
              <a:lnSpc>
                <a:spcPct val="100000"/>
              </a:lnSpc>
              <a:buNone/>
              <a:defRPr sz="6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a:t>
            </a:r>
          </a:p>
        </p:txBody>
      </p:sp>
      <p:sp>
        <p:nvSpPr>
          <p:cNvPr id="8" name="Text Placeholder 7">
            <a:extLst>
              <a:ext uri="{FF2B5EF4-FFF2-40B4-BE49-F238E27FC236}">
                <a16:creationId xmlns:a16="http://schemas.microsoft.com/office/drawing/2014/main" id="{45758FA1-2B23-4C7E-97FD-FBA94AB3853B}"/>
              </a:ext>
            </a:extLst>
          </p:cNvPr>
          <p:cNvSpPr>
            <a:spLocks noGrp="1"/>
          </p:cNvSpPr>
          <p:nvPr>
            <p:ph type="body" sz="quarter" idx="34" hasCustomPrompt="1"/>
          </p:nvPr>
        </p:nvSpPr>
        <p:spPr>
          <a:xfrm>
            <a:off x="428626" y="4267200"/>
            <a:ext cx="3678918" cy="1896645"/>
          </a:xfrm>
          <a:prstGeom prst="rect">
            <a:avLst/>
          </a:prstGeom>
        </p:spPr>
        <p:txBody>
          <a:bodyPr lIns="0"/>
          <a:lstStyle>
            <a:lvl1pPr marL="0" indent="0">
              <a:lnSpc>
                <a:spcPct val="100000"/>
              </a:lnSpc>
              <a:buNone/>
              <a:defRPr>
                <a:solidFill>
                  <a:schemeClr val="bg1"/>
                </a:solidFill>
              </a:defRPr>
            </a:lvl1pPr>
            <a:lvl5pPr>
              <a:defRPr/>
            </a:lvl5pPr>
          </a:lstStyle>
          <a:p>
            <a:pPr lvl="0"/>
            <a:r>
              <a:rPr lang="en-US"/>
              <a:t>Click to add subtitle / presenter name(s)</a:t>
            </a:r>
          </a:p>
        </p:txBody>
      </p:sp>
      <p:sp>
        <p:nvSpPr>
          <p:cNvPr id="22" name="Picture Placeholder 21">
            <a:extLst>
              <a:ext uri="{FF2B5EF4-FFF2-40B4-BE49-F238E27FC236}">
                <a16:creationId xmlns:a16="http://schemas.microsoft.com/office/drawing/2014/main" id="{0486192A-3DB1-49EB-9B2C-D5E68AF24B1A}"/>
              </a:ext>
            </a:extLst>
          </p:cNvPr>
          <p:cNvSpPr>
            <a:spLocks noGrp="1"/>
          </p:cNvSpPr>
          <p:nvPr>
            <p:ph type="pic" sz="quarter" idx="36" hasCustomPrompt="1"/>
          </p:nvPr>
        </p:nvSpPr>
        <p:spPr>
          <a:xfrm>
            <a:off x="3694792" y="-1"/>
            <a:ext cx="8497208" cy="6858001"/>
          </a:xfrm>
          <a:custGeom>
            <a:avLst/>
            <a:gdLst>
              <a:gd name="connsiteX0" fmla="*/ 8001617 w 8497208"/>
              <a:gd name="connsiteY0" fmla="*/ 6414717 h 6858001"/>
              <a:gd name="connsiteX1" fmla="*/ 7980570 w 8497208"/>
              <a:gd name="connsiteY1" fmla="*/ 6439539 h 6858001"/>
              <a:gd name="connsiteX2" fmla="*/ 8034470 w 8497208"/>
              <a:gd name="connsiteY2" fmla="*/ 6517076 h 6858001"/>
              <a:gd name="connsiteX3" fmla="*/ 8090937 w 8497208"/>
              <a:gd name="connsiteY3" fmla="*/ 6510166 h 6858001"/>
              <a:gd name="connsiteX4" fmla="*/ 8091707 w 8497208"/>
              <a:gd name="connsiteY4" fmla="*/ 6506072 h 6858001"/>
              <a:gd name="connsiteX5" fmla="*/ 8095814 w 8497208"/>
              <a:gd name="connsiteY5" fmla="*/ 6478435 h 6858001"/>
              <a:gd name="connsiteX6" fmla="*/ 8062447 w 8497208"/>
              <a:gd name="connsiteY6" fmla="*/ 6464105 h 6858001"/>
              <a:gd name="connsiteX7" fmla="*/ 8064757 w 8497208"/>
              <a:gd name="connsiteY7" fmla="*/ 6499675 h 6858001"/>
              <a:gd name="connsiteX8" fmla="*/ 8064757 w 8497208"/>
              <a:gd name="connsiteY8" fmla="*/ 6504025 h 6858001"/>
              <a:gd name="connsiteX9" fmla="*/ 8048330 w 8497208"/>
              <a:gd name="connsiteY9" fmla="*/ 6515029 h 6858001"/>
              <a:gd name="connsiteX10" fmla="*/ 7993147 w 8497208"/>
              <a:gd name="connsiteY10" fmla="*/ 6433142 h 6858001"/>
              <a:gd name="connsiteX11" fmla="*/ 7994430 w 8497208"/>
              <a:gd name="connsiteY11" fmla="*/ 6431862 h 6858001"/>
              <a:gd name="connsiteX12" fmla="*/ 7995200 w 8497208"/>
              <a:gd name="connsiteY12" fmla="*/ 6432374 h 6858001"/>
              <a:gd name="connsiteX13" fmla="*/ 7995457 w 8497208"/>
              <a:gd name="connsiteY13" fmla="*/ 6432374 h 6858001"/>
              <a:gd name="connsiteX14" fmla="*/ 8062190 w 8497208"/>
              <a:gd name="connsiteY14" fmla="*/ 6459499 h 6858001"/>
              <a:gd name="connsiteX15" fmla="*/ 8096071 w 8497208"/>
              <a:gd name="connsiteY15" fmla="*/ 6474085 h 6858001"/>
              <a:gd name="connsiteX16" fmla="*/ 8122764 w 8497208"/>
              <a:gd name="connsiteY16" fmla="*/ 6486880 h 6858001"/>
              <a:gd name="connsiteX17" fmla="*/ 8134828 w 8497208"/>
              <a:gd name="connsiteY17" fmla="*/ 6503513 h 6858001"/>
              <a:gd name="connsiteX18" fmla="*/ 7984933 w 8497208"/>
              <a:gd name="connsiteY18" fmla="*/ 6615084 h 6858001"/>
              <a:gd name="connsiteX19" fmla="*/ 7984420 w 8497208"/>
              <a:gd name="connsiteY19" fmla="*/ 6615596 h 6858001"/>
              <a:gd name="connsiteX20" fmla="*/ 7983393 w 8497208"/>
              <a:gd name="connsiteY20" fmla="*/ 6617131 h 6858001"/>
              <a:gd name="connsiteX21" fmla="*/ 7983137 w 8497208"/>
              <a:gd name="connsiteY21" fmla="*/ 6617643 h 6858001"/>
              <a:gd name="connsiteX22" fmla="*/ 7978517 w 8497208"/>
              <a:gd name="connsiteY22" fmla="*/ 6631717 h 6858001"/>
              <a:gd name="connsiteX23" fmla="*/ 7997253 w 8497208"/>
              <a:gd name="connsiteY23" fmla="*/ 6655260 h 6858001"/>
              <a:gd name="connsiteX24" fmla="*/ 8009830 w 8497208"/>
              <a:gd name="connsiteY24" fmla="*/ 6657563 h 6858001"/>
              <a:gd name="connsiteX25" fmla="*/ 8012397 w 8497208"/>
              <a:gd name="connsiteY25" fmla="*/ 6657819 h 6858001"/>
              <a:gd name="connsiteX26" fmla="*/ 8136881 w 8497208"/>
              <a:gd name="connsiteY26" fmla="*/ 6633253 h 6858001"/>
              <a:gd name="connsiteX27" fmla="*/ 8146378 w 8497208"/>
              <a:gd name="connsiteY27" fmla="*/ 6607407 h 6858001"/>
              <a:gd name="connsiteX28" fmla="*/ 8103001 w 8497208"/>
              <a:gd name="connsiteY28" fmla="*/ 6582073 h 6858001"/>
              <a:gd name="connsiteX29" fmla="*/ 8093761 w 8497208"/>
              <a:gd name="connsiteY29" fmla="*/ 6588215 h 6858001"/>
              <a:gd name="connsiteX30" fmla="*/ 8128411 w 8497208"/>
              <a:gd name="connsiteY30" fmla="*/ 6611246 h 6858001"/>
              <a:gd name="connsiteX31" fmla="*/ 8126614 w 8497208"/>
              <a:gd name="connsiteY31" fmla="*/ 6614828 h 6858001"/>
              <a:gd name="connsiteX32" fmla="*/ 8124304 w 8497208"/>
              <a:gd name="connsiteY32" fmla="*/ 6614828 h 6858001"/>
              <a:gd name="connsiteX33" fmla="*/ 8047817 w 8497208"/>
              <a:gd name="connsiteY33" fmla="*/ 6619946 h 6858001"/>
              <a:gd name="connsiteX34" fmla="*/ 8040630 w 8497208"/>
              <a:gd name="connsiteY34" fmla="*/ 6620202 h 6858001"/>
              <a:gd name="connsiteX35" fmla="*/ 8052437 w 8497208"/>
              <a:gd name="connsiteY35" fmla="*/ 6610734 h 6858001"/>
              <a:gd name="connsiteX36" fmla="*/ 8173841 w 8497208"/>
              <a:gd name="connsiteY36" fmla="*/ 6529615 h 6858001"/>
              <a:gd name="connsiteX37" fmla="*/ 8144068 w 8497208"/>
              <a:gd name="connsiteY37" fmla="*/ 6452334 h 6858001"/>
              <a:gd name="connsiteX38" fmla="*/ 8001617 w 8497208"/>
              <a:gd name="connsiteY38" fmla="*/ 6414717 h 6858001"/>
              <a:gd name="connsiteX39" fmla="*/ 8063182 w 8497208"/>
              <a:gd name="connsiteY39" fmla="*/ 6306559 h 6858001"/>
              <a:gd name="connsiteX40" fmla="*/ 7947246 w 8497208"/>
              <a:gd name="connsiteY40" fmla="*/ 6409920 h 6858001"/>
              <a:gd name="connsiteX41" fmla="*/ 7903898 w 8497208"/>
              <a:gd name="connsiteY41" fmla="*/ 6477718 h 6858001"/>
              <a:gd name="connsiteX42" fmla="*/ 7922109 w 8497208"/>
              <a:gd name="connsiteY42" fmla="*/ 6498186 h 6858001"/>
              <a:gd name="connsiteX43" fmla="*/ 8041380 w 8497208"/>
              <a:gd name="connsiteY43" fmla="*/ 6559844 h 6858001"/>
              <a:gd name="connsiteX44" fmla="*/ 8050870 w 8497208"/>
              <a:gd name="connsiteY44" fmla="*/ 6553960 h 6858001"/>
              <a:gd name="connsiteX45" fmla="*/ 7945194 w 8497208"/>
              <a:gd name="connsiteY45" fmla="*/ 6495627 h 6858001"/>
              <a:gd name="connsiteX46" fmla="*/ 7928778 w 8497208"/>
              <a:gd name="connsiteY46" fmla="*/ 6480277 h 6858001"/>
              <a:gd name="connsiteX47" fmla="*/ 7958019 w 8497208"/>
              <a:gd name="connsiteY47" fmla="*/ 6449575 h 6858001"/>
              <a:gd name="connsiteX48" fmla="*/ 7974178 w 8497208"/>
              <a:gd name="connsiteY48" fmla="*/ 6433457 h 6858001"/>
              <a:gd name="connsiteX49" fmla="*/ 7976230 w 8497208"/>
              <a:gd name="connsiteY49" fmla="*/ 6416827 h 6858001"/>
              <a:gd name="connsiteX50" fmla="*/ 7997263 w 8497208"/>
              <a:gd name="connsiteY50" fmla="*/ 6410176 h 6858001"/>
              <a:gd name="connsiteX51" fmla="*/ 8024964 w 8497208"/>
              <a:gd name="connsiteY51" fmla="*/ 6382289 h 6858001"/>
              <a:gd name="connsiteX52" fmla="*/ 8047536 w 8497208"/>
              <a:gd name="connsiteY52" fmla="*/ 6364635 h 6858001"/>
              <a:gd name="connsiteX53" fmla="*/ 8053948 w 8497208"/>
              <a:gd name="connsiteY53" fmla="*/ 6376916 h 6858001"/>
              <a:gd name="connsiteX54" fmla="*/ 8058822 w 8497208"/>
              <a:gd name="connsiteY54" fmla="*/ 6421688 h 6858001"/>
              <a:gd name="connsiteX55" fmla="*/ 8097296 w 8497208"/>
              <a:gd name="connsiteY55" fmla="*/ 6432434 h 6858001"/>
              <a:gd name="connsiteX56" fmla="*/ 8063182 w 8497208"/>
              <a:gd name="connsiteY56" fmla="*/ 6306559 h 6858001"/>
              <a:gd name="connsiteX57" fmla="*/ 4802415 w 8497208"/>
              <a:gd name="connsiteY57" fmla="*/ 0 h 6858001"/>
              <a:gd name="connsiteX58" fmla="*/ 5373009 w 8497208"/>
              <a:gd name="connsiteY58" fmla="*/ 0 h 6858001"/>
              <a:gd name="connsiteX59" fmla="*/ 8497208 w 8497208"/>
              <a:gd name="connsiteY59" fmla="*/ 0 h 6858001"/>
              <a:gd name="connsiteX60" fmla="*/ 8497208 w 8497208"/>
              <a:gd name="connsiteY60" fmla="*/ 1 h 6858001"/>
              <a:gd name="connsiteX61" fmla="*/ 8497208 w 8497208"/>
              <a:gd name="connsiteY61" fmla="*/ 2601686 h 6858001"/>
              <a:gd name="connsiteX62" fmla="*/ 8497208 w 8497208"/>
              <a:gd name="connsiteY62" fmla="*/ 6858000 h 6858001"/>
              <a:gd name="connsiteX63" fmla="*/ 8497208 w 8497208"/>
              <a:gd name="connsiteY63" fmla="*/ 6858001 h 6858001"/>
              <a:gd name="connsiteX64" fmla="*/ 0 w 8497208"/>
              <a:gd name="connsiteY64" fmla="*/ 6858001 h 6858001"/>
              <a:gd name="connsiteX65" fmla="*/ 67701 w 8497208"/>
              <a:gd name="connsiteY65" fmla="*/ 6814599 h 6858001"/>
              <a:gd name="connsiteX66" fmla="*/ 1867809 w 8497208"/>
              <a:gd name="connsiteY66" fmla="*/ 3429001 h 6858001"/>
              <a:gd name="connsiteX67" fmla="*/ 67701 w 8497208"/>
              <a:gd name="connsiteY67" fmla="*/ 43403 h 6858001"/>
              <a:gd name="connsiteX68" fmla="*/ 1 w 8497208"/>
              <a:gd name="connsiteY68" fmla="*/ 1 h 6858001"/>
              <a:gd name="connsiteX69" fmla="*/ 4802413 w 8497208"/>
              <a:gd name="connsiteY69"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497208" h="6858001">
                <a:moveTo>
                  <a:pt x="8001617" y="6414717"/>
                </a:moveTo>
                <a:cubicBezTo>
                  <a:pt x="7980570" y="6411902"/>
                  <a:pt x="7972100" y="6419579"/>
                  <a:pt x="7980570" y="6439539"/>
                </a:cubicBezTo>
                <a:cubicBezTo>
                  <a:pt x="7989297" y="6459243"/>
                  <a:pt x="8011370" y="6492254"/>
                  <a:pt x="8034470" y="6517076"/>
                </a:cubicBezTo>
                <a:cubicBezTo>
                  <a:pt x="8057827" y="6541642"/>
                  <a:pt x="8082981" y="6548551"/>
                  <a:pt x="8090937" y="6510166"/>
                </a:cubicBezTo>
                <a:cubicBezTo>
                  <a:pt x="8091194" y="6508887"/>
                  <a:pt x="8091451" y="6507608"/>
                  <a:pt x="8091707" y="6506072"/>
                </a:cubicBezTo>
                <a:cubicBezTo>
                  <a:pt x="8093504" y="6496348"/>
                  <a:pt x="8095044" y="6486880"/>
                  <a:pt x="8095814" y="6478435"/>
                </a:cubicBezTo>
                <a:cubicBezTo>
                  <a:pt x="8085547" y="6473829"/>
                  <a:pt x="8073997" y="6468967"/>
                  <a:pt x="8062447" y="6464105"/>
                </a:cubicBezTo>
                <a:cubicBezTo>
                  <a:pt x="8063217" y="6472806"/>
                  <a:pt x="8064244" y="6487904"/>
                  <a:pt x="8064757" y="6499675"/>
                </a:cubicBezTo>
                <a:cubicBezTo>
                  <a:pt x="8064757" y="6500954"/>
                  <a:pt x="8064757" y="6502490"/>
                  <a:pt x="8064757" y="6504025"/>
                </a:cubicBezTo>
                <a:cubicBezTo>
                  <a:pt x="8065527" y="6522705"/>
                  <a:pt x="8059110" y="6522705"/>
                  <a:pt x="8048330" y="6515029"/>
                </a:cubicBezTo>
                <a:cubicBezTo>
                  <a:pt x="8035754" y="6506072"/>
                  <a:pt x="7997510" y="6455661"/>
                  <a:pt x="7993147" y="6433142"/>
                </a:cubicBezTo>
                <a:cubicBezTo>
                  <a:pt x="7992890" y="6431862"/>
                  <a:pt x="7993660" y="6431606"/>
                  <a:pt x="7994430" y="6431862"/>
                </a:cubicBezTo>
                <a:cubicBezTo>
                  <a:pt x="7994687" y="6432118"/>
                  <a:pt x="7994943" y="6432118"/>
                  <a:pt x="7995200" y="6432374"/>
                </a:cubicBezTo>
                <a:cubicBezTo>
                  <a:pt x="7995200" y="6432374"/>
                  <a:pt x="7995200" y="6432374"/>
                  <a:pt x="7995457" y="6432374"/>
                </a:cubicBezTo>
                <a:cubicBezTo>
                  <a:pt x="8003927" y="6435701"/>
                  <a:pt x="8032930" y="6447216"/>
                  <a:pt x="8062190" y="6459499"/>
                </a:cubicBezTo>
                <a:cubicBezTo>
                  <a:pt x="8073741" y="6464361"/>
                  <a:pt x="8085547" y="6469479"/>
                  <a:pt x="8096071" y="6474085"/>
                </a:cubicBezTo>
                <a:cubicBezTo>
                  <a:pt x="8106594" y="6478691"/>
                  <a:pt x="8115834" y="6483297"/>
                  <a:pt x="8122764" y="6486880"/>
                </a:cubicBezTo>
                <a:cubicBezTo>
                  <a:pt x="8135341" y="6493533"/>
                  <a:pt x="8140218" y="6498139"/>
                  <a:pt x="8134828" y="6503513"/>
                </a:cubicBezTo>
                <a:cubicBezTo>
                  <a:pt x="8108647" y="6530382"/>
                  <a:pt x="8016504" y="6568255"/>
                  <a:pt x="7984933" y="6615084"/>
                </a:cubicBezTo>
                <a:cubicBezTo>
                  <a:pt x="7984933" y="6615084"/>
                  <a:pt x="7984677" y="6615340"/>
                  <a:pt x="7984420" y="6615596"/>
                </a:cubicBezTo>
                <a:cubicBezTo>
                  <a:pt x="7984163" y="6616108"/>
                  <a:pt x="7983650" y="6616619"/>
                  <a:pt x="7983393" y="6617131"/>
                </a:cubicBezTo>
                <a:cubicBezTo>
                  <a:pt x="7983393" y="6617387"/>
                  <a:pt x="7983393" y="6617643"/>
                  <a:pt x="7983137" y="6617643"/>
                </a:cubicBezTo>
                <a:cubicBezTo>
                  <a:pt x="7981597" y="6620714"/>
                  <a:pt x="7979287" y="6625576"/>
                  <a:pt x="7978517" y="6631717"/>
                </a:cubicBezTo>
                <a:cubicBezTo>
                  <a:pt x="7977233" y="6641953"/>
                  <a:pt x="7982623" y="6651421"/>
                  <a:pt x="7997253" y="6655260"/>
                </a:cubicBezTo>
                <a:cubicBezTo>
                  <a:pt x="8001103" y="6656283"/>
                  <a:pt x="8005210" y="6657051"/>
                  <a:pt x="8009830" y="6657563"/>
                </a:cubicBezTo>
                <a:cubicBezTo>
                  <a:pt x="8010600" y="6657819"/>
                  <a:pt x="8011627" y="6657819"/>
                  <a:pt x="8012397" y="6657819"/>
                </a:cubicBezTo>
                <a:cubicBezTo>
                  <a:pt x="8040887" y="6659098"/>
                  <a:pt x="8114551" y="6642977"/>
                  <a:pt x="8136881" y="6633253"/>
                </a:cubicBezTo>
                <a:cubicBezTo>
                  <a:pt x="8159981" y="6623017"/>
                  <a:pt x="8153051" y="6612781"/>
                  <a:pt x="8146378" y="6607407"/>
                </a:cubicBezTo>
                <a:cubicBezTo>
                  <a:pt x="8141244" y="6603313"/>
                  <a:pt x="8115577" y="6588983"/>
                  <a:pt x="8103001" y="6582073"/>
                </a:cubicBezTo>
                <a:cubicBezTo>
                  <a:pt x="8099664" y="6584376"/>
                  <a:pt x="8097097" y="6585912"/>
                  <a:pt x="8093761" y="6588215"/>
                </a:cubicBezTo>
                <a:cubicBezTo>
                  <a:pt x="8115064" y="6601010"/>
                  <a:pt x="8123534" y="6607407"/>
                  <a:pt x="8128411" y="6611246"/>
                </a:cubicBezTo>
                <a:cubicBezTo>
                  <a:pt x="8130464" y="6612781"/>
                  <a:pt x="8129438" y="6614572"/>
                  <a:pt x="8126614" y="6614828"/>
                </a:cubicBezTo>
                <a:cubicBezTo>
                  <a:pt x="8125844" y="6614828"/>
                  <a:pt x="8125074" y="6614828"/>
                  <a:pt x="8124304" y="6614828"/>
                </a:cubicBezTo>
                <a:cubicBezTo>
                  <a:pt x="8104027" y="6616364"/>
                  <a:pt x="8065784" y="6618922"/>
                  <a:pt x="8047817" y="6619946"/>
                </a:cubicBezTo>
                <a:cubicBezTo>
                  <a:pt x="8045250" y="6620202"/>
                  <a:pt x="8042170" y="6620202"/>
                  <a:pt x="8040630" y="6620202"/>
                </a:cubicBezTo>
                <a:cubicBezTo>
                  <a:pt x="8044994" y="6616108"/>
                  <a:pt x="8049870" y="6612525"/>
                  <a:pt x="8052437" y="6610734"/>
                </a:cubicBezTo>
                <a:cubicBezTo>
                  <a:pt x="8090937" y="6583609"/>
                  <a:pt x="8154848" y="6545736"/>
                  <a:pt x="8173841" y="6529615"/>
                </a:cubicBezTo>
                <a:cubicBezTo>
                  <a:pt x="8187701" y="6517587"/>
                  <a:pt x="8225688" y="6480994"/>
                  <a:pt x="8144068" y="6452334"/>
                </a:cubicBezTo>
                <a:cubicBezTo>
                  <a:pt x="8120711" y="6444401"/>
                  <a:pt x="8062704" y="6422906"/>
                  <a:pt x="8001617" y="6414717"/>
                </a:cubicBezTo>
                <a:close/>
                <a:moveTo>
                  <a:pt x="8063182" y="6306559"/>
                </a:moveTo>
                <a:cubicBezTo>
                  <a:pt x="8043432" y="6304000"/>
                  <a:pt x="8013678" y="6328817"/>
                  <a:pt x="7947246" y="6409920"/>
                </a:cubicBezTo>
                <a:cubicBezTo>
                  <a:pt x="7934934" y="6424759"/>
                  <a:pt x="7906206" y="6461088"/>
                  <a:pt x="7903898" y="6477718"/>
                </a:cubicBezTo>
                <a:cubicBezTo>
                  <a:pt x="7902359" y="6489487"/>
                  <a:pt x="7914927" y="6494604"/>
                  <a:pt x="7922109" y="6498186"/>
                </a:cubicBezTo>
                <a:cubicBezTo>
                  <a:pt x="7928778" y="6501768"/>
                  <a:pt x="8005727" y="6539888"/>
                  <a:pt x="8041380" y="6559844"/>
                </a:cubicBezTo>
                <a:cubicBezTo>
                  <a:pt x="8044458" y="6557797"/>
                  <a:pt x="8047536" y="6555751"/>
                  <a:pt x="8050870" y="6553960"/>
                </a:cubicBezTo>
                <a:cubicBezTo>
                  <a:pt x="8029581" y="6542447"/>
                  <a:pt x="7969561" y="6510211"/>
                  <a:pt x="7945194" y="6495627"/>
                </a:cubicBezTo>
                <a:cubicBezTo>
                  <a:pt x="7935190" y="6489743"/>
                  <a:pt x="7928265" y="6484882"/>
                  <a:pt x="7928778" y="6480277"/>
                </a:cubicBezTo>
                <a:cubicBezTo>
                  <a:pt x="7929548" y="6474648"/>
                  <a:pt x="7944168" y="6463391"/>
                  <a:pt x="7958019" y="6449575"/>
                </a:cubicBezTo>
                <a:cubicBezTo>
                  <a:pt x="7961610" y="6445994"/>
                  <a:pt x="7967509" y="6440109"/>
                  <a:pt x="7974178" y="6433457"/>
                </a:cubicBezTo>
                <a:cubicBezTo>
                  <a:pt x="7972382" y="6426550"/>
                  <a:pt x="7973152" y="6420921"/>
                  <a:pt x="7976230" y="6416827"/>
                </a:cubicBezTo>
                <a:cubicBezTo>
                  <a:pt x="7980077" y="6411711"/>
                  <a:pt x="7987003" y="6409664"/>
                  <a:pt x="7997263" y="6410176"/>
                </a:cubicBezTo>
                <a:cubicBezTo>
                  <a:pt x="8009831" y="6397639"/>
                  <a:pt x="8021117" y="6386382"/>
                  <a:pt x="8024964" y="6382289"/>
                </a:cubicBezTo>
                <a:cubicBezTo>
                  <a:pt x="8033941" y="6373334"/>
                  <a:pt x="8043432" y="6364124"/>
                  <a:pt x="8047536" y="6364635"/>
                </a:cubicBezTo>
                <a:cubicBezTo>
                  <a:pt x="8050870" y="6365147"/>
                  <a:pt x="8052666" y="6368217"/>
                  <a:pt x="8053948" y="6376916"/>
                </a:cubicBezTo>
                <a:cubicBezTo>
                  <a:pt x="8054974" y="6384591"/>
                  <a:pt x="8057539" y="6406850"/>
                  <a:pt x="8058822" y="6421688"/>
                </a:cubicBezTo>
                <a:cubicBezTo>
                  <a:pt x="8072672" y="6425014"/>
                  <a:pt x="8085497" y="6428852"/>
                  <a:pt x="8097296" y="6432434"/>
                </a:cubicBezTo>
                <a:cubicBezTo>
                  <a:pt x="8095757" y="6330864"/>
                  <a:pt x="8084215" y="6309373"/>
                  <a:pt x="8063182" y="6306559"/>
                </a:cubicBezTo>
                <a:close/>
                <a:moveTo>
                  <a:pt x="4802415" y="0"/>
                </a:moveTo>
                <a:lnTo>
                  <a:pt x="5373009" y="0"/>
                </a:lnTo>
                <a:lnTo>
                  <a:pt x="8497208" y="0"/>
                </a:lnTo>
                <a:lnTo>
                  <a:pt x="8497208" y="1"/>
                </a:lnTo>
                <a:lnTo>
                  <a:pt x="8497208" y="2601686"/>
                </a:lnTo>
                <a:lnTo>
                  <a:pt x="8497208" y="6858000"/>
                </a:lnTo>
                <a:lnTo>
                  <a:pt x="8497208" y="6858001"/>
                </a:lnTo>
                <a:lnTo>
                  <a:pt x="0" y="6858001"/>
                </a:lnTo>
                <a:lnTo>
                  <a:pt x="67701" y="6814599"/>
                </a:lnTo>
                <a:cubicBezTo>
                  <a:pt x="1153758" y="6080874"/>
                  <a:pt x="1867809" y="4838326"/>
                  <a:pt x="1867809" y="3429001"/>
                </a:cubicBezTo>
                <a:cubicBezTo>
                  <a:pt x="1867809" y="2019677"/>
                  <a:pt x="1153758" y="777128"/>
                  <a:pt x="67701" y="43403"/>
                </a:cubicBezTo>
                <a:lnTo>
                  <a:pt x="1" y="1"/>
                </a:lnTo>
                <a:lnTo>
                  <a:pt x="4802413" y="1"/>
                </a:lnTo>
                <a:close/>
              </a:path>
            </a:pathLst>
          </a:custGeom>
        </p:spPr>
        <p:txBody>
          <a:bodyPr wrap="square" tIns="360000" bIns="900000" anchor="ctr" anchorCtr="0">
            <a:noAutofit/>
          </a:bodyPr>
          <a:lstStyle>
            <a:lvl1pPr marL="0" marR="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r>
              <a:rPr lang="en-US" dirty="0"/>
              <a:t>Alternatively, you can fill this shape </a:t>
            </a:r>
            <a:br>
              <a:rPr lang="en-US" dirty="0"/>
            </a:br>
            <a:r>
              <a:rPr lang="en-US" dirty="0"/>
              <a:t>with a solid </a:t>
            </a:r>
            <a:r>
              <a:rPr lang="en-US" dirty="0" err="1"/>
              <a:t>colour</a:t>
            </a:r>
            <a:r>
              <a:rPr lang="en-US" dirty="0"/>
              <a:t>.</a:t>
            </a:r>
            <a:br>
              <a:rPr lang="en-US" dirty="0"/>
            </a:br>
            <a:br>
              <a:rPr lang="en-US" dirty="0"/>
            </a:br>
            <a:br>
              <a:rPr lang="en-US" dirty="0"/>
            </a:br>
            <a:br>
              <a:rPr lang="en-US" dirty="0"/>
            </a:br>
            <a:br>
              <a:rPr lang="en-US" dirty="0"/>
            </a:br>
            <a:r>
              <a:rPr lang="en-US" dirty="0"/>
              <a:t> Images can be scaled within this frame </a:t>
            </a:r>
            <a:br>
              <a:rPr lang="en-US" dirty="0"/>
            </a:br>
            <a:r>
              <a:rPr lang="en-US" dirty="0"/>
              <a:t>by using the Crop feature in </a:t>
            </a:r>
            <a:br>
              <a:rPr lang="en-US" dirty="0"/>
            </a:br>
            <a:r>
              <a:rPr lang="en-US" dirty="0"/>
              <a:t>the Picture Format tab of the ribbon.</a:t>
            </a:r>
            <a:br>
              <a:rPr lang="en-US" dirty="0"/>
            </a:br>
            <a:r>
              <a:rPr lang="en-US" dirty="0"/>
              <a:t>_______________________________</a:t>
            </a:r>
          </a:p>
        </p:txBody>
      </p:sp>
      <p:sp>
        <p:nvSpPr>
          <p:cNvPr id="10" name="Date Placeholder 9">
            <a:extLst>
              <a:ext uri="{FF2B5EF4-FFF2-40B4-BE49-F238E27FC236}">
                <a16:creationId xmlns:a16="http://schemas.microsoft.com/office/drawing/2014/main" id="{41CC83E6-E70E-43EE-817C-4F68FB75EFD9}"/>
              </a:ext>
            </a:extLst>
          </p:cNvPr>
          <p:cNvSpPr>
            <a:spLocks noGrp="1"/>
          </p:cNvSpPr>
          <p:nvPr>
            <p:ph type="dt" sz="half" idx="35"/>
          </p:nvPr>
        </p:nvSpPr>
        <p:spPr/>
        <p:txBody>
          <a:bodyPr/>
          <a:lstStyle>
            <a:lvl1pPr>
              <a:lnSpc>
                <a:spcPct val="100000"/>
              </a:lnSpc>
              <a:defRPr/>
            </a:lvl1pPr>
          </a:lstStyle>
          <a:p>
            <a:endParaRPr lang="en-GB"/>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B80D5A71-6ACC-4545-A46D-A2D8753226D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73553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13" name="Picture Placeholder 13">
            <a:extLst>
              <a:ext uri="{FF2B5EF4-FFF2-40B4-BE49-F238E27FC236}">
                <a16:creationId xmlns:a16="http://schemas.microsoft.com/office/drawing/2014/main" id="{40B35679-83CF-4DE2-BCA6-286802F65026}"/>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2110016"/>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320280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429559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8" name="Text Placeholder 7">
            <a:extLst>
              <a:ext uri="{FF2B5EF4-FFF2-40B4-BE49-F238E27FC236}">
                <a16:creationId xmlns:a16="http://schemas.microsoft.com/office/drawing/2014/main" id="{BED2D347-F52F-43C1-87F8-DDC9498C0F38}"/>
              </a:ext>
            </a:extLst>
          </p:cNvPr>
          <p:cNvSpPr>
            <a:spLocks noGrp="1"/>
          </p:cNvSpPr>
          <p:nvPr>
            <p:ph type="body" sz="quarter" idx="26" hasCustomPrompt="1"/>
          </p:nvPr>
        </p:nvSpPr>
        <p:spPr>
          <a:xfrm>
            <a:off x="4499428" y="2019453"/>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6" name="Text Placeholder 7">
            <a:extLst>
              <a:ext uri="{FF2B5EF4-FFF2-40B4-BE49-F238E27FC236}">
                <a16:creationId xmlns:a16="http://schemas.microsoft.com/office/drawing/2014/main" id="{4A674ED9-5FA4-4FE1-86F0-863ECF4F5C27}"/>
              </a:ext>
            </a:extLst>
          </p:cNvPr>
          <p:cNvSpPr>
            <a:spLocks noGrp="1"/>
          </p:cNvSpPr>
          <p:nvPr>
            <p:ph type="body" sz="quarter" idx="27" hasCustomPrompt="1"/>
          </p:nvPr>
        </p:nvSpPr>
        <p:spPr>
          <a:xfrm>
            <a:off x="4499428" y="3110417"/>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2" name="Text Placeholder 7">
            <a:extLst>
              <a:ext uri="{FF2B5EF4-FFF2-40B4-BE49-F238E27FC236}">
                <a16:creationId xmlns:a16="http://schemas.microsoft.com/office/drawing/2014/main" id="{DC1651B7-FA29-4E69-8977-501BC13BB59B}"/>
              </a:ext>
            </a:extLst>
          </p:cNvPr>
          <p:cNvSpPr>
            <a:spLocks noGrp="1"/>
          </p:cNvSpPr>
          <p:nvPr>
            <p:ph type="body" sz="quarter" idx="28" hasCustomPrompt="1"/>
          </p:nvPr>
        </p:nvSpPr>
        <p:spPr>
          <a:xfrm>
            <a:off x="4499428" y="4203207"/>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4" name="Text Placeholder 96">
            <a:extLst>
              <a:ext uri="{FF2B5EF4-FFF2-40B4-BE49-F238E27FC236}">
                <a16:creationId xmlns:a16="http://schemas.microsoft.com/office/drawing/2014/main" id="{EC615CB5-4947-47D0-B400-A69B3468C41A}"/>
              </a:ext>
            </a:extLst>
          </p:cNvPr>
          <p:cNvSpPr>
            <a:spLocks noGrp="1"/>
          </p:cNvSpPr>
          <p:nvPr>
            <p:ph type="body" sz="quarter" idx="111" hasCustomPrompt="1"/>
          </p:nvPr>
        </p:nvSpPr>
        <p:spPr>
          <a:xfrm>
            <a:off x="4475164"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40242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4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3DA75641-709C-423B-B1F0-AD4EF905E59B}"/>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99391"/>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714202"/>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629013"/>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4543825"/>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16" name="Text Placeholder 7">
            <a:extLst>
              <a:ext uri="{FF2B5EF4-FFF2-40B4-BE49-F238E27FC236}">
                <a16:creationId xmlns:a16="http://schemas.microsoft.com/office/drawing/2014/main" id="{A405DB1E-6924-443C-A8B8-FFCED6D04408}"/>
              </a:ext>
            </a:extLst>
          </p:cNvPr>
          <p:cNvSpPr>
            <a:spLocks noGrp="1"/>
          </p:cNvSpPr>
          <p:nvPr>
            <p:ph type="body" sz="quarter" idx="28" hasCustomPrompt="1"/>
          </p:nvPr>
        </p:nvSpPr>
        <p:spPr>
          <a:xfrm>
            <a:off x="4499428" y="1716591"/>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2" name="Text Placeholder 7">
            <a:extLst>
              <a:ext uri="{FF2B5EF4-FFF2-40B4-BE49-F238E27FC236}">
                <a16:creationId xmlns:a16="http://schemas.microsoft.com/office/drawing/2014/main" id="{7620A9FC-75F4-4534-8E23-737EFB4DB02B}"/>
              </a:ext>
            </a:extLst>
          </p:cNvPr>
          <p:cNvSpPr>
            <a:spLocks noGrp="1"/>
          </p:cNvSpPr>
          <p:nvPr>
            <p:ph type="body" sz="quarter" idx="29" hasCustomPrompt="1"/>
          </p:nvPr>
        </p:nvSpPr>
        <p:spPr>
          <a:xfrm>
            <a:off x="4499428" y="2631402"/>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3" name="Text Placeholder 7">
            <a:extLst>
              <a:ext uri="{FF2B5EF4-FFF2-40B4-BE49-F238E27FC236}">
                <a16:creationId xmlns:a16="http://schemas.microsoft.com/office/drawing/2014/main" id="{D0C7DB09-B358-4330-A556-6A32306FB6FF}"/>
              </a:ext>
            </a:extLst>
          </p:cNvPr>
          <p:cNvSpPr>
            <a:spLocks noGrp="1"/>
          </p:cNvSpPr>
          <p:nvPr>
            <p:ph type="body" sz="quarter" idx="30" hasCustomPrompt="1"/>
          </p:nvPr>
        </p:nvSpPr>
        <p:spPr>
          <a:xfrm>
            <a:off x="4499428" y="3546213"/>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4" name="Text Placeholder 7">
            <a:extLst>
              <a:ext uri="{FF2B5EF4-FFF2-40B4-BE49-F238E27FC236}">
                <a16:creationId xmlns:a16="http://schemas.microsoft.com/office/drawing/2014/main" id="{D7F83E1A-C572-414D-B749-C4B0072E45A8}"/>
              </a:ext>
            </a:extLst>
          </p:cNvPr>
          <p:cNvSpPr>
            <a:spLocks noGrp="1"/>
          </p:cNvSpPr>
          <p:nvPr>
            <p:ph type="body" sz="quarter" idx="31" hasCustomPrompt="1"/>
          </p:nvPr>
        </p:nvSpPr>
        <p:spPr>
          <a:xfrm>
            <a:off x="4499428" y="4461025"/>
            <a:ext cx="741600" cy="7416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15" name="Text Placeholder 96">
            <a:extLst>
              <a:ext uri="{FF2B5EF4-FFF2-40B4-BE49-F238E27FC236}">
                <a16:creationId xmlns:a16="http://schemas.microsoft.com/office/drawing/2014/main" id="{EA0CACC8-E0A6-4BD0-B30E-E2F76A3686F9}"/>
              </a:ext>
            </a:extLst>
          </p:cNvPr>
          <p:cNvSpPr>
            <a:spLocks noGrp="1"/>
          </p:cNvSpPr>
          <p:nvPr>
            <p:ph type="body" sz="quarter" idx="111" hasCustomPrompt="1"/>
          </p:nvPr>
        </p:nvSpPr>
        <p:spPr>
          <a:xfrm>
            <a:off x="4475164" y="5539988"/>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64970692"/>
      </p:ext>
    </p:extLst>
  </p:cSld>
  <p:clrMapOvr>
    <a:masterClrMapping/>
  </p:clrMapOvr>
  <p:extLst>
    <p:ext uri="{DCECCB84-F9BA-43D5-87BE-67443E8EF086}">
      <p15:sldGuideLst xmlns:p15="http://schemas.microsoft.com/office/powerpoint/2012/main">
        <p15:guide id="1" orient="horz" pos="890" userDrawn="1">
          <p15:clr>
            <a:srgbClr val="A4A3A4"/>
          </p15:clr>
        </p15:guide>
        <p15:guide id="2" orient="horz" pos="981" userDrawn="1">
          <p15:clr>
            <a:srgbClr val="A4A3A4"/>
          </p15:clr>
        </p15:guide>
        <p15:guide id="3" pos="2819"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5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606F2FD5-F128-4C4F-BF0A-3F6CBBABE385}"/>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03463"/>
            <a:ext cx="6424612" cy="576000"/>
          </a:xfrm>
        </p:spPr>
        <p:txBody>
          <a:bodyPr bIns="0" anchor="ctr" anchorCtr="0"/>
          <a:lstStyle>
            <a:lvl1pPr marL="0" indent="0">
              <a:buNone/>
              <a:defRPr/>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460683"/>
            <a:ext cx="6424612" cy="576000"/>
          </a:xfrm>
        </p:spPr>
        <p:txBody>
          <a:bodyPr bIns="0" anchor="ctr" anchorCtr="0"/>
          <a:lstStyle>
            <a:lvl1pPr marL="0" indent="0">
              <a:buNone/>
              <a:defRPr/>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217903"/>
            <a:ext cx="6424612" cy="576000"/>
          </a:xfrm>
        </p:spPr>
        <p:txBody>
          <a:bodyPr bIns="0" anchor="ctr" anchorCtr="0"/>
          <a:lstStyle>
            <a:lvl1pPr marL="0" indent="0">
              <a:buNone/>
              <a:defRPr/>
            </a:lvl1pPr>
          </a:lstStyle>
          <a:p>
            <a:pPr lvl="0"/>
            <a:r>
              <a:rPr lang="en-US" dirty="0"/>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3975123"/>
            <a:ext cx="6424612" cy="576000"/>
          </a:xfrm>
        </p:spPr>
        <p:txBody>
          <a:bodyPr bIns="0" anchor="ctr" anchorCtr="0"/>
          <a:lstStyle>
            <a:lvl1pPr marL="0" indent="0">
              <a:buNone/>
              <a:defRPr/>
            </a:lvl1pPr>
          </a:lstStyle>
          <a:p>
            <a:pPr lvl="0"/>
            <a:r>
              <a:rPr lang="en-US" dirty="0"/>
              <a:t>Click to add item</a:t>
            </a:r>
          </a:p>
        </p:txBody>
      </p:sp>
      <p:sp>
        <p:nvSpPr>
          <p:cNvPr id="16" name="Text Placeholder 5">
            <a:extLst>
              <a:ext uri="{FF2B5EF4-FFF2-40B4-BE49-F238E27FC236}">
                <a16:creationId xmlns:a16="http://schemas.microsoft.com/office/drawing/2014/main" id="{5E299348-94D5-4256-BE1F-91C31CCEE98F}"/>
              </a:ext>
            </a:extLst>
          </p:cNvPr>
          <p:cNvSpPr>
            <a:spLocks noGrp="1"/>
          </p:cNvSpPr>
          <p:nvPr>
            <p:ph type="body" sz="quarter" idx="28" hasCustomPrompt="1"/>
          </p:nvPr>
        </p:nvSpPr>
        <p:spPr>
          <a:xfrm>
            <a:off x="5359400" y="4732343"/>
            <a:ext cx="6424612" cy="576000"/>
          </a:xfrm>
        </p:spPr>
        <p:txBody>
          <a:bodyPr bIns="0" anchor="ctr" anchorCtr="0"/>
          <a:lstStyle>
            <a:lvl1pPr marL="0" indent="0">
              <a:buNone/>
              <a:defRPr/>
            </a:lvl1pPr>
          </a:lstStyle>
          <a:p>
            <a:pPr lvl="0"/>
            <a:r>
              <a:rPr lang="en-US"/>
              <a:t>Click to add item</a:t>
            </a:r>
          </a:p>
        </p:txBody>
      </p:sp>
      <p:sp>
        <p:nvSpPr>
          <p:cNvPr id="23" name="Text Placeholder 7">
            <a:extLst>
              <a:ext uri="{FF2B5EF4-FFF2-40B4-BE49-F238E27FC236}">
                <a16:creationId xmlns:a16="http://schemas.microsoft.com/office/drawing/2014/main" id="{FFA643F8-1A02-4F8A-A364-9AE565DF5EAA}"/>
              </a:ext>
            </a:extLst>
          </p:cNvPr>
          <p:cNvSpPr>
            <a:spLocks noGrp="1"/>
          </p:cNvSpPr>
          <p:nvPr>
            <p:ph type="body" sz="quarter" idx="30" hasCustomPrompt="1"/>
          </p:nvPr>
        </p:nvSpPr>
        <p:spPr>
          <a:xfrm>
            <a:off x="4557303" y="1681863"/>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4" name="Text Placeholder 7">
            <a:extLst>
              <a:ext uri="{FF2B5EF4-FFF2-40B4-BE49-F238E27FC236}">
                <a16:creationId xmlns:a16="http://schemas.microsoft.com/office/drawing/2014/main" id="{13713115-FE34-4B39-AFA3-10C746337489}"/>
              </a:ext>
            </a:extLst>
          </p:cNvPr>
          <p:cNvSpPr>
            <a:spLocks noGrp="1"/>
          </p:cNvSpPr>
          <p:nvPr>
            <p:ph type="body" sz="quarter" idx="31" hasCustomPrompt="1"/>
          </p:nvPr>
        </p:nvSpPr>
        <p:spPr>
          <a:xfrm>
            <a:off x="4557303" y="2439083"/>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5" name="Text Placeholder 7">
            <a:extLst>
              <a:ext uri="{FF2B5EF4-FFF2-40B4-BE49-F238E27FC236}">
                <a16:creationId xmlns:a16="http://schemas.microsoft.com/office/drawing/2014/main" id="{CCE34AE4-68D5-46DB-AD84-2C32865C63DA}"/>
              </a:ext>
            </a:extLst>
          </p:cNvPr>
          <p:cNvSpPr>
            <a:spLocks noGrp="1"/>
          </p:cNvSpPr>
          <p:nvPr>
            <p:ph type="body" sz="quarter" idx="32" hasCustomPrompt="1"/>
          </p:nvPr>
        </p:nvSpPr>
        <p:spPr>
          <a:xfrm>
            <a:off x="4557303" y="3196303"/>
            <a:ext cx="619200" cy="6192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47AC357D-474A-4C79-9824-ECFF8F3FFD43}"/>
              </a:ext>
            </a:extLst>
          </p:cNvPr>
          <p:cNvSpPr>
            <a:spLocks noGrp="1"/>
          </p:cNvSpPr>
          <p:nvPr>
            <p:ph type="body" sz="quarter" idx="33" hasCustomPrompt="1"/>
          </p:nvPr>
        </p:nvSpPr>
        <p:spPr>
          <a:xfrm>
            <a:off x="4557303" y="3953523"/>
            <a:ext cx="619200" cy="6192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7" name="Text Placeholder 7">
            <a:extLst>
              <a:ext uri="{FF2B5EF4-FFF2-40B4-BE49-F238E27FC236}">
                <a16:creationId xmlns:a16="http://schemas.microsoft.com/office/drawing/2014/main" id="{95DEB97F-2B12-42B1-94DB-0EF97C477C0A}"/>
              </a:ext>
            </a:extLst>
          </p:cNvPr>
          <p:cNvSpPr>
            <a:spLocks noGrp="1"/>
          </p:cNvSpPr>
          <p:nvPr>
            <p:ph type="body" sz="quarter" idx="34" hasCustomPrompt="1"/>
          </p:nvPr>
        </p:nvSpPr>
        <p:spPr>
          <a:xfrm>
            <a:off x="4557303" y="4710743"/>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8" name="Text Placeholder 96">
            <a:extLst>
              <a:ext uri="{FF2B5EF4-FFF2-40B4-BE49-F238E27FC236}">
                <a16:creationId xmlns:a16="http://schemas.microsoft.com/office/drawing/2014/main" id="{5F6A1124-9F09-4D7A-B563-659BB17D0B1A}"/>
              </a:ext>
            </a:extLst>
          </p:cNvPr>
          <p:cNvSpPr>
            <a:spLocks noGrp="1"/>
          </p:cNvSpPr>
          <p:nvPr>
            <p:ph type="body" sz="quarter" idx="111" hasCustomPrompt="1"/>
          </p:nvPr>
        </p:nvSpPr>
        <p:spPr>
          <a:xfrm>
            <a:off x="4475163"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678234065"/>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981" userDrawn="1">
          <p15:clr>
            <a:srgbClr val="A4A3A4"/>
          </p15:clr>
        </p15:guide>
        <p15:guide id="3" orient="horz" pos="890"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4791530" cy="618672"/>
          </a:xfrm>
        </p:spPr>
        <p:txBody>
          <a:bodyPr bIns="0" anchor="ctr" anchorCtr="0"/>
          <a:lstStyle>
            <a:lvl1pPr marL="0" indent="0">
              <a:buNone/>
              <a:defRPr/>
            </a:lvl1pPr>
          </a:lstStyle>
          <a:p>
            <a:pPr lvl="0"/>
            <a:r>
              <a:rPr lang="en-US"/>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47915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47915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47915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47915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7013123" y="1855084"/>
            <a:ext cx="4770892" cy="618672"/>
          </a:xfrm>
        </p:spPr>
        <p:txBody>
          <a:bodyPr bIns="0" anchor="ctr" anchorCtr="0"/>
          <a:lstStyle>
            <a:lvl1pPr marL="0" indent="0">
              <a:buNone/>
              <a:defRPr/>
            </a:lvl1pPr>
          </a:lstStyle>
          <a:p>
            <a:pPr lvl="0"/>
            <a:r>
              <a:rPr lang="en-US"/>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7013123" y="2619616"/>
            <a:ext cx="4770892"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7013123" y="3384148"/>
            <a:ext cx="4770892"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7013123" y="4148680"/>
            <a:ext cx="4770892"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7013123" y="4913210"/>
            <a:ext cx="4770892"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6152624"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6152624"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6152624"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6152624"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6152624"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96">
            <a:extLst>
              <a:ext uri="{FF2B5EF4-FFF2-40B4-BE49-F238E27FC236}">
                <a16:creationId xmlns:a16="http://schemas.microsoft.com/office/drawing/2014/main" id="{0AEE188C-F765-43DC-982D-6659ECB23541}"/>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49503152"/>
      </p:ext>
    </p:extLst>
  </p:cSld>
  <p:clrMapOvr>
    <a:masterClrMapping/>
  </p:clrMapOvr>
  <p:extLst>
    <p:ext uri="{DCECCB84-F9BA-43D5-87BE-67443E8EF086}">
      <p15:sldGuideLst xmlns:p15="http://schemas.microsoft.com/office/powerpoint/2012/main">
        <p15:guide id="5" pos="3817">
          <p15:clr>
            <a:srgbClr val="A4A3A4"/>
          </p15:clr>
        </p15:guide>
        <p15:guide id="6" pos="3876">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5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2848430" cy="618672"/>
          </a:xfrm>
        </p:spPr>
        <p:txBody>
          <a:bodyPr bIns="0" anchor="ctr" anchorCtr="0"/>
          <a:lstStyle>
            <a:lvl1pPr marL="0" indent="0">
              <a:buNone/>
              <a:defRPr/>
            </a:lvl1pPr>
          </a:lstStyle>
          <a:p>
            <a:pPr lvl="0"/>
            <a:r>
              <a:rPr lang="en-US" dirty="0"/>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28484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28484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28484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28484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5120063" y="1855084"/>
            <a:ext cx="2847600" cy="618672"/>
          </a:xfrm>
        </p:spPr>
        <p:txBody>
          <a:bodyPr bIns="0" anchor="ctr" anchorCtr="0"/>
          <a:lstStyle>
            <a:lvl1pPr marL="0" indent="0">
              <a:buNone/>
              <a:defRPr/>
            </a:lvl1pPr>
          </a:lstStyle>
          <a:p>
            <a:pPr lvl="0"/>
            <a:r>
              <a:rPr lang="en-US" dirty="0"/>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5120063" y="2619616"/>
            <a:ext cx="2847600"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5120063" y="3384148"/>
            <a:ext cx="2847600"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5120063" y="4148680"/>
            <a:ext cx="2847600"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5120063" y="4913210"/>
            <a:ext cx="2847600"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4224338"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4224338"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4224338"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4224338"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4224338"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966D5D0B-8507-41D4-B07A-4D81EA4DF8DD}"/>
              </a:ext>
            </a:extLst>
          </p:cNvPr>
          <p:cNvSpPr>
            <a:spLocks noGrp="1"/>
          </p:cNvSpPr>
          <p:nvPr>
            <p:ph type="body" sz="quarter" idx="51" hasCustomPrompt="1"/>
          </p:nvPr>
        </p:nvSpPr>
        <p:spPr>
          <a:xfrm>
            <a:off x="8075613"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9" name="Text Placeholder 5">
            <a:extLst>
              <a:ext uri="{FF2B5EF4-FFF2-40B4-BE49-F238E27FC236}">
                <a16:creationId xmlns:a16="http://schemas.microsoft.com/office/drawing/2014/main" id="{96AA8459-802A-4E1F-B3C2-5F7D48D6176C}"/>
              </a:ext>
            </a:extLst>
          </p:cNvPr>
          <p:cNvSpPr>
            <a:spLocks noGrp="1"/>
          </p:cNvSpPr>
          <p:nvPr>
            <p:ph type="body" sz="quarter" idx="52" hasCustomPrompt="1"/>
          </p:nvPr>
        </p:nvSpPr>
        <p:spPr>
          <a:xfrm>
            <a:off x="8936412" y="1855084"/>
            <a:ext cx="2847600" cy="618672"/>
          </a:xfrm>
        </p:spPr>
        <p:txBody>
          <a:bodyPr bIns="0" anchor="ctr" anchorCtr="0"/>
          <a:lstStyle>
            <a:lvl1pPr marL="0" indent="0">
              <a:buNone/>
              <a:defRPr/>
            </a:lvl1pPr>
          </a:lstStyle>
          <a:p>
            <a:pPr lvl="0"/>
            <a:r>
              <a:rPr lang="en-US" dirty="0"/>
              <a:t>Click to add item</a:t>
            </a:r>
          </a:p>
        </p:txBody>
      </p:sp>
      <p:sp>
        <p:nvSpPr>
          <p:cNvPr id="40" name="Text Placeholder 7">
            <a:extLst>
              <a:ext uri="{FF2B5EF4-FFF2-40B4-BE49-F238E27FC236}">
                <a16:creationId xmlns:a16="http://schemas.microsoft.com/office/drawing/2014/main" id="{EB072082-F611-45F4-9707-131025E1592D}"/>
              </a:ext>
            </a:extLst>
          </p:cNvPr>
          <p:cNvSpPr>
            <a:spLocks noGrp="1"/>
          </p:cNvSpPr>
          <p:nvPr>
            <p:ph type="body" sz="quarter" idx="53" hasCustomPrompt="1"/>
          </p:nvPr>
        </p:nvSpPr>
        <p:spPr>
          <a:xfrm>
            <a:off x="8075613"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1" name="Text Placeholder 5">
            <a:extLst>
              <a:ext uri="{FF2B5EF4-FFF2-40B4-BE49-F238E27FC236}">
                <a16:creationId xmlns:a16="http://schemas.microsoft.com/office/drawing/2014/main" id="{BA81CD7D-79E5-4A02-918A-AA4E603045FA}"/>
              </a:ext>
            </a:extLst>
          </p:cNvPr>
          <p:cNvSpPr>
            <a:spLocks noGrp="1"/>
          </p:cNvSpPr>
          <p:nvPr>
            <p:ph type="body" sz="quarter" idx="54" hasCustomPrompt="1"/>
          </p:nvPr>
        </p:nvSpPr>
        <p:spPr>
          <a:xfrm>
            <a:off x="8936413" y="2619616"/>
            <a:ext cx="2847600" cy="618672"/>
          </a:xfrm>
        </p:spPr>
        <p:txBody>
          <a:bodyPr bIns="0" anchor="ctr" anchorCtr="0"/>
          <a:lstStyle>
            <a:lvl1pPr marL="0" indent="0">
              <a:buNone/>
              <a:defRPr/>
            </a:lvl1pPr>
          </a:lstStyle>
          <a:p>
            <a:pPr lvl="0"/>
            <a:r>
              <a:rPr lang="en-US"/>
              <a:t>Click to add item</a:t>
            </a:r>
          </a:p>
        </p:txBody>
      </p:sp>
      <p:sp>
        <p:nvSpPr>
          <p:cNvPr id="42" name="Text Placeholder 7">
            <a:extLst>
              <a:ext uri="{FF2B5EF4-FFF2-40B4-BE49-F238E27FC236}">
                <a16:creationId xmlns:a16="http://schemas.microsoft.com/office/drawing/2014/main" id="{17C86CC8-847B-4B3C-896A-7251C4063555}"/>
              </a:ext>
            </a:extLst>
          </p:cNvPr>
          <p:cNvSpPr>
            <a:spLocks noGrp="1"/>
          </p:cNvSpPr>
          <p:nvPr>
            <p:ph type="body" sz="quarter" idx="55" hasCustomPrompt="1"/>
          </p:nvPr>
        </p:nvSpPr>
        <p:spPr>
          <a:xfrm>
            <a:off x="8075613"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3" name="Text Placeholder 5">
            <a:extLst>
              <a:ext uri="{FF2B5EF4-FFF2-40B4-BE49-F238E27FC236}">
                <a16:creationId xmlns:a16="http://schemas.microsoft.com/office/drawing/2014/main" id="{3E23F247-51F4-4A6E-96AF-5D5EA047E631}"/>
              </a:ext>
            </a:extLst>
          </p:cNvPr>
          <p:cNvSpPr>
            <a:spLocks noGrp="1"/>
          </p:cNvSpPr>
          <p:nvPr>
            <p:ph type="body" sz="quarter" idx="56" hasCustomPrompt="1"/>
          </p:nvPr>
        </p:nvSpPr>
        <p:spPr>
          <a:xfrm>
            <a:off x="8936413" y="3384148"/>
            <a:ext cx="2847600" cy="618672"/>
          </a:xfrm>
        </p:spPr>
        <p:txBody>
          <a:bodyPr bIns="0" anchor="ctr" anchorCtr="0"/>
          <a:lstStyle>
            <a:lvl1pPr marL="0" indent="0">
              <a:buNone/>
              <a:defRPr/>
            </a:lvl1pPr>
          </a:lstStyle>
          <a:p>
            <a:pPr lvl="0"/>
            <a:r>
              <a:rPr lang="en-US"/>
              <a:t>Click to add item</a:t>
            </a:r>
          </a:p>
        </p:txBody>
      </p:sp>
      <p:sp>
        <p:nvSpPr>
          <p:cNvPr id="44" name="Text Placeholder 7">
            <a:extLst>
              <a:ext uri="{FF2B5EF4-FFF2-40B4-BE49-F238E27FC236}">
                <a16:creationId xmlns:a16="http://schemas.microsoft.com/office/drawing/2014/main" id="{E9973869-3F65-4CBC-AE60-4DB14F89BC28}"/>
              </a:ext>
            </a:extLst>
          </p:cNvPr>
          <p:cNvSpPr>
            <a:spLocks noGrp="1"/>
          </p:cNvSpPr>
          <p:nvPr>
            <p:ph type="body" sz="quarter" idx="57" hasCustomPrompt="1"/>
          </p:nvPr>
        </p:nvSpPr>
        <p:spPr>
          <a:xfrm>
            <a:off x="8075613"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5" name="Text Placeholder 5">
            <a:extLst>
              <a:ext uri="{FF2B5EF4-FFF2-40B4-BE49-F238E27FC236}">
                <a16:creationId xmlns:a16="http://schemas.microsoft.com/office/drawing/2014/main" id="{D77C0CF7-146D-42B3-A853-A86442F48822}"/>
              </a:ext>
            </a:extLst>
          </p:cNvPr>
          <p:cNvSpPr>
            <a:spLocks noGrp="1"/>
          </p:cNvSpPr>
          <p:nvPr>
            <p:ph type="body" sz="quarter" idx="58" hasCustomPrompt="1"/>
          </p:nvPr>
        </p:nvSpPr>
        <p:spPr>
          <a:xfrm>
            <a:off x="8936413" y="4148680"/>
            <a:ext cx="2847600" cy="618672"/>
          </a:xfrm>
        </p:spPr>
        <p:txBody>
          <a:bodyPr bIns="0" anchor="ctr" anchorCtr="0"/>
          <a:lstStyle>
            <a:lvl1pPr marL="0" indent="0">
              <a:buNone/>
              <a:defRPr/>
            </a:lvl1pPr>
          </a:lstStyle>
          <a:p>
            <a:pPr lvl="0"/>
            <a:r>
              <a:rPr lang="en-US"/>
              <a:t>Click to add item</a:t>
            </a:r>
          </a:p>
        </p:txBody>
      </p:sp>
      <p:sp>
        <p:nvSpPr>
          <p:cNvPr id="46" name="Text Placeholder 7">
            <a:extLst>
              <a:ext uri="{FF2B5EF4-FFF2-40B4-BE49-F238E27FC236}">
                <a16:creationId xmlns:a16="http://schemas.microsoft.com/office/drawing/2014/main" id="{BCA8B1CC-0D3D-4149-8BBC-DCA9258CD404}"/>
              </a:ext>
            </a:extLst>
          </p:cNvPr>
          <p:cNvSpPr>
            <a:spLocks noGrp="1"/>
          </p:cNvSpPr>
          <p:nvPr>
            <p:ph type="body" sz="quarter" idx="59" hasCustomPrompt="1"/>
          </p:nvPr>
        </p:nvSpPr>
        <p:spPr>
          <a:xfrm>
            <a:off x="8075613"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7" name="Text Placeholder 5">
            <a:extLst>
              <a:ext uri="{FF2B5EF4-FFF2-40B4-BE49-F238E27FC236}">
                <a16:creationId xmlns:a16="http://schemas.microsoft.com/office/drawing/2014/main" id="{9ED415F2-FE91-45A2-90CA-FD24FBE2066E}"/>
              </a:ext>
            </a:extLst>
          </p:cNvPr>
          <p:cNvSpPr>
            <a:spLocks noGrp="1"/>
          </p:cNvSpPr>
          <p:nvPr>
            <p:ph type="body" sz="quarter" idx="60" hasCustomPrompt="1"/>
          </p:nvPr>
        </p:nvSpPr>
        <p:spPr>
          <a:xfrm>
            <a:off x="8936412" y="4913210"/>
            <a:ext cx="2847600" cy="618672"/>
          </a:xfrm>
        </p:spPr>
        <p:txBody>
          <a:bodyPr bIns="0" anchor="ctr" anchorCtr="0"/>
          <a:lstStyle>
            <a:lvl1pPr marL="0" indent="0">
              <a:buNone/>
              <a:defRPr/>
            </a:lvl1pPr>
          </a:lstStyle>
          <a:p>
            <a:pPr lvl="0"/>
            <a:r>
              <a:rPr lang="en-US" dirty="0"/>
              <a:t>Click to add item</a:t>
            </a:r>
          </a:p>
        </p:txBody>
      </p:sp>
      <p:sp>
        <p:nvSpPr>
          <p:cNvPr id="97" name="Text Placeholder 96">
            <a:extLst>
              <a:ext uri="{FF2B5EF4-FFF2-40B4-BE49-F238E27FC236}">
                <a16:creationId xmlns:a16="http://schemas.microsoft.com/office/drawing/2014/main" id="{14348663-4319-4C79-B6B2-A03D4D4B5FE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55069973"/>
      </p:ext>
    </p:extLst>
  </p:cSld>
  <p:clrMapOvr>
    <a:masterClrMapping/>
  </p:clrMapOvr>
  <p:extLst>
    <p:ext uri="{DCECCB84-F9BA-43D5-87BE-67443E8EF086}">
      <p15:sldGuideLst xmlns:p15="http://schemas.microsoft.com/office/powerpoint/2012/main">
        <p15:guide id="5" pos="2593" userDrawn="1">
          <p15:clr>
            <a:srgbClr val="A4A3A4"/>
          </p15:clr>
        </p15:guide>
        <p15:guide id="6" pos="2661" userDrawn="1">
          <p15:clr>
            <a:srgbClr val="A4A3A4"/>
          </p15:clr>
        </p15:guide>
        <p15:guide id="11" orient="horz" pos="890" userDrawn="1">
          <p15:clr>
            <a:srgbClr val="C35EA4"/>
          </p15:clr>
        </p15:guide>
        <p15:guide id="12" orient="horz" pos="981" userDrawn="1">
          <p15:clr>
            <a:srgbClr val="C35EA4"/>
          </p15:clr>
        </p15:guide>
        <p15:guide id="13" pos="5019" userDrawn="1">
          <p15:clr>
            <a:srgbClr val="A4A3A4"/>
          </p15:clr>
        </p15:guide>
        <p15:guide id="14" pos="5087" userDrawn="1">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3111949-E0F7-4A2E-A548-C3A3552F309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804238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3" y="13777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3" y="22504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3" y="31231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3" y="39958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3" y="48685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 name="Title 1">
            <a:extLst>
              <a:ext uri="{FF2B5EF4-FFF2-40B4-BE49-F238E27FC236}">
                <a16:creationId xmlns:a16="http://schemas.microsoft.com/office/drawing/2014/main" id="{A56DDAF5-5DED-475C-9142-6C8A5928A695}"/>
              </a:ext>
            </a:extLst>
          </p:cNvPr>
          <p:cNvSpPr>
            <a:spLocks noGrp="1"/>
          </p:cNvSpPr>
          <p:nvPr>
            <p:ph type="title" hasCustomPrompt="1"/>
          </p:nvPr>
        </p:nvSpPr>
        <p:spPr>
          <a:xfrm>
            <a:off x="407987" y="1700888"/>
            <a:ext cx="2518093" cy="4489676"/>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863539596"/>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4" y="13777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4" y="22504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4" y="31231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4" y="39958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4" y="48685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2" name="#1">
            <a:extLst>
              <a:ext uri="{FF2B5EF4-FFF2-40B4-BE49-F238E27FC236}">
                <a16:creationId xmlns:a16="http://schemas.microsoft.com/office/drawing/2014/main" id="{D712D594-9838-406B-A423-AF4DD9575655}"/>
              </a:ext>
            </a:extLst>
          </p:cNvPr>
          <p:cNvSpPr>
            <a:spLocks noGrp="1"/>
          </p:cNvSpPr>
          <p:nvPr>
            <p:ph type="body" sz="quarter" idx="28" hasCustomPrompt="1"/>
          </p:nvPr>
        </p:nvSpPr>
        <p:spPr>
          <a:xfrm>
            <a:off x="7249767"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4" name="Item 1">
            <a:extLst>
              <a:ext uri="{FF2B5EF4-FFF2-40B4-BE49-F238E27FC236}">
                <a16:creationId xmlns:a16="http://schemas.microsoft.com/office/drawing/2014/main" id="{E6CEC2E2-69F8-4E94-8A78-4CB2C44BE287}"/>
              </a:ext>
            </a:extLst>
          </p:cNvPr>
          <p:cNvSpPr>
            <a:spLocks noGrp="1"/>
          </p:cNvSpPr>
          <p:nvPr>
            <p:ph type="body" sz="quarter" idx="29" hasCustomPrompt="1"/>
          </p:nvPr>
        </p:nvSpPr>
        <p:spPr>
          <a:xfrm>
            <a:off x="8148638" y="13777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5" name="#2">
            <a:extLst>
              <a:ext uri="{FF2B5EF4-FFF2-40B4-BE49-F238E27FC236}">
                <a16:creationId xmlns:a16="http://schemas.microsoft.com/office/drawing/2014/main" id="{9C539EB1-7CB2-4B63-A266-4C0098CBF342}"/>
              </a:ext>
            </a:extLst>
          </p:cNvPr>
          <p:cNvSpPr>
            <a:spLocks noGrp="1"/>
          </p:cNvSpPr>
          <p:nvPr>
            <p:ph type="body" sz="quarter" idx="30" hasCustomPrompt="1"/>
          </p:nvPr>
        </p:nvSpPr>
        <p:spPr>
          <a:xfrm>
            <a:off x="7249767"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6" name="Item 2">
            <a:extLst>
              <a:ext uri="{FF2B5EF4-FFF2-40B4-BE49-F238E27FC236}">
                <a16:creationId xmlns:a16="http://schemas.microsoft.com/office/drawing/2014/main" id="{AD0564E3-8F86-49E2-84DB-5271D2B5D0F6}"/>
              </a:ext>
            </a:extLst>
          </p:cNvPr>
          <p:cNvSpPr>
            <a:spLocks noGrp="1"/>
          </p:cNvSpPr>
          <p:nvPr>
            <p:ph type="body" sz="quarter" idx="31" hasCustomPrompt="1"/>
          </p:nvPr>
        </p:nvSpPr>
        <p:spPr>
          <a:xfrm>
            <a:off x="8148638" y="22504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7" name="#3">
            <a:extLst>
              <a:ext uri="{FF2B5EF4-FFF2-40B4-BE49-F238E27FC236}">
                <a16:creationId xmlns:a16="http://schemas.microsoft.com/office/drawing/2014/main" id="{468DB777-D486-47FF-8915-A1BD7EAB2E60}"/>
              </a:ext>
            </a:extLst>
          </p:cNvPr>
          <p:cNvSpPr>
            <a:spLocks noGrp="1"/>
          </p:cNvSpPr>
          <p:nvPr>
            <p:ph type="body" sz="quarter" idx="32" hasCustomPrompt="1"/>
          </p:nvPr>
        </p:nvSpPr>
        <p:spPr>
          <a:xfrm>
            <a:off x="7260251"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8" name="Item 3">
            <a:extLst>
              <a:ext uri="{FF2B5EF4-FFF2-40B4-BE49-F238E27FC236}">
                <a16:creationId xmlns:a16="http://schemas.microsoft.com/office/drawing/2014/main" id="{1F101C97-3320-4673-B65E-60BE340BE2E9}"/>
              </a:ext>
            </a:extLst>
          </p:cNvPr>
          <p:cNvSpPr>
            <a:spLocks noGrp="1"/>
          </p:cNvSpPr>
          <p:nvPr>
            <p:ph type="body" sz="quarter" idx="33" hasCustomPrompt="1"/>
          </p:nvPr>
        </p:nvSpPr>
        <p:spPr>
          <a:xfrm>
            <a:off x="8148638" y="31231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9" name="#4">
            <a:extLst>
              <a:ext uri="{FF2B5EF4-FFF2-40B4-BE49-F238E27FC236}">
                <a16:creationId xmlns:a16="http://schemas.microsoft.com/office/drawing/2014/main" id="{10E34633-765D-4D5E-8A35-2F58A27D6726}"/>
              </a:ext>
            </a:extLst>
          </p:cNvPr>
          <p:cNvSpPr>
            <a:spLocks noGrp="1"/>
          </p:cNvSpPr>
          <p:nvPr>
            <p:ph type="body" sz="quarter" idx="34" hasCustomPrompt="1"/>
          </p:nvPr>
        </p:nvSpPr>
        <p:spPr>
          <a:xfrm>
            <a:off x="7249767"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0" name="Item 4">
            <a:extLst>
              <a:ext uri="{FF2B5EF4-FFF2-40B4-BE49-F238E27FC236}">
                <a16:creationId xmlns:a16="http://schemas.microsoft.com/office/drawing/2014/main" id="{BE74248F-3763-4D40-BD11-9233C6D6F70A}"/>
              </a:ext>
            </a:extLst>
          </p:cNvPr>
          <p:cNvSpPr>
            <a:spLocks noGrp="1"/>
          </p:cNvSpPr>
          <p:nvPr>
            <p:ph type="body" sz="quarter" idx="35" hasCustomPrompt="1"/>
          </p:nvPr>
        </p:nvSpPr>
        <p:spPr>
          <a:xfrm>
            <a:off x="8148638" y="39958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1" name="#5">
            <a:extLst>
              <a:ext uri="{FF2B5EF4-FFF2-40B4-BE49-F238E27FC236}">
                <a16:creationId xmlns:a16="http://schemas.microsoft.com/office/drawing/2014/main" id="{8C35DA81-F9B8-4AF3-BB7D-CB9A25260F00}"/>
              </a:ext>
            </a:extLst>
          </p:cNvPr>
          <p:cNvSpPr>
            <a:spLocks noGrp="1"/>
          </p:cNvSpPr>
          <p:nvPr>
            <p:ph type="body" sz="quarter" idx="36" hasCustomPrompt="1"/>
          </p:nvPr>
        </p:nvSpPr>
        <p:spPr>
          <a:xfrm>
            <a:off x="7260251"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2" name="Item 5">
            <a:extLst>
              <a:ext uri="{FF2B5EF4-FFF2-40B4-BE49-F238E27FC236}">
                <a16:creationId xmlns:a16="http://schemas.microsoft.com/office/drawing/2014/main" id="{1E2B1BEC-0BC1-49C0-9CFD-6FC1D63EB6D0}"/>
              </a:ext>
            </a:extLst>
          </p:cNvPr>
          <p:cNvSpPr>
            <a:spLocks noGrp="1"/>
          </p:cNvSpPr>
          <p:nvPr>
            <p:ph type="body" sz="quarter" idx="37" hasCustomPrompt="1"/>
          </p:nvPr>
        </p:nvSpPr>
        <p:spPr>
          <a:xfrm>
            <a:off x="8148638" y="48685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28DC7801-62D1-4986-A953-6C97953A31FB}"/>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4147623773"/>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guide id="7" pos="4498" userDrawn="1">
          <p15:clr>
            <a:srgbClr val="A4A3A4"/>
          </p15:clr>
        </p15:guide>
        <p15:guide id="8" pos="5042" userDrawn="1">
          <p15:clr>
            <a:srgbClr val="A4A3A4"/>
          </p15:clr>
        </p15:guide>
        <p15:guide id="9" pos="5133" userDrawn="1">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2"/>
            <a:ext cx="6985000" cy="424732"/>
          </a:xfrm>
          <a:ln w="12700">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3BA7ED80-DD6F-4EA5-9527-BFFE5DB0362C}"/>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533524983"/>
      </p:ext>
    </p:extLst>
  </p:cSld>
  <p:clrMapOvr>
    <a:masterClrMapping/>
  </p:clrMapOvr>
  <p:extLst>
    <p:ext uri="{DCECCB84-F9BA-43D5-87BE-67443E8EF086}">
      <p15:sldGuideLst xmlns:p15="http://schemas.microsoft.com/office/powerpoint/2012/main">
        <p15:guide id="2" pos="2275" userDrawn="1">
          <p15:clr>
            <a:srgbClr val="A4A3A4"/>
          </p15:clr>
        </p15:guide>
        <p15:guide id="6" pos="6698"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Statem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FFF0-7218-4B33-8DFC-E37157D920C0}"/>
              </a:ext>
            </a:extLst>
          </p:cNvPr>
          <p:cNvSpPr>
            <a:spLocks noGrp="1"/>
          </p:cNvSpPr>
          <p:nvPr>
            <p:ph type="title" hasCustomPrompt="1"/>
          </p:nvPr>
        </p:nvSpPr>
        <p:spPr>
          <a:xfrm>
            <a:off x="3288323" y="555585"/>
            <a:ext cx="5615354" cy="5614274"/>
          </a:xfrm>
          <a:prstGeom prst="ellipse">
            <a:avLst/>
          </a:prstGeom>
          <a:solidFill>
            <a:schemeClr val="bg1"/>
          </a:solidFill>
        </p:spPr>
        <p:txBody>
          <a:bodyPr anchor="ctr" anchorCtr="0">
            <a:normAutofit/>
          </a:bodyPr>
          <a:lstStyle>
            <a:lvl1pPr algn="ctr">
              <a:defRPr sz="4000">
                <a:solidFill>
                  <a:schemeClr val="accent1"/>
                </a:solidFill>
              </a:defRPr>
            </a:lvl1pPr>
          </a:lstStyle>
          <a:p>
            <a:r>
              <a:rPr lang="en-US"/>
              <a:t>Click to add key statement</a:t>
            </a:r>
          </a:p>
        </p:txBody>
      </p:sp>
      <p:sp>
        <p:nvSpPr>
          <p:cNvPr id="3" name="Date Placeholder 2">
            <a:extLst>
              <a:ext uri="{FF2B5EF4-FFF2-40B4-BE49-F238E27FC236}">
                <a16:creationId xmlns:a16="http://schemas.microsoft.com/office/drawing/2014/main" id="{BA8931D2-AD7B-454A-86A6-EA48B20C0CCA}"/>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5C0FD97D-3F39-4649-B10A-ECD97F370F22}"/>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4214809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3" name="Text Placeholder 6">
            <a:extLst>
              <a:ext uri="{FF2B5EF4-FFF2-40B4-BE49-F238E27FC236}">
                <a16:creationId xmlns:a16="http://schemas.microsoft.com/office/drawing/2014/main" id="{C819AF5B-E47A-4ACD-8D8C-52AD38CE5BFC}"/>
              </a:ext>
            </a:extLst>
          </p:cNvPr>
          <p:cNvSpPr>
            <a:spLocks noGrp="1"/>
          </p:cNvSpPr>
          <p:nvPr>
            <p:ph type="body" sz="quarter" idx="18" hasCustomPrompt="1"/>
          </p:nvPr>
        </p:nvSpPr>
        <p:spPr>
          <a:xfrm>
            <a:off x="7283449" y="14885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4" name="Text Placeholder 7">
            <a:extLst>
              <a:ext uri="{FF2B5EF4-FFF2-40B4-BE49-F238E27FC236}">
                <a16:creationId xmlns:a16="http://schemas.microsoft.com/office/drawing/2014/main" id="{47691383-ECAA-4F80-A331-7B599A1F5D8E}"/>
              </a:ext>
            </a:extLst>
          </p:cNvPr>
          <p:cNvSpPr>
            <a:spLocks noGrp="1"/>
          </p:cNvSpPr>
          <p:nvPr>
            <p:ph type="body" sz="quarter" idx="19" hasCustomPrompt="1"/>
          </p:nvPr>
        </p:nvSpPr>
        <p:spPr>
          <a:xfrm>
            <a:off x="7283449" y="23612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5" name="Text Placeholder 8">
            <a:extLst>
              <a:ext uri="{FF2B5EF4-FFF2-40B4-BE49-F238E27FC236}">
                <a16:creationId xmlns:a16="http://schemas.microsoft.com/office/drawing/2014/main" id="{1EB794D8-6580-4801-92C4-B9CDBE015BBC}"/>
              </a:ext>
            </a:extLst>
          </p:cNvPr>
          <p:cNvSpPr>
            <a:spLocks noGrp="1"/>
          </p:cNvSpPr>
          <p:nvPr>
            <p:ph type="body" sz="quarter" idx="20" hasCustomPrompt="1"/>
          </p:nvPr>
        </p:nvSpPr>
        <p:spPr>
          <a:xfrm>
            <a:off x="7283449" y="32339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6" name="Text Placeholder 9">
            <a:extLst>
              <a:ext uri="{FF2B5EF4-FFF2-40B4-BE49-F238E27FC236}">
                <a16:creationId xmlns:a16="http://schemas.microsoft.com/office/drawing/2014/main" id="{D49BB865-6EA1-4E1B-A365-5C4C9B6EA8FE}"/>
              </a:ext>
            </a:extLst>
          </p:cNvPr>
          <p:cNvSpPr>
            <a:spLocks noGrp="1"/>
          </p:cNvSpPr>
          <p:nvPr>
            <p:ph type="body" sz="quarter" idx="21" hasCustomPrompt="1"/>
          </p:nvPr>
        </p:nvSpPr>
        <p:spPr>
          <a:xfrm>
            <a:off x="7283449" y="41066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7" name="Text Placeholder 10">
            <a:extLst>
              <a:ext uri="{FF2B5EF4-FFF2-40B4-BE49-F238E27FC236}">
                <a16:creationId xmlns:a16="http://schemas.microsoft.com/office/drawing/2014/main" id="{A19D7038-1075-4AFC-AF51-44462E8C84E2}"/>
              </a:ext>
            </a:extLst>
          </p:cNvPr>
          <p:cNvSpPr>
            <a:spLocks noGrp="1"/>
          </p:cNvSpPr>
          <p:nvPr>
            <p:ph type="body" sz="quarter" idx="22" hasCustomPrompt="1"/>
          </p:nvPr>
        </p:nvSpPr>
        <p:spPr>
          <a:xfrm>
            <a:off x="7283449" y="49793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9B302E59-1420-4ACC-A9D4-962788C87890}"/>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919636122"/>
      </p:ext>
    </p:extLst>
  </p:cSld>
  <p:clrMapOvr>
    <a:masterClrMapping/>
  </p:clrMapOvr>
  <p:extLst>
    <p:ext uri="{DCECCB84-F9BA-43D5-87BE-67443E8EF086}">
      <p15:sldGuideLst xmlns:p15="http://schemas.microsoft.com/office/powerpoint/2012/main">
        <p15:guide id="1" pos="2275" userDrawn="1">
          <p15:clr>
            <a:srgbClr val="A4A3A4"/>
          </p15:clr>
        </p15:guide>
        <p15:guide id="3" pos="4588" userDrawn="1">
          <p15:clr>
            <a:srgbClr val="A4A3A4"/>
          </p15:clr>
        </p15:guide>
        <p15:guide id="5" pos="4384" userDrawn="1">
          <p15:clr>
            <a:srgbClr val="A4A3A4"/>
          </p15:clr>
        </p15:guide>
        <p15:guide id="6" pos="6698" userDrawn="1">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2" name="DO NOT DELETE (BRANDIN)">
            <a:extLst>
              <a:ext uri="{FF2B5EF4-FFF2-40B4-BE49-F238E27FC236}">
                <a16:creationId xmlns:a16="http://schemas.microsoft.com/office/drawing/2014/main" id="{48A2DD15-B119-4F14-A712-D85885B57751}"/>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559919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 Speakers (Light)">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049F64B-628A-48DE-84B4-38397AAB7DC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44854380"/>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Speakers (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31" name="Text Placeholder 96">
            <a:extLst>
              <a:ext uri="{FF2B5EF4-FFF2-40B4-BE49-F238E27FC236}">
                <a16:creationId xmlns:a16="http://schemas.microsoft.com/office/drawing/2014/main" id="{36C08F25-EA22-4E4E-83B5-7858728FD10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057201993"/>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Speakers (Dark)">
    <p:bg>
      <p:bgPr>
        <a:solidFill>
          <a:schemeClr val="tx1"/>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480DF74-92FB-4ECD-B23E-4C539F84744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1019413991"/>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Speakers (Dark)">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16" name="Text Placeholder 96">
            <a:extLst>
              <a:ext uri="{FF2B5EF4-FFF2-40B4-BE49-F238E27FC236}">
                <a16:creationId xmlns:a16="http://schemas.microsoft.com/office/drawing/2014/main" id="{12BF79A8-D986-47A9-9552-53F98E10767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834424837"/>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EDDEBCA3-4A93-4672-9C3B-DA8C5884737B}"/>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648209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 Logo Holders">
    <p:bg>
      <p:bgPr>
        <a:solidFill>
          <a:schemeClr val="accent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bg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1" name="Text Placeholder 96">
            <a:extLst>
              <a:ext uri="{FF2B5EF4-FFF2-40B4-BE49-F238E27FC236}">
                <a16:creationId xmlns:a16="http://schemas.microsoft.com/office/drawing/2014/main" id="{B5788CA3-B109-4C1E-8BEF-296AE5E5BBD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04656434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5 Logo Holders">
    <p:bg>
      <p:bgPr>
        <a:solidFill>
          <a:schemeClr val="accent6"/>
        </a:solidFill>
        <a:effectLst/>
      </p:bgPr>
    </p:bg>
    <p:spTree>
      <p:nvGrpSpPr>
        <p:cNvPr id="1" name=""/>
        <p:cNvGrpSpPr/>
        <p:nvPr/>
      </p:nvGrpSpPr>
      <p:grpSpPr>
        <a:xfrm>
          <a:off x="0" y="0"/>
          <a:ext cx="0" cy="0"/>
          <a:chOff x="0" y="0"/>
          <a:chExt cx="0" cy="0"/>
        </a:xfrm>
      </p:grpSpPr>
      <p:sp>
        <p:nvSpPr>
          <p:cNvPr id="22" name="Picture Placeholder 11">
            <a:extLst>
              <a:ext uri="{FF2B5EF4-FFF2-40B4-BE49-F238E27FC236}">
                <a16:creationId xmlns:a16="http://schemas.microsoft.com/office/drawing/2014/main" id="{55383348-573F-407C-AC42-10E5B337AC52}"/>
              </a:ext>
            </a:extLst>
          </p:cNvPr>
          <p:cNvSpPr>
            <a:spLocks noGrp="1"/>
          </p:cNvSpPr>
          <p:nvPr>
            <p:ph type="pic" sz="quarter" idx="22" hasCustomPrompt="1"/>
          </p:nvPr>
        </p:nvSpPr>
        <p:spPr>
          <a:xfrm>
            <a:off x="4079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tx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tx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tx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0" name="Picture Placeholder 11">
            <a:extLst>
              <a:ext uri="{FF2B5EF4-FFF2-40B4-BE49-F238E27FC236}">
                <a16:creationId xmlns:a16="http://schemas.microsoft.com/office/drawing/2014/main" id="{528F52C5-394F-4E1B-B272-53ADE5734408}"/>
              </a:ext>
            </a:extLst>
          </p:cNvPr>
          <p:cNvSpPr>
            <a:spLocks noGrp="1"/>
          </p:cNvSpPr>
          <p:nvPr>
            <p:ph type="pic" sz="quarter" idx="18" hasCustomPrompt="1"/>
          </p:nvPr>
        </p:nvSpPr>
        <p:spPr>
          <a:xfrm>
            <a:off x="16049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1" name="Picture Placeholder 11">
            <a:extLst>
              <a:ext uri="{FF2B5EF4-FFF2-40B4-BE49-F238E27FC236}">
                <a16:creationId xmlns:a16="http://schemas.microsoft.com/office/drawing/2014/main" id="{010FBB93-0F37-4614-B044-1F82ABF9CE63}"/>
              </a:ext>
            </a:extLst>
          </p:cNvPr>
          <p:cNvSpPr>
            <a:spLocks noGrp="1"/>
          </p:cNvSpPr>
          <p:nvPr>
            <p:ph type="pic" sz="quarter" idx="19" hasCustomPrompt="1"/>
          </p:nvPr>
        </p:nvSpPr>
        <p:spPr>
          <a:xfrm>
            <a:off x="39989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7" name="Picture Placeholder 11">
            <a:extLst>
              <a:ext uri="{FF2B5EF4-FFF2-40B4-BE49-F238E27FC236}">
                <a16:creationId xmlns:a16="http://schemas.microsoft.com/office/drawing/2014/main" id="{B422470C-0E1C-419C-8572-16476BEE7FA8}"/>
              </a:ext>
            </a:extLst>
          </p:cNvPr>
          <p:cNvSpPr>
            <a:spLocks noGrp="1"/>
          </p:cNvSpPr>
          <p:nvPr>
            <p:ph type="pic" sz="quarter" idx="20" hasCustomPrompt="1"/>
          </p:nvPr>
        </p:nvSpPr>
        <p:spPr>
          <a:xfrm>
            <a:off x="63928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8" name="Picture Placeholder 11">
            <a:extLst>
              <a:ext uri="{FF2B5EF4-FFF2-40B4-BE49-F238E27FC236}">
                <a16:creationId xmlns:a16="http://schemas.microsoft.com/office/drawing/2014/main" id="{531AA156-F64E-4378-B7E9-92F3B595809A}"/>
              </a:ext>
            </a:extLst>
          </p:cNvPr>
          <p:cNvSpPr>
            <a:spLocks noGrp="1"/>
          </p:cNvSpPr>
          <p:nvPr>
            <p:ph type="pic" sz="quarter" idx="21" hasCustomPrompt="1"/>
          </p:nvPr>
        </p:nvSpPr>
        <p:spPr>
          <a:xfrm>
            <a:off x="87868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3" name="Picture Placeholder 11">
            <a:extLst>
              <a:ext uri="{FF2B5EF4-FFF2-40B4-BE49-F238E27FC236}">
                <a16:creationId xmlns:a16="http://schemas.microsoft.com/office/drawing/2014/main" id="{433BEA04-0693-4052-8B02-BF6FC678BA1D}"/>
              </a:ext>
            </a:extLst>
          </p:cNvPr>
          <p:cNvSpPr>
            <a:spLocks noGrp="1"/>
          </p:cNvSpPr>
          <p:nvPr>
            <p:ph type="pic" sz="quarter" idx="23" hasCustomPrompt="1"/>
          </p:nvPr>
        </p:nvSpPr>
        <p:spPr>
          <a:xfrm>
            <a:off x="28019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4" name="Picture Placeholder 11">
            <a:extLst>
              <a:ext uri="{FF2B5EF4-FFF2-40B4-BE49-F238E27FC236}">
                <a16:creationId xmlns:a16="http://schemas.microsoft.com/office/drawing/2014/main" id="{B88C8BE9-D35E-4988-80D5-BB7AD3E6AD9E}"/>
              </a:ext>
            </a:extLst>
          </p:cNvPr>
          <p:cNvSpPr>
            <a:spLocks noGrp="1"/>
          </p:cNvSpPr>
          <p:nvPr>
            <p:ph type="pic" sz="quarter" idx="24" hasCustomPrompt="1"/>
          </p:nvPr>
        </p:nvSpPr>
        <p:spPr>
          <a:xfrm>
            <a:off x="51958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5" name="Picture Placeholder 11">
            <a:extLst>
              <a:ext uri="{FF2B5EF4-FFF2-40B4-BE49-F238E27FC236}">
                <a16:creationId xmlns:a16="http://schemas.microsoft.com/office/drawing/2014/main" id="{18A22AE5-FC27-4F35-A0A4-5A75925CEFE6}"/>
              </a:ext>
            </a:extLst>
          </p:cNvPr>
          <p:cNvSpPr>
            <a:spLocks noGrp="1"/>
          </p:cNvSpPr>
          <p:nvPr>
            <p:ph type="pic" sz="quarter" idx="25" hasCustomPrompt="1"/>
          </p:nvPr>
        </p:nvSpPr>
        <p:spPr>
          <a:xfrm>
            <a:off x="75898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6" name="Picture Placeholder 11">
            <a:extLst>
              <a:ext uri="{FF2B5EF4-FFF2-40B4-BE49-F238E27FC236}">
                <a16:creationId xmlns:a16="http://schemas.microsoft.com/office/drawing/2014/main" id="{E918B138-DFE8-4A19-AB1C-B0F83FA25063}"/>
              </a:ext>
            </a:extLst>
          </p:cNvPr>
          <p:cNvSpPr>
            <a:spLocks noGrp="1"/>
          </p:cNvSpPr>
          <p:nvPr>
            <p:ph type="pic" sz="quarter" idx="26" hasCustomPrompt="1"/>
          </p:nvPr>
        </p:nvSpPr>
        <p:spPr>
          <a:xfrm>
            <a:off x="99837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0" name="Text Placeholder 96">
            <a:extLst>
              <a:ext uri="{FF2B5EF4-FFF2-40B4-BE49-F238E27FC236}">
                <a16:creationId xmlns:a16="http://schemas.microsoft.com/office/drawing/2014/main" id="{CCEEFB9C-D904-475F-96C7-94205FF977B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9224771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D61434D5-669D-4ED7-892E-B498926A2D14}"/>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831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Date Placeholder 7">
            <a:extLst>
              <a:ext uri="{FF2B5EF4-FFF2-40B4-BE49-F238E27FC236}">
                <a16:creationId xmlns:a16="http://schemas.microsoft.com/office/drawing/2014/main" id="{11075AA4-1FA9-4704-A587-D8E88C1D1EF9}"/>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A7BF9FC5-73CA-47D5-891A-42CBDE79952C}"/>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96">
            <a:extLst>
              <a:ext uri="{FF2B5EF4-FFF2-40B4-BE49-F238E27FC236}">
                <a16:creationId xmlns:a16="http://schemas.microsoft.com/office/drawing/2014/main" id="{462FAF15-0CB5-418E-A59C-EA8FADE526A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6881019"/>
      </p:ext>
    </p:extLst>
  </p:cSld>
  <p:clrMapOvr>
    <a:masterClrMapping/>
  </p:clrMapOvr>
  <p:extLst>
    <p:ext uri="{DCECCB84-F9BA-43D5-87BE-67443E8EF086}">
      <p15:sldGuideLst xmlns:p15="http://schemas.microsoft.com/office/powerpoint/2012/main">
        <p15:guide id="1" pos="1391">
          <p15:clr>
            <a:srgbClr val="A4A3A4"/>
          </p15:clr>
        </p15:guide>
        <p15:guide id="2" pos="1463">
          <p15:clr>
            <a:srgbClr val="A4A3A4"/>
          </p15:clr>
        </p15:guide>
        <p15:guide id="3" pos="2598">
          <p15:clr>
            <a:srgbClr val="A4A3A4"/>
          </p15:clr>
        </p15:guide>
        <p15:guide id="4" pos="2669">
          <p15:clr>
            <a:srgbClr val="A4A3A4"/>
          </p15:clr>
        </p15:guide>
        <p15:guide id="5" pos="3804">
          <p15:clr>
            <a:srgbClr val="A4A3A4"/>
          </p15:clr>
        </p15:guide>
        <p15:guide id="6" pos="3876">
          <p15:clr>
            <a:srgbClr val="A4A3A4"/>
          </p15:clr>
        </p15:guide>
        <p15:guide id="7" pos="5009">
          <p15:clr>
            <a:srgbClr val="A4A3A4"/>
          </p15:clr>
        </p15:guide>
        <p15:guide id="8" pos="5082">
          <p15:clr>
            <a:srgbClr val="A4A3A4"/>
          </p15:clr>
        </p15:guide>
        <p15:guide id="9" pos="6215">
          <p15:clr>
            <a:srgbClr val="A4A3A4"/>
          </p15:clr>
        </p15:guide>
        <p15:guide id="10" pos="6288">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Step Cycle">
    <p:spTree>
      <p:nvGrpSpPr>
        <p:cNvPr id="1" name=""/>
        <p:cNvGrpSpPr/>
        <p:nvPr/>
      </p:nvGrpSpPr>
      <p:grpSpPr>
        <a:xfrm>
          <a:off x="0" y="0"/>
          <a:ext cx="0" cy="0"/>
          <a:chOff x="0" y="0"/>
          <a:chExt cx="0" cy="0"/>
        </a:xfrm>
      </p:grpSpPr>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grpSp>
        <p:nvGrpSpPr>
          <p:cNvPr id="4" name="Group 3">
            <a:extLst>
              <a:ext uri="{FF2B5EF4-FFF2-40B4-BE49-F238E27FC236}">
                <a16:creationId xmlns:a16="http://schemas.microsoft.com/office/drawing/2014/main" id="{07A1BF01-A79B-4385-8031-297EE30136DC}"/>
              </a:ext>
            </a:extLst>
          </p:cNvPr>
          <p:cNvGrpSpPr/>
          <p:nvPr userDrawn="1"/>
        </p:nvGrpSpPr>
        <p:grpSpPr>
          <a:xfrm>
            <a:off x="4702794" y="2368567"/>
            <a:ext cx="2786412" cy="2786898"/>
            <a:chOff x="4702794" y="1940301"/>
            <a:chExt cx="2786412" cy="2786898"/>
          </a:xfrm>
        </p:grpSpPr>
        <p:sp>
          <p:nvSpPr>
            <p:cNvPr id="13" name="Oval 12">
              <a:extLst>
                <a:ext uri="{FF2B5EF4-FFF2-40B4-BE49-F238E27FC236}">
                  <a16:creationId xmlns:a16="http://schemas.microsoft.com/office/drawing/2014/main" id="{230997DD-D22B-4EFC-9126-67C2C54698BB}"/>
                </a:ext>
              </a:extLst>
            </p:cNvPr>
            <p:cNvSpPr/>
            <p:nvPr/>
          </p:nvSpPr>
          <p:spPr>
            <a:xfrm>
              <a:off x="4702794" y="1940301"/>
              <a:ext cx="2786412" cy="27868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14" name="Freeform 17">
              <a:extLst>
                <a:ext uri="{FF2B5EF4-FFF2-40B4-BE49-F238E27FC236}">
                  <a16:creationId xmlns:a16="http://schemas.microsoft.com/office/drawing/2014/main" id="{29FAD213-61FD-4539-A69F-3C32018A24DB}"/>
                </a:ext>
              </a:extLst>
            </p:cNvPr>
            <p:cNvSpPr>
              <a:spLocks/>
            </p:cNvSpPr>
            <p:nvPr/>
          </p:nvSpPr>
          <p:spPr bwMode="auto">
            <a:xfrm rot="2035772" flipH="1">
              <a:off x="6585832" y="2580721"/>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1" name="Freeform 17">
              <a:extLst>
                <a:ext uri="{FF2B5EF4-FFF2-40B4-BE49-F238E27FC236}">
                  <a16:creationId xmlns:a16="http://schemas.microsoft.com/office/drawing/2014/main" id="{98D6951D-FE9A-4665-95E2-3F19B0E744E3}"/>
                </a:ext>
              </a:extLst>
            </p:cNvPr>
            <p:cNvSpPr>
              <a:spLocks/>
            </p:cNvSpPr>
            <p:nvPr/>
          </p:nvSpPr>
          <p:spPr bwMode="auto">
            <a:xfrm rot="16435772" flipH="1">
              <a:off x="4698038" y="2693600"/>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2" name="Freeform 17">
              <a:extLst>
                <a:ext uri="{FF2B5EF4-FFF2-40B4-BE49-F238E27FC236}">
                  <a16:creationId xmlns:a16="http://schemas.microsoft.com/office/drawing/2014/main" id="{2768B24A-1E90-4139-8E9B-B4B117E517F1}"/>
                </a:ext>
              </a:extLst>
            </p:cNvPr>
            <p:cNvSpPr>
              <a:spLocks/>
            </p:cNvSpPr>
            <p:nvPr/>
          </p:nvSpPr>
          <p:spPr bwMode="auto">
            <a:xfrm rot="9235772" flipH="1">
              <a:off x="5739691" y="4272038"/>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16" name="Oval 15">
            <a:extLst>
              <a:ext uri="{FF2B5EF4-FFF2-40B4-BE49-F238E27FC236}">
                <a16:creationId xmlns:a16="http://schemas.microsoft.com/office/drawing/2014/main" id="{225B7881-80A4-4DE1-92CC-18F43E2DBF8A}"/>
              </a:ext>
            </a:extLst>
          </p:cNvPr>
          <p:cNvSpPr/>
          <p:nvPr/>
        </p:nvSpPr>
        <p:spPr>
          <a:xfrm flipH="1">
            <a:off x="4010019" y="1340375"/>
            <a:ext cx="4171962" cy="41719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a:off x="5266890" y="1703838"/>
            <a:ext cx="1658270" cy="1658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467158" y="3634224"/>
            <a:ext cx="1658270" cy="16582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136020" y="3634224"/>
            <a:ext cx="1658270" cy="16582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21" name="Text Placeholder 96">
            <a:extLst>
              <a:ext uri="{FF2B5EF4-FFF2-40B4-BE49-F238E27FC236}">
                <a16:creationId xmlns:a16="http://schemas.microsoft.com/office/drawing/2014/main" id="{E5E4BB74-DA2D-41B2-AA1D-6A62934140E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11345146"/>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Step Cycle">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E131E32-D591-4D01-92AB-485CBED924ED}"/>
              </a:ext>
            </a:extLst>
          </p:cNvPr>
          <p:cNvGrpSpPr/>
          <p:nvPr/>
        </p:nvGrpSpPr>
        <p:grpSpPr>
          <a:xfrm>
            <a:off x="4382752" y="2025571"/>
            <a:ext cx="3499796" cy="3499894"/>
            <a:chOff x="4490400" y="1728106"/>
            <a:chExt cx="3211200" cy="3211290"/>
          </a:xfrm>
        </p:grpSpPr>
        <p:sp>
          <p:nvSpPr>
            <p:cNvPr id="50" name="Oval 49">
              <a:extLst>
                <a:ext uri="{FF2B5EF4-FFF2-40B4-BE49-F238E27FC236}">
                  <a16:creationId xmlns:a16="http://schemas.microsoft.com/office/drawing/2014/main" id="{C289433E-E4BD-447F-A5D3-E923FF48D138}"/>
                </a:ext>
              </a:extLst>
            </p:cNvPr>
            <p:cNvSpPr/>
            <p:nvPr/>
          </p:nvSpPr>
          <p:spPr>
            <a:xfrm>
              <a:off x="4490400" y="1728106"/>
              <a:ext cx="3211200" cy="32112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1" name="Freeform 17">
              <a:extLst>
                <a:ext uri="{FF2B5EF4-FFF2-40B4-BE49-F238E27FC236}">
                  <a16:creationId xmlns:a16="http://schemas.microsoft.com/office/drawing/2014/main" id="{42772CDC-6E6C-420D-900E-FDB16E44FD16}"/>
                </a:ext>
              </a:extLst>
            </p:cNvPr>
            <p:cNvSpPr>
              <a:spLocks/>
            </p:cNvSpPr>
            <p:nvPr/>
          </p:nvSpPr>
          <p:spPr bwMode="auto">
            <a:xfrm rot="19854777" flipH="1">
              <a:off x="5535147" y="1908953"/>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2" name="Freeform 17">
              <a:extLst>
                <a:ext uri="{FF2B5EF4-FFF2-40B4-BE49-F238E27FC236}">
                  <a16:creationId xmlns:a16="http://schemas.microsoft.com/office/drawing/2014/main" id="{0D540155-5B59-4189-895D-F8654D5FF389}"/>
                </a:ext>
              </a:extLst>
            </p:cNvPr>
            <p:cNvSpPr>
              <a:spLocks/>
            </p:cNvSpPr>
            <p:nvPr/>
          </p:nvSpPr>
          <p:spPr bwMode="auto">
            <a:xfrm rot="13554777" flipH="1">
              <a:off x="4504235" y="361806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3" name="Freeform 17">
              <a:extLst>
                <a:ext uri="{FF2B5EF4-FFF2-40B4-BE49-F238E27FC236}">
                  <a16:creationId xmlns:a16="http://schemas.microsoft.com/office/drawing/2014/main" id="{FE10B99A-BD03-430A-9F22-CFE36F812487}"/>
                </a:ext>
              </a:extLst>
            </p:cNvPr>
            <p:cNvSpPr>
              <a:spLocks/>
            </p:cNvSpPr>
            <p:nvPr/>
          </p:nvSpPr>
          <p:spPr bwMode="auto">
            <a:xfrm rot="9054777" flipH="1">
              <a:off x="5815679" y="4409107"/>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7">
              <a:extLst>
                <a:ext uri="{FF2B5EF4-FFF2-40B4-BE49-F238E27FC236}">
                  <a16:creationId xmlns:a16="http://schemas.microsoft.com/office/drawing/2014/main" id="{1D6D7828-85FD-428A-B05F-5C2C1BC9BEF4}"/>
                </a:ext>
              </a:extLst>
            </p:cNvPr>
            <p:cNvSpPr>
              <a:spLocks/>
            </p:cNvSpPr>
            <p:nvPr/>
          </p:nvSpPr>
          <p:spPr bwMode="auto">
            <a:xfrm rot="2754777" flipH="1">
              <a:off x="6846591" y="270000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198447" y="3791095"/>
            <a:ext cx="1915200" cy="191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471325" y="4079859"/>
            <a:ext cx="1317600" cy="1317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97247" y="2133195"/>
            <a:ext cx="1317600" cy="1317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172926" y="1834797"/>
            <a:ext cx="1914398" cy="191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24" name="Text Placeholder 96">
            <a:extLst>
              <a:ext uri="{FF2B5EF4-FFF2-40B4-BE49-F238E27FC236}">
                <a16:creationId xmlns:a16="http://schemas.microsoft.com/office/drawing/2014/main" id="{CE8C3807-87D9-42F7-9FDA-C83B7DA9469E}"/>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9656210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Step Cycle">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25E9D534-D83A-4B31-A3BE-9427DD348BAF}"/>
              </a:ext>
            </a:extLst>
          </p:cNvPr>
          <p:cNvGrpSpPr/>
          <p:nvPr userDrawn="1"/>
        </p:nvGrpSpPr>
        <p:grpSpPr>
          <a:xfrm>
            <a:off x="4500562" y="2232668"/>
            <a:ext cx="3267076" cy="3267070"/>
            <a:chOff x="4500562" y="1662253"/>
            <a:chExt cx="3267076" cy="3267070"/>
          </a:xfrm>
        </p:grpSpPr>
        <p:sp>
          <p:nvSpPr>
            <p:cNvPr id="52" name="Oval 51">
              <a:extLst>
                <a:ext uri="{FF2B5EF4-FFF2-40B4-BE49-F238E27FC236}">
                  <a16:creationId xmlns:a16="http://schemas.microsoft.com/office/drawing/2014/main" id="{3C512217-6459-4660-9829-4DE5567187F7}"/>
                </a:ext>
              </a:extLst>
            </p:cNvPr>
            <p:cNvSpPr/>
            <p:nvPr/>
          </p:nvSpPr>
          <p:spPr>
            <a:xfrm rot="1639321">
              <a:off x="4500562" y="1662253"/>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3" name="Freeform 19">
              <a:extLst>
                <a:ext uri="{FF2B5EF4-FFF2-40B4-BE49-F238E27FC236}">
                  <a16:creationId xmlns:a16="http://schemas.microsoft.com/office/drawing/2014/main" id="{59D28C0B-069A-4D30-B857-D43033D72094}"/>
                </a:ext>
              </a:extLst>
            </p:cNvPr>
            <p:cNvSpPr>
              <a:spLocks/>
            </p:cNvSpPr>
            <p:nvPr/>
          </p:nvSpPr>
          <p:spPr bwMode="auto">
            <a:xfrm rot="1405703" flipH="1">
              <a:off x="6695740" y="20103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9">
              <a:extLst>
                <a:ext uri="{FF2B5EF4-FFF2-40B4-BE49-F238E27FC236}">
                  <a16:creationId xmlns:a16="http://schemas.microsoft.com/office/drawing/2014/main" id="{245FE08A-350D-4ADF-B528-DE0441A1AB41}"/>
                </a:ext>
              </a:extLst>
            </p:cNvPr>
            <p:cNvSpPr>
              <a:spLocks/>
            </p:cNvSpPr>
            <p:nvPr/>
          </p:nvSpPr>
          <p:spPr bwMode="auto">
            <a:xfrm rot="14365703" flipH="1">
              <a:off x="4628605" y="3890961"/>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6" name="Freeform 19">
              <a:extLst>
                <a:ext uri="{FF2B5EF4-FFF2-40B4-BE49-F238E27FC236}">
                  <a16:creationId xmlns:a16="http://schemas.microsoft.com/office/drawing/2014/main" id="{EE0CA3E0-C143-41E0-AF74-49D1F216DF07}"/>
                </a:ext>
              </a:extLst>
            </p:cNvPr>
            <p:cNvSpPr>
              <a:spLocks/>
            </p:cNvSpPr>
            <p:nvPr/>
          </p:nvSpPr>
          <p:spPr bwMode="auto">
            <a:xfrm rot="18685703" flipH="1">
              <a:off x="4959962" y="22135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7" name="Freeform 19">
              <a:extLst>
                <a:ext uri="{FF2B5EF4-FFF2-40B4-BE49-F238E27FC236}">
                  <a16:creationId xmlns:a16="http://schemas.microsoft.com/office/drawing/2014/main" id="{D2153C8F-EEA8-494D-A76E-24CE12EDC97D}"/>
                </a:ext>
              </a:extLst>
            </p:cNvPr>
            <p:cNvSpPr>
              <a:spLocks/>
            </p:cNvSpPr>
            <p:nvPr/>
          </p:nvSpPr>
          <p:spPr bwMode="auto">
            <a:xfrm rot="10045703" flipH="1">
              <a:off x="6121494" y="4724438"/>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8" name="Freeform 19">
              <a:extLst>
                <a:ext uri="{FF2B5EF4-FFF2-40B4-BE49-F238E27FC236}">
                  <a16:creationId xmlns:a16="http://schemas.microsoft.com/office/drawing/2014/main" id="{CD30E02F-8444-4044-9031-40722B9986B9}"/>
                </a:ext>
              </a:extLst>
            </p:cNvPr>
            <p:cNvSpPr>
              <a:spLocks/>
            </p:cNvSpPr>
            <p:nvPr/>
          </p:nvSpPr>
          <p:spPr bwMode="auto">
            <a:xfrm rot="5725703" flipH="1">
              <a:off x="7375506" y="3562176"/>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userDrawn="1">
            <p:ph type="body" sz="quarter" idx="32" hasCustomPrompt="1"/>
          </p:nvPr>
        </p:nvSpPr>
        <p:spPr>
          <a:xfrm>
            <a:off x="7454652" y="19779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userDrawn="1">
            <p:ph type="body" sz="quarter" idx="31" hasCustomPrompt="1"/>
          </p:nvPr>
        </p:nvSpPr>
        <p:spPr>
          <a:xfrm>
            <a:off x="7454652" y="15739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userDrawn="1">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userDrawn="1">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userDrawn="1">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userDrawn="1">
            <p:ph type="pic" sz="quarter" idx="23" hasCustomPrompt="1"/>
          </p:nvPr>
        </p:nvSpPr>
        <p:spPr>
          <a:xfrm>
            <a:off x="4615503" y="4283154"/>
            <a:ext cx="1382400" cy="138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userDrawn="1">
            <p:ph type="pic" sz="quarter" idx="30" hasCustomPrompt="1"/>
          </p:nvPr>
        </p:nvSpPr>
        <p:spPr>
          <a:xfrm>
            <a:off x="4106791" y="2766804"/>
            <a:ext cx="1382400" cy="138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userDrawn="1">
            <p:ph type="body" sz="quarter" idx="35" hasCustomPrompt="1"/>
          </p:nvPr>
        </p:nvSpPr>
        <p:spPr>
          <a:xfrm>
            <a:off x="407989"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userDrawn="1">
            <p:ph type="body" sz="quarter" idx="36" hasCustomPrompt="1"/>
          </p:nvPr>
        </p:nvSpPr>
        <p:spPr>
          <a:xfrm>
            <a:off x="407989"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userDrawn="1">
            <p:ph type="body" sz="quarter" idx="37" hasCustomPrompt="1"/>
          </p:nvPr>
        </p:nvSpPr>
        <p:spPr>
          <a:xfrm>
            <a:off x="407989"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userDrawn="1">
            <p:ph type="body" sz="quarter" idx="38" hasCustomPrompt="1"/>
          </p:nvPr>
        </p:nvSpPr>
        <p:spPr>
          <a:xfrm>
            <a:off x="407989"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userDrawn="1">
            <p:ph type="pic" sz="quarter" idx="39" hasCustomPrompt="1"/>
          </p:nvPr>
        </p:nvSpPr>
        <p:spPr>
          <a:xfrm>
            <a:off x="6214837" y="4268148"/>
            <a:ext cx="1382400" cy="138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userDrawn="1">
            <p:ph type="pic" sz="quarter" idx="21" hasCustomPrompt="1"/>
          </p:nvPr>
        </p:nvSpPr>
        <p:spPr>
          <a:xfrm rot="5400000">
            <a:off x="5391956" y="1814412"/>
            <a:ext cx="1382400" cy="138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userDrawn="1">
            <p:ph type="body" sz="quarter" idx="40" hasCustomPrompt="1"/>
          </p:nvPr>
        </p:nvSpPr>
        <p:spPr>
          <a:xfrm>
            <a:off x="8378155"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userDrawn="1">
            <p:ph type="body" sz="quarter" idx="41" hasCustomPrompt="1"/>
          </p:nvPr>
        </p:nvSpPr>
        <p:spPr>
          <a:xfrm>
            <a:off x="8378155"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userDrawn="1">
            <p:ph type="body" sz="quarter" idx="42" hasCustomPrompt="1"/>
          </p:nvPr>
        </p:nvSpPr>
        <p:spPr>
          <a:xfrm>
            <a:off x="8378155"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userDrawn="1">
            <p:ph type="body" sz="quarter" idx="43" hasCustomPrompt="1"/>
          </p:nvPr>
        </p:nvSpPr>
        <p:spPr>
          <a:xfrm>
            <a:off x="8378155"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userDrawn="1">
            <p:ph type="pic" sz="quarter" idx="45" hasCustomPrompt="1"/>
          </p:nvPr>
        </p:nvSpPr>
        <p:spPr>
          <a:xfrm>
            <a:off x="6694800" y="2742382"/>
            <a:ext cx="1382400" cy="138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28" name="Text Placeholder 96">
            <a:extLst>
              <a:ext uri="{FF2B5EF4-FFF2-40B4-BE49-F238E27FC236}">
                <a16:creationId xmlns:a16="http://schemas.microsoft.com/office/drawing/2014/main" id="{5D62670B-0564-448A-81BB-05FE5CE78A4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639185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Step Cyc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434940-7559-4041-A9F9-0DF5F3567311}"/>
              </a:ext>
            </a:extLst>
          </p:cNvPr>
          <p:cNvGrpSpPr/>
          <p:nvPr userDrawn="1"/>
        </p:nvGrpSpPr>
        <p:grpSpPr>
          <a:xfrm>
            <a:off x="3962400" y="1656710"/>
            <a:ext cx="4343400" cy="4343392"/>
            <a:chOff x="3962400" y="1182148"/>
            <a:chExt cx="4343400" cy="4343392"/>
          </a:xfrm>
        </p:grpSpPr>
        <p:sp>
          <p:nvSpPr>
            <p:cNvPr id="85" name="Oval 84">
              <a:extLst>
                <a:ext uri="{FF2B5EF4-FFF2-40B4-BE49-F238E27FC236}">
                  <a16:creationId xmlns:a16="http://schemas.microsoft.com/office/drawing/2014/main" id="{97068049-9E9C-4AB6-9ED8-B5CB565293A5}"/>
                </a:ext>
              </a:extLst>
            </p:cNvPr>
            <p:cNvSpPr/>
            <p:nvPr/>
          </p:nvSpPr>
          <p:spPr>
            <a:xfrm>
              <a:off x="4500562" y="1720309"/>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nvGrpSpPr>
            <p:cNvPr id="86" name="Group 85">
              <a:extLst>
                <a:ext uri="{FF2B5EF4-FFF2-40B4-BE49-F238E27FC236}">
                  <a16:creationId xmlns:a16="http://schemas.microsoft.com/office/drawing/2014/main" id="{542CFC9C-095F-4B94-A8F5-C216A77EFFF4}"/>
                </a:ext>
              </a:extLst>
            </p:cNvPr>
            <p:cNvGrpSpPr/>
            <p:nvPr/>
          </p:nvGrpSpPr>
          <p:grpSpPr>
            <a:xfrm rot="20663140">
              <a:off x="4928258" y="2358665"/>
              <a:ext cx="2665070" cy="2434571"/>
              <a:chOff x="5344949" y="2692885"/>
              <a:chExt cx="1655223" cy="1512065"/>
            </a:xfrm>
          </p:grpSpPr>
          <p:sp>
            <p:nvSpPr>
              <p:cNvPr id="91" name="Freeform 18">
                <a:extLst>
                  <a:ext uri="{FF2B5EF4-FFF2-40B4-BE49-F238E27FC236}">
                    <a16:creationId xmlns:a16="http://schemas.microsoft.com/office/drawing/2014/main" id="{5A557AD1-06A3-429C-A17C-67C2D6FC16E1}"/>
                  </a:ext>
                </a:extLst>
              </p:cNvPr>
              <p:cNvSpPr>
                <a:spLocks/>
              </p:cNvSpPr>
              <p:nvPr/>
            </p:nvSpPr>
            <p:spPr bwMode="auto">
              <a:xfrm flipH="1">
                <a:off x="5344949" y="2692885"/>
                <a:ext cx="106835" cy="148144"/>
              </a:xfrm>
              <a:custGeom>
                <a:avLst/>
                <a:gdLst>
                  <a:gd name="T0" fmla="*/ 110 w 110"/>
                  <a:gd name="T1" fmla="*/ 153 h 153"/>
                  <a:gd name="T2" fmla="*/ 110 w 110"/>
                  <a:gd name="T3" fmla="*/ 153 h 153"/>
                  <a:gd name="T4" fmla="*/ 0 w 110"/>
                  <a:gd name="T5" fmla="*/ 0 h 153"/>
                </a:gdLst>
                <a:ahLst/>
                <a:cxnLst>
                  <a:cxn ang="0">
                    <a:pos x="T0" y="T1"/>
                  </a:cxn>
                  <a:cxn ang="0">
                    <a:pos x="T2" y="T3"/>
                  </a:cxn>
                  <a:cxn ang="0">
                    <a:pos x="T4" y="T5"/>
                  </a:cxn>
                </a:cxnLst>
                <a:rect l="0" t="0" r="r" b="b"/>
                <a:pathLst>
                  <a:path w="110" h="153">
                    <a:moveTo>
                      <a:pt x="110" y="153"/>
                    </a:moveTo>
                    <a:cubicBezTo>
                      <a:pt x="110" y="153"/>
                      <a:pt x="110" y="153"/>
                      <a:pt x="110" y="153"/>
                    </a:cubicBezTo>
                    <a:cubicBezTo>
                      <a:pt x="79" y="98"/>
                      <a:pt x="41" y="47"/>
                      <a:pt x="0"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2" name="Freeform 20">
                <a:extLst>
                  <a:ext uri="{FF2B5EF4-FFF2-40B4-BE49-F238E27FC236}">
                    <a16:creationId xmlns:a16="http://schemas.microsoft.com/office/drawing/2014/main" id="{B070BC1C-33C1-4074-AC0D-8088E6060A07}"/>
                  </a:ext>
                </a:extLst>
              </p:cNvPr>
              <p:cNvSpPr>
                <a:spLocks/>
              </p:cNvSpPr>
              <p:nvPr/>
            </p:nvSpPr>
            <p:spPr bwMode="auto">
              <a:xfrm flipH="1">
                <a:off x="6924676" y="2841029"/>
                <a:ext cx="75496" cy="167374"/>
              </a:xfrm>
              <a:custGeom>
                <a:avLst/>
                <a:gdLst>
                  <a:gd name="T0" fmla="*/ 78 w 78"/>
                  <a:gd name="T1" fmla="*/ 0 h 173"/>
                  <a:gd name="T2" fmla="*/ 77 w 78"/>
                  <a:gd name="T3" fmla="*/ 0 h 173"/>
                  <a:gd name="T4" fmla="*/ 0 w 78"/>
                  <a:gd name="T5" fmla="*/ 173 h 173"/>
                </a:gdLst>
                <a:ahLst/>
                <a:cxnLst>
                  <a:cxn ang="0">
                    <a:pos x="T0" y="T1"/>
                  </a:cxn>
                  <a:cxn ang="0">
                    <a:pos x="T2" y="T3"/>
                  </a:cxn>
                  <a:cxn ang="0">
                    <a:pos x="T4" y="T5"/>
                  </a:cxn>
                </a:cxnLst>
                <a:rect l="0" t="0" r="r" b="b"/>
                <a:pathLst>
                  <a:path w="78" h="173">
                    <a:moveTo>
                      <a:pt x="78" y="0"/>
                    </a:moveTo>
                    <a:cubicBezTo>
                      <a:pt x="77" y="0"/>
                      <a:pt x="77" y="0"/>
                      <a:pt x="77" y="0"/>
                    </a:cubicBezTo>
                    <a:cubicBezTo>
                      <a:pt x="46" y="55"/>
                      <a:pt x="20" y="113"/>
                      <a:pt x="0" y="173"/>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3" name="Freeform 22">
                <a:extLst>
                  <a:ext uri="{FF2B5EF4-FFF2-40B4-BE49-F238E27FC236}">
                    <a16:creationId xmlns:a16="http://schemas.microsoft.com/office/drawing/2014/main" id="{7E226681-5C0D-4724-8383-5DC8F39D29AF}"/>
                  </a:ext>
                </a:extLst>
              </p:cNvPr>
              <p:cNvSpPr>
                <a:spLocks/>
              </p:cNvSpPr>
              <p:nvPr/>
            </p:nvSpPr>
            <p:spPr bwMode="auto">
              <a:xfrm flipH="1">
                <a:off x="5951769" y="4186432"/>
                <a:ext cx="182331" cy="18518"/>
              </a:xfrm>
              <a:custGeom>
                <a:avLst/>
                <a:gdLst>
                  <a:gd name="T0" fmla="*/ 0 w 188"/>
                  <a:gd name="T1" fmla="*/ 18 h 19"/>
                  <a:gd name="T2" fmla="*/ 0 w 188"/>
                  <a:gd name="T3" fmla="*/ 19 h 19"/>
                  <a:gd name="T4" fmla="*/ 188 w 188"/>
                  <a:gd name="T5" fmla="*/ 0 h 19"/>
                </a:gdLst>
                <a:ahLst/>
                <a:cxnLst>
                  <a:cxn ang="0">
                    <a:pos x="T0" y="T1"/>
                  </a:cxn>
                  <a:cxn ang="0">
                    <a:pos x="T2" y="T3"/>
                  </a:cxn>
                  <a:cxn ang="0">
                    <a:pos x="T4" y="T5"/>
                  </a:cxn>
                </a:cxnLst>
                <a:rect l="0" t="0" r="r" b="b"/>
                <a:pathLst>
                  <a:path w="188" h="19">
                    <a:moveTo>
                      <a:pt x="0" y="18"/>
                    </a:moveTo>
                    <a:cubicBezTo>
                      <a:pt x="0" y="19"/>
                      <a:pt x="0" y="19"/>
                      <a:pt x="0" y="19"/>
                    </a:cubicBezTo>
                    <a:cubicBezTo>
                      <a:pt x="63" y="19"/>
                      <a:pt x="126" y="12"/>
                      <a:pt x="18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grpSp>
          <p:nvGrpSpPr>
            <p:cNvPr id="87" name="Group 86">
              <a:extLst>
                <a:ext uri="{FF2B5EF4-FFF2-40B4-BE49-F238E27FC236}">
                  <a16:creationId xmlns:a16="http://schemas.microsoft.com/office/drawing/2014/main" id="{96A6398B-0687-499A-A3EF-3864749ECD92}"/>
                </a:ext>
              </a:extLst>
            </p:cNvPr>
            <p:cNvGrpSpPr/>
            <p:nvPr/>
          </p:nvGrpSpPr>
          <p:grpSpPr>
            <a:xfrm rot="21366382">
              <a:off x="4721545" y="1896038"/>
              <a:ext cx="2667364" cy="2439158"/>
              <a:chOff x="5268028" y="2386626"/>
              <a:chExt cx="1656648" cy="1514914"/>
            </a:xfrm>
          </p:grpSpPr>
          <p:sp>
            <p:nvSpPr>
              <p:cNvPr id="88" name="Freeform 19">
                <a:extLst>
                  <a:ext uri="{FF2B5EF4-FFF2-40B4-BE49-F238E27FC236}">
                    <a16:creationId xmlns:a16="http://schemas.microsoft.com/office/drawing/2014/main" id="{52B27D6F-750C-4E87-9F46-CB20F0ACCC22}"/>
                  </a:ext>
                </a:extLst>
              </p:cNvPr>
              <p:cNvSpPr>
                <a:spLocks/>
              </p:cNvSpPr>
              <p:nvPr/>
            </p:nvSpPr>
            <p:spPr bwMode="auto">
              <a:xfrm flipH="1">
                <a:off x="6134100" y="2386626"/>
                <a:ext cx="183043" cy="19230"/>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89" name="Freeform 21">
                <a:extLst>
                  <a:ext uri="{FF2B5EF4-FFF2-40B4-BE49-F238E27FC236}">
                    <a16:creationId xmlns:a16="http://schemas.microsoft.com/office/drawing/2014/main" id="{0148AA9A-F791-4EE1-8751-874899E8757B}"/>
                  </a:ext>
                </a:extLst>
              </p:cNvPr>
              <p:cNvSpPr>
                <a:spLocks/>
              </p:cNvSpPr>
              <p:nvPr/>
            </p:nvSpPr>
            <p:spPr bwMode="auto">
              <a:xfrm flipH="1">
                <a:off x="6817841" y="3751972"/>
                <a:ext cx="106835" cy="149568"/>
              </a:xfrm>
              <a:custGeom>
                <a:avLst/>
                <a:gdLst>
                  <a:gd name="T0" fmla="*/ 0 w 110"/>
                  <a:gd name="T1" fmla="*/ 0 h 154"/>
                  <a:gd name="T2" fmla="*/ 0 w 110"/>
                  <a:gd name="T3" fmla="*/ 1 h 154"/>
                  <a:gd name="T4" fmla="*/ 110 w 110"/>
                  <a:gd name="T5" fmla="*/ 154 h 154"/>
                </a:gdLst>
                <a:ahLst/>
                <a:cxnLst>
                  <a:cxn ang="0">
                    <a:pos x="T0" y="T1"/>
                  </a:cxn>
                  <a:cxn ang="0">
                    <a:pos x="T2" y="T3"/>
                  </a:cxn>
                  <a:cxn ang="0">
                    <a:pos x="T4" y="T5"/>
                  </a:cxn>
                </a:cxnLst>
                <a:rect l="0" t="0" r="r" b="b"/>
                <a:pathLst>
                  <a:path w="110" h="154">
                    <a:moveTo>
                      <a:pt x="0" y="0"/>
                    </a:moveTo>
                    <a:cubicBezTo>
                      <a:pt x="0" y="1"/>
                      <a:pt x="0" y="1"/>
                      <a:pt x="0" y="1"/>
                    </a:cubicBezTo>
                    <a:cubicBezTo>
                      <a:pt x="32" y="56"/>
                      <a:pt x="69" y="107"/>
                      <a:pt x="110" y="154"/>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0" name="Freeform 23">
                <a:extLst>
                  <a:ext uri="{FF2B5EF4-FFF2-40B4-BE49-F238E27FC236}">
                    <a16:creationId xmlns:a16="http://schemas.microsoft.com/office/drawing/2014/main" id="{0465E06E-A8C3-45A2-A1D6-6C0A7EBA5414}"/>
                  </a:ext>
                </a:extLst>
              </p:cNvPr>
              <p:cNvSpPr>
                <a:spLocks/>
              </p:cNvSpPr>
              <p:nvPr/>
            </p:nvSpPr>
            <p:spPr bwMode="auto">
              <a:xfrm flipH="1">
                <a:off x="5268028" y="3583173"/>
                <a:ext cx="76209" cy="165950"/>
              </a:xfrm>
              <a:custGeom>
                <a:avLst/>
                <a:gdLst>
                  <a:gd name="T0" fmla="*/ 0 w 78"/>
                  <a:gd name="T1" fmla="*/ 172 h 172"/>
                  <a:gd name="T2" fmla="*/ 0 w 78"/>
                  <a:gd name="T3" fmla="*/ 172 h 172"/>
                  <a:gd name="T4" fmla="*/ 78 w 78"/>
                  <a:gd name="T5" fmla="*/ 0 h 172"/>
                </a:gdLst>
                <a:ahLst/>
                <a:cxnLst>
                  <a:cxn ang="0">
                    <a:pos x="T0" y="T1"/>
                  </a:cxn>
                  <a:cxn ang="0">
                    <a:pos x="T2" y="T3"/>
                  </a:cxn>
                  <a:cxn ang="0">
                    <a:pos x="T4" y="T5"/>
                  </a:cxn>
                </a:cxnLst>
                <a:rect l="0" t="0" r="r" b="b"/>
                <a:pathLst>
                  <a:path w="78" h="172">
                    <a:moveTo>
                      <a:pt x="0" y="172"/>
                    </a:moveTo>
                    <a:cubicBezTo>
                      <a:pt x="0" y="172"/>
                      <a:pt x="0" y="172"/>
                      <a:pt x="0" y="172"/>
                    </a:cubicBezTo>
                    <a:cubicBezTo>
                      <a:pt x="32" y="117"/>
                      <a:pt x="58" y="60"/>
                      <a:pt x="7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sp>
          <p:nvSpPr>
            <p:cNvPr id="78" name="Oval 77">
              <a:extLst>
                <a:ext uri="{FF2B5EF4-FFF2-40B4-BE49-F238E27FC236}">
                  <a16:creationId xmlns:a16="http://schemas.microsoft.com/office/drawing/2014/main" id="{93C7739D-8BC1-4056-B29E-95C7CA15BDCF}"/>
                </a:ext>
              </a:extLst>
            </p:cNvPr>
            <p:cNvSpPr/>
            <p:nvPr/>
          </p:nvSpPr>
          <p:spPr>
            <a:xfrm>
              <a:off x="3962400" y="1182148"/>
              <a:ext cx="4343400" cy="434339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4714516" y="4308980"/>
            <a:ext cx="1479600" cy="1479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218562" y="3358161"/>
            <a:ext cx="939600" cy="939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24558" y="4673294"/>
            <a:ext cx="939600" cy="939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714516" y="1909879"/>
            <a:ext cx="1479600" cy="147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p:ph type="body" sz="quarter" idx="40" hasCustomPrompt="1"/>
          </p:nvPr>
        </p:nvSpPr>
        <p:spPr>
          <a:xfrm>
            <a:off x="8378155"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p:ph type="body" sz="quarter" idx="41" hasCustomPrompt="1"/>
          </p:nvPr>
        </p:nvSpPr>
        <p:spPr>
          <a:xfrm>
            <a:off x="8378155"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p:ph type="body" sz="quarter" idx="42" hasCustomPrompt="1"/>
          </p:nvPr>
        </p:nvSpPr>
        <p:spPr>
          <a:xfrm>
            <a:off x="8378155"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p:ph type="body" sz="quarter" idx="43" hasCustomPrompt="1"/>
          </p:nvPr>
        </p:nvSpPr>
        <p:spPr>
          <a:xfrm>
            <a:off x="8378155"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4" name="Picture Placeholder 18">
            <a:extLst>
              <a:ext uri="{FF2B5EF4-FFF2-40B4-BE49-F238E27FC236}">
                <a16:creationId xmlns:a16="http://schemas.microsoft.com/office/drawing/2014/main" id="{EE46A045-14C2-4E61-8827-7C151F1AAFDC}"/>
              </a:ext>
            </a:extLst>
          </p:cNvPr>
          <p:cNvSpPr>
            <a:spLocks noGrp="1"/>
          </p:cNvSpPr>
          <p:nvPr>
            <p:ph type="pic" sz="quarter" idx="44" hasCustomPrompt="1"/>
          </p:nvPr>
        </p:nvSpPr>
        <p:spPr>
          <a:xfrm>
            <a:off x="6755362" y="3088161"/>
            <a:ext cx="1479600" cy="147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p:ph type="pic" sz="quarter" idx="45" hasCustomPrompt="1"/>
          </p:nvPr>
        </p:nvSpPr>
        <p:spPr>
          <a:xfrm>
            <a:off x="6426189" y="2043918"/>
            <a:ext cx="939600" cy="93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4" name="Text Placeholder 96">
            <a:extLst>
              <a:ext uri="{FF2B5EF4-FFF2-40B4-BE49-F238E27FC236}">
                <a16:creationId xmlns:a16="http://schemas.microsoft.com/office/drawing/2014/main" id="{5767C5E8-2550-48B3-B38B-4A113100B13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0962522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6" y="2849450"/>
            <a:ext cx="3715200"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1" name="Text Placeholder 30">
            <a:extLst>
              <a:ext uri="{FF2B5EF4-FFF2-40B4-BE49-F238E27FC236}">
                <a16:creationId xmlns:a16="http://schemas.microsoft.com/office/drawing/2014/main" id="{34CD8BC7-181D-40C3-B655-0B1389F83D1B}"/>
              </a:ext>
            </a:extLst>
          </p:cNvPr>
          <p:cNvSpPr>
            <a:spLocks noGrp="1"/>
          </p:cNvSpPr>
          <p:nvPr>
            <p:ph type="body" sz="quarter" idx="13" hasCustomPrompt="1"/>
          </p:nvPr>
        </p:nvSpPr>
        <p:spPr>
          <a:xfrm>
            <a:off x="407987" y="2032113"/>
            <a:ext cx="3846513" cy="817200"/>
          </a:xfrm>
          <a:custGeom>
            <a:avLst/>
            <a:gdLst>
              <a:gd name="connsiteX0" fmla="*/ 0 w 3846513"/>
              <a:gd name="connsiteY0" fmla="*/ 0 h 817200"/>
              <a:gd name="connsiteX1" fmla="*/ 752 w 3846513"/>
              <a:gd name="connsiteY1" fmla="*/ 0 h 817200"/>
              <a:gd name="connsiteX2" fmla="*/ 2175412 w 3846513"/>
              <a:gd name="connsiteY2" fmla="*/ 0 h 817200"/>
              <a:gd name="connsiteX3" fmla="*/ 2785012 w 3846513"/>
              <a:gd name="connsiteY3" fmla="*/ 0 h 817200"/>
              <a:gd name="connsiteX4" fmla="*/ 3715287 w 3846513"/>
              <a:gd name="connsiteY4" fmla="*/ 0 h 817200"/>
              <a:gd name="connsiteX5" fmla="*/ 3846513 w 3846513"/>
              <a:gd name="connsiteY5" fmla="*/ 408600 h 817200"/>
              <a:gd name="connsiteX6" fmla="*/ 3715287 w 3846513"/>
              <a:gd name="connsiteY6" fmla="*/ 817200 h 817200"/>
              <a:gd name="connsiteX7" fmla="*/ 2785012 w 3846513"/>
              <a:gd name="connsiteY7" fmla="*/ 817200 h 817200"/>
              <a:gd name="connsiteX8" fmla="*/ 2175412 w 3846513"/>
              <a:gd name="connsiteY8" fmla="*/ 817200 h 817200"/>
              <a:gd name="connsiteX9" fmla="*/ 752 w 3846513"/>
              <a:gd name="connsiteY9" fmla="*/ 817200 h 817200"/>
              <a:gd name="connsiteX10" fmla="*/ 0 w 3846513"/>
              <a:gd name="connsiteY10"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6513" h="817200">
                <a:moveTo>
                  <a:pt x="0" y="0"/>
                </a:moveTo>
                <a:lnTo>
                  <a:pt x="752" y="0"/>
                </a:lnTo>
                <a:lnTo>
                  <a:pt x="2175412" y="0"/>
                </a:lnTo>
                <a:lnTo>
                  <a:pt x="2785012" y="0"/>
                </a:lnTo>
                <a:lnTo>
                  <a:pt x="3715287" y="0"/>
                </a:lnTo>
                <a:lnTo>
                  <a:pt x="3846513" y="408600"/>
                </a:lnTo>
                <a:lnTo>
                  <a:pt x="3715287" y="8172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37037" y="2849450"/>
            <a:ext cx="3715200" cy="2876550"/>
          </a:xfrm>
          <a:noFill/>
          <a:ln>
            <a:solidFill>
              <a:schemeClr val="tx2"/>
            </a:solidFill>
          </a:ln>
        </p:spPr>
        <p:txBody>
          <a:bodyPr lIns="180000" tIns="180000" rIns="180000" bIns="180000">
            <a:noAutofit/>
          </a:bodyPr>
          <a:lstStyle>
            <a:lvl1pPr marL="0" indent="0">
              <a:buNone/>
              <a:defRPr sz="2000"/>
            </a:lvl1pPr>
          </a:lstStyle>
          <a:p>
            <a:pPr lvl="0"/>
            <a:r>
              <a:rPr lang="en-US"/>
              <a:t>Click to add text</a:t>
            </a:r>
          </a:p>
        </p:txBody>
      </p:sp>
      <p:sp>
        <p:nvSpPr>
          <p:cNvPr id="30" name="Text Placeholder 29">
            <a:extLst>
              <a:ext uri="{FF2B5EF4-FFF2-40B4-BE49-F238E27FC236}">
                <a16:creationId xmlns:a16="http://schemas.microsoft.com/office/drawing/2014/main" id="{AD429AD1-93FE-42C9-ACB6-DC8300212E78}"/>
              </a:ext>
            </a:extLst>
          </p:cNvPr>
          <p:cNvSpPr>
            <a:spLocks noGrp="1"/>
          </p:cNvSpPr>
          <p:nvPr>
            <p:ph type="body" sz="quarter" idx="17" hasCustomPrompt="1"/>
          </p:nvPr>
        </p:nvSpPr>
        <p:spPr>
          <a:xfrm>
            <a:off x="4237037" y="2032113"/>
            <a:ext cx="3833812" cy="817200"/>
          </a:xfrm>
          <a:custGeom>
            <a:avLst/>
            <a:gdLst>
              <a:gd name="connsiteX0" fmla="*/ 0 w 3833812"/>
              <a:gd name="connsiteY0" fmla="*/ 0 h 817200"/>
              <a:gd name="connsiteX1" fmla="*/ 932575 w 3833812"/>
              <a:gd name="connsiteY1" fmla="*/ 0 h 817200"/>
              <a:gd name="connsiteX2" fmla="*/ 1533695 w 3833812"/>
              <a:gd name="connsiteY2" fmla="*/ 0 h 817200"/>
              <a:gd name="connsiteX3" fmla="*/ 3713545 w 3833812"/>
              <a:gd name="connsiteY3" fmla="*/ 0 h 817200"/>
              <a:gd name="connsiteX4" fmla="*/ 3713546 w 3833812"/>
              <a:gd name="connsiteY4" fmla="*/ 0 h 817200"/>
              <a:gd name="connsiteX5" fmla="*/ 3833812 w 3833812"/>
              <a:gd name="connsiteY5" fmla="*/ 408600 h 817200"/>
              <a:gd name="connsiteX6" fmla="*/ 3713545 w 3833812"/>
              <a:gd name="connsiteY6" fmla="*/ 817200 h 817200"/>
              <a:gd name="connsiteX7" fmla="*/ 1533695 w 3833812"/>
              <a:gd name="connsiteY7" fmla="*/ 817200 h 817200"/>
              <a:gd name="connsiteX8" fmla="*/ 932575 w 3833812"/>
              <a:gd name="connsiteY8" fmla="*/ 817200 h 817200"/>
              <a:gd name="connsiteX9" fmla="*/ 0 w 3833812"/>
              <a:gd name="connsiteY9" fmla="*/ 817200 h 817200"/>
              <a:gd name="connsiteX10" fmla="*/ 120267 w 3833812"/>
              <a:gd name="connsiteY10"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3812" h="817200">
                <a:moveTo>
                  <a:pt x="0" y="0"/>
                </a:moveTo>
                <a:lnTo>
                  <a:pt x="932575" y="0"/>
                </a:lnTo>
                <a:lnTo>
                  <a:pt x="1533695" y="0"/>
                </a:lnTo>
                <a:lnTo>
                  <a:pt x="3713545" y="0"/>
                </a:lnTo>
                <a:lnTo>
                  <a:pt x="3713546" y="0"/>
                </a:lnTo>
                <a:lnTo>
                  <a:pt x="3833812" y="408600"/>
                </a:lnTo>
                <a:lnTo>
                  <a:pt x="3713545" y="817200"/>
                </a:lnTo>
                <a:lnTo>
                  <a:pt x="1533695" y="817200"/>
                </a:lnTo>
                <a:lnTo>
                  <a:pt x="932575"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68813" y="2849450"/>
            <a:ext cx="3715200"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text</a:t>
            </a:r>
          </a:p>
        </p:txBody>
      </p:sp>
      <p:sp>
        <p:nvSpPr>
          <p:cNvPr id="29" name="Text Placeholder 28">
            <a:extLst>
              <a:ext uri="{FF2B5EF4-FFF2-40B4-BE49-F238E27FC236}">
                <a16:creationId xmlns:a16="http://schemas.microsoft.com/office/drawing/2014/main" id="{FA12C4F6-CA5C-4C9A-BF79-F0FD42EF0468}"/>
              </a:ext>
            </a:extLst>
          </p:cNvPr>
          <p:cNvSpPr>
            <a:spLocks noGrp="1"/>
          </p:cNvSpPr>
          <p:nvPr>
            <p:ph type="body" sz="quarter" idx="21" hasCustomPrompt="1"/>
          </p:nvPr>
        </p:nvSpPr>
        <p:spPr>
          <a:xfrm>
            <a:off x="8066088" y="2032113"/>
            <a:ext cx="3717925" cy="817200"/>
          </a:xfrm>
          <a:custGeom>
            <a:avLst/>
            <a:gdLst>
              <a:gd name="connsiteX0" fmla="*/ 0 w 3717925"/>
              <a:gd name="connsiteY0" fmla="*/ 0 h 817200"/>
              <a:gd name="connsiteX1" fmla="*/ 104986 w 3717925"/>
              <a:gd name="connsiteY1" fmla="*/ 0 h 817200"/>
              <a:gd name="connsiteX2" fmla="*/ 604460 w 3717925"/>
              <a:gd name="connsiteY2" fmla="*/ 0 h 817200"/>
              <a:gd name="connsiteX3" fmla="*/ 818271 w 3717925"/>
              <a:gd name="connsiteY3" fmla="*/ 0 h 817200"/>
              <a:gd name="connsiteX4" fmla="*/ 1417808 w 3717925"/>
              <a:gd name="connsiteY4" fmla="*/ 0 h 817200"/>
              <a:gd name="connsiteX5" fmla="*/ 3597658 w 3717925"/>
              <a:gd name="connsiteY5" fmla="*/ 0 h 817200"/>
              <a:gd name="connsiteX6" fmla="*/ 3597659 w 3717925"/>
              <a:gd name="connsiteY6" fmla="*/ 0 h 817200"/>
              <a:gd name="connsiteX7" fmla="*/ 3717925 w 3717925"/>
              <a:gd name="connsiteY7" fmla="*/ 0 h 817200"/>
              <a:gd name="connsiteX8" fmla="*/ 3717925 w 3717925"/>
              <a:gd name="connsiteY8" fmla="*/ 408600 h 817200"/>
              <a:gd name="connsiteX9" fmla="*/ 3717925 w 3717925"/>
              <a:gd name="connsiteY9" fmla="*/ 817200 h 817200"/>
              <a:gd name="connsiteX10" fmla="*/ 3597658 w 3717925"/>
              <a:gd name="connsiteY10" fmla="*/ 817200 h 817200"/>
              <a:gd name="connsiteX11" fmla="*/ 1417808 w 3717925"/>
              <a:gd name="connsiteY11" fmla="*/ 817200 h 817200"/>
              <a:gd name="connsiteX12" fmla="*/ 818271 w 3717925"/>
              <a:gd name="connsiteY12" fmla="*/ 817200 h 817200"/>
              <a:gd name="connsiteX13" fmla="*/ 61231 w 3717925"/>
              <a:gd name="connsiteY13" fmla="*/ 817200 h 817200"/>
              <a:gd name="connsiteX14" fmla="*/ 61231 w 3717925"/>
              <a:gd name="connsiteY14" fmla="*/ 817199 h 817200"/>
              <a:gd name="connsiteX15" fmla="*/ 104985 w 3717925"/>
              <a:gd name="connsiteY15" fmla="*/ 817199 h 817200"/>
              <a:gd name="connsiteX16" fmla="*/ 104985 w 3717925"/>
              <a:gd name="connsiteY16" fmla="*/ 817198 h 817200"/>
              <a:gd name="connsiteX17" fmla="*/ 0 w 3717925"/>
              <a:gd name="connsiteY17" fmla="*/ 817198 h 817200"/>
              <a:gd name="connsiteX18" fmla="*/ 134895 w 3717925"/>
              <a:gd name="connsiteY18"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7925" h="817200">
                <a:moveTo>
                  <a:pt x="0" y="0"/>
                </a:moveTo>
                <a:lnTo>
                  <a:pt x="104986" y="0"/>
                </a:lnTo>
                <a:lnTo>
                  <a:pt x="604460" y="0"/>
                </a:lnTo>
                <a:lnTo>
                  <a:pt x="818271" y="0"/>
                </a:lnTo>
                <a:lnTo>
                  <a:pt x="1417808" y="0"/>
                </a:lnTo>
                <a:lnTo>
                  <a:pt x="3597658" y="0"/>
                </a:lnTo>
                <a:lnTo>
                  <a:pt x="3597659" y="0"/>
                </a:lnTo>
                <a:lnTo>
                  <a:pt x="3717925" y="0"/>
                </a:lnTo>
                <a:lnTo>
                  <a:pt x="3717925" y="408600"/>
                </a:lnTo>
                <a:lnTo>
                  <a:pt x="3717925" y="817200"/>
                </a:lnTo>
                <a:lnTo>
                  <a:pt x="3597658" y="817200"/>
                </a:lnTo>
                <a:lnTo>
                  <a:pt x="1417808" y="817200"/>
                </a:lnTo>
                <a:lnTo>
                  <a:pt x="818271" y="817200"/>
                </a:lnTo>
                <a:lnTo>
                  <a:pt x="61231" y="817200"/>
                </a:lnTo>
                <a:lnTo>
                  <a:pt x="61231" y="817199"/>
                </a:lnTo>
                <a:lnTo>
                  <a:pt x="104985" y="817199"/>
                </a:lnTo>
                <a:lnTo>
                  <a:pt x="104985" y="817198"/>
                </a:lnTo>
                <a:lnTo>
                  <a:pt x="0" y="817198"/>
                </a:lnTo>
                <a:lnTo>
                  <a:pt x="134895" y="408599"/>
                </a:lnTo>
                <a:close/>
              </a:path>
            </a:pathLst>
          </a:custGeom>
          <a:solidFill>
            <a:schemeClr val="accent6"/>
          </a:solidFill>
          <a:ln>
            <a:solidFill>
              <a:schemeClr val="accent6"/>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2" name="Text Placeholder 96">
            <a:extLst>
              <a:ext uri="{FF2B5EF4-FFF2-40B4-BE49-F238E27FC236}">
                <a16:creationId xmlns:a16="http://schemas.microsoft.com/office/drawing/2014/main" id="{2128A043-8396-4954-A094-3A77D92F8D4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0228410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 Proces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C83CC72-343E-4818-B724-8F9FEE0BFD09}"/>
              </a:ext>
            </a:extLst>
          </p:cNvPr>
          <p:cNvSpPr>
            <a:spLocks noGrp="1"/>
          </p:cNvSpPr>
          <p:nvPr>
            <p:ph type="body" sz="quarter" idx="20" hasCustomPrompt="1"/>
          </p:nvPr>
        </p:nvSpPr>
        <p:spPr>
          <a:xfrm>
            <a:off x="6130042" y="2032113"/>
            <a:ext cx="2901237" cy="817198"/>
          </a:xfrm>
          <a:custGeom>
            <a:avLst/>
            <a:gdLst>
              <a:gd name="connsiteX0" fmla="*/ 0 w 2901237"/>
              <a:gd name="connsiteY0" fmla="*/ 0 h 817198"/>
              <a:gd name="connsiteX1" fmla="*/ 601120 w 2901237"/>
              <a:gd name="connsiteY1" fmla="*/ 0 h 817198"/>
              <a:gd name="connsiteX2" fmla="*/ 2772401 w 2901237"/>
              <a:gd name="connsiteY2" fmla="*/ 0 h 817198"/>
              <a:gd name="connsiteX3" fmla="*/ 2896346 w 2901237"/>
              <a:gd name="connsiteY3" fmla="*/ 391982 h 817198"/>
              <a:gd name="connsiteX4" fmla="*/ 2901237 w 2901237"/>
              <a:gd name="connsiteY4" fmla="*/ 408600 h 817198"/>
              <a:gd name="connsiteX5" fmla="*/ 2896353 w 2901237"/>
              <a:gd name="connsiteY5" fmla="*/ 425192 h 817198"/>
              <a:gd name="connsiteX6" fmla="*/ 2772401 w 2901237"/>
              <a:gd name="connsiteY6" fmla="*/ 817198 h 817198"/>
              <a:gd name="connsiteX7" fmla="*/ 1 w 2901237"/>
              <a:gd name="connsiteY7" fmla="*/ 817198 h 817198"/>
              <a:gd name="connsiteX8" fmla="*/ 9 w 2901237"/>
              <a:gd name="connsiteY8" fmla="*/ 817171 h 817198"/>
              <a:gd name="connsiteX9" fmla="*/ 129199 w 2901237"/>
              <a:gd name="connsiteY9" fmla="*/ 408599 h 8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237" h="817198">
                <a:moveTo>
                  <a:pt x="0" y="0"/>
                </a:moveTo>
                <a:lnTo>
                  <a:pt x="601120" y="0"/>
                </a:lnTo>
                <a:lnTo>
                  <a:pt x="2772401" y="0"/>
                </a:lnTo>
                <a:lnTo>
                  <a:pt x="2896346" y="391982"/>
                </a:lnTo>
                <a:lnTo>
                  <a:pt x="2901237" y="408600"/>
                </a:lnTo>
                <a:lnTo>
                  <a:pt x="2896353" y="425192"/>
                </a:lnTo>
                <a:lnTo>
                  <a:pt x="2772401" y="817198"/>
                </a:lnTo>
                <a:lnTo>
                  <a:pt x="1" y="817198"/>
                </a:lnTo>
                <a:lnTo>
                  <a:pt x="9" y="817171"/>
                </a:lnTo>
                <a:lnTo>
                  <a:pt x="129199" y="408599"/>
                </a:lnTo>
                <a:close/>
              </a:path>
            </a:pathLst>
          </a:custGeom>
          <a:solidFill>
            <a:schemeClr val="accent6"/>
          </a:solidFill>
          <a:ln>
            <a:solidFill>
              <a:schemeClr val="accent6"/>
            </a:solidFill>
          </a:ln>
        </p:spPr>
        <p:txBody>
          <a:bodyPr wrap="square" lIns="180000" tIns="0" rIns="180000" bIns="0" anchor="ctr" anchorCtr="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849450"/>
            <a:ext cx="2772653"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8" name="Text Placeholder 27">
            <a:extLst>
              <a:ext uri="{FF2B5EF4-FFF2-40B4-BE49-F238E27FC236}">
                <a16:creationId xmlns:a16="http://schemas.microsoft.com/office/drawing/2014/main" id="{4A375546-B5E2-4A34-9E57-6FD13BAC4AC9}"/>
              </a:ext>
            </a:extLst>
          </p:cNvPr>
          <p:cNvSpPr>
            <a:spLocks noGrp="1"/>
          </p:cNvSpPr>
          <p:nvPr>
            <p:ph type="body" sz="quarter" idx="13" hasCustomPrompt="1"/>
          </p:nvPr>
        </p:nvSpPr>
        <p:spPr>
          <a:xfrm>
            <a:off x="407987" y="2032113"/>
            <a:ext cx="2916238" cy="817200"/>
          </a:xfrm>
          <a:custGeom>
            <a:avLst/>
            <a:gdLst>
              <a:gd name="connsiteX0" fmla="*/ 0 w 2916238"/>
              <a:gd name="connsiteY0" fmla="*/ 0 h 817200"/>
              <a:gd name="connsiteX1" fmla="*/ 752 w 2916238"/>
              <a:gd name="connsiteY1" fmla="*/ 0 h 817200"/>
              <a:gd name="connsiteX2" fmla="*/ 2175412 w 2916238"/>
              <a:gd name="connsiteY2" fmla="*/ 0 h 817200"/>
              <a:gd name="connsiteX3" fmla="*/ 2785012 w 2916238"/>
              <a:gd name="connsiteY3" fmla="*/ 0 h 817200"/>
              <a:gd name="connsiteX4" fmla="*/ 2916238 w 2916238"/>
              <a:gd name="connsiteY4" fmla="*/ 408600 h 817200"/>
              <a:gd name="connsiteX5" fmla="*/ 2785012 w 2916238"/>
              <a:gd name="connsiteY5" fmla="*/ 817200 h 817200"/>
              <a:gd name="connsiteX6" fmla="*/ 2175412 w 2916238"/>
              <a:gd name="connsiteY6" fmla="*/ 817200 h 817200"/>
              <a:gd name="connsiteX7" fmla="*/ 752 w 2916238"/>
              <a:gd name="connsiteY7" fmla="*/ 817200 h 817200"/>
              <a:gd name="connsiteX8" fmla="*/ 0 w 2916238"/>
              <a:gd name="connsiteY8"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238" h="817200">
                <a:moveTo>
                  <a:pt x="0" y="0"/>
                </a:moveTo>
                <a:lnTo>
                  <a:pt x="752" y="0"/>
                </a:lnTo>
                <a:lnTo>
                  <a:pt x="2175412" y="0"/>
                </a:lnTo>
                <a:lnTo>
                  <a:pt x="2785012" y="0"/>
                </a:lnTo>
                <a:lnTo>
                  <a:pt x="2916238" y="4086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61437" y="2849450"/>
            <a:ext cx="2772653"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27" name="Text Placeholder 26">
            <a:extLst>
              <a:ext uri="{FF2B5EF4-FFF2-40B4-BE49-F238E27FC236}">
                <a16:creationId xmlns:a16="http://schemas.microsoft.com/office/drawing/2014/main" id="{B7D4CF97-9894-4D12-B5CD-6E7A0BEFEBCE}"/>
              </a:ext>
            </a:extLst>
          </p:cNvPr>
          <p:cNvSpPr>
            <a:spLocks noGrp="1"/>
          </p:cNvSpPr>
          <p:nvPr>
            <p:ph type="body" sz="quarter" idx="17" hasCustomPrompt="1"/>
          </p:nvPr>
        </p:nvSpPr>
        <p:spPr>
          <a:xfrm>
            <a:off x="3261438" y="2032113"/>
            <a:ext cx="2901237" cy="817200"/>
          </a:xfrm>
          <a:custGeom>
            <a:avLst/>
            <a:gdLst>
              <a:gd name="connsiteX0" fmla="*/ 0 w 2901237"/>
              <a:gd name="connsiteY0" fmla="*/ 0 h 817200"/>
              <a:gd name="connsiteX1" fmla="*/ 601120 w 2901237"/>
              <a:gd name="connsiteY1" fmla="*/ 0 h 817200"/>
              <a:gd name="connsiteX2" fmla="*/ 2780970 w 2901237"/>
              <a:gd name="connsiteY2" fmla="*/ 0 h 817200"/>
              <a:gd name="connsiteX3" fmla="*/ 2780971 w 2901237"/>
              <a:gd name="connsiteY3" fmla="*/ 0 h 817200"/>
              <a:gd name="connsiteX4" fmla="*/ 2901237 w 2901237"/>
              <a:gd name="connsiteY4" fmla="*/ 408600 h 817200"/>
              <a:gd name="connsiteX5" fmla="*/ 2780970 w 2901237"/>
              <a:gd name="connsiteY5" fmla="*/ 817200 h 817200"/>
              <a:gd name="connsiteX6" fmla="*/ 601120 w 2901237"/>
              <a:gd name="connsiteY6" fmla="*/ 817200 h 817200"/>
              <a:gd name="connsiteX7" fmla="*/ 0 w 2901237"/>
              <a:gd name="connsiteY7" fmla="*/ 817200 h 817200"/>
              <a:gd name="connsiteX8" fmla="*/ 120267 w 2901237"/>
              <a:gd name="connsiteY8"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237" h="817200">
                <a:moveTo>
                  <a:pt x="0" y="0"/>
                </a:moveTo>
                <a:lnTo>
                  <a:pt x="601120" y="0"/>
                </a:lnTo>
                <a:lnTo>
                  <a:pt x="2780970" y="0"/>
                </a:lnTo>
                <a:lnTo>
                  <a:pt x="2780971" y="0"/>
                </a:lnTo>
                <a:lnTo>
                  <a:pt x="2901237" y="408600"/>
                </a:lnTo>
                <a:lnTo>
                  <a:pt x="2780970" y="817200"/>
                </a:lnTo>
                <a:lnTo>
                  <a:pt x="60112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0044" y="2849450"/>
            <a:ext cx="2772656"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6" name="Text Placeholder 25">
            <a:extLst>
              <a:ext uri="{FF2B5EF4-FFF2-40B4-BE49-F238E27FC236}">
                <a16:creationId xmlns:a16="http://schemas.microsoft.com/office/drawing/2014/main" id="{1693F23D-9700-4C2B-8C74-EC7DABC03DE5}"/>
              </a:ext>
            </a:extLst>
          </p:cNvPr>
          <p:cNvSpPr>
            <a:spLocks noGrp="1"/>
          </p:cNvSpPr>
          <p:nvPr>
            <p:ph type="body" sz="quarter" idx="21" hasCustomPrompt="1"/>
          </p:nvPr>
        </p:nvSpPr>
        <p:spPr>
          <a:xfrm>
            <a:off x="8998651" y="2849312"/>
            <a:ext cx="2785359"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heading</a:t>
            </a:r>
          </a:p>
        </p:txBody>
      </p:sp>
      <p:sp>
        <p:nvSpPr>
          <p:cNvPr id="25" name="Text Placeholder 24">
            <a:extLst>
              <a:ext uri="{FF2B5EF4-FFF2-40B4-BE49-F238E27FC236}">
                <a16:creationId xmlns:a16="http://schemas.microsoft.com/office/drawing/2014/main" id="{2FA2D96A-3279-4543-B199-078C69DB5ECC}"/>
              </a:ext>
            </a:extLst>
          </p:cNvPr>
          <p:cNvSpPr>
            <a:spLocks noGrp="1"/>
          </p:cNvSpPr>
          <p:nvPr>
            <p:ph type="body" sz="quarter" idx="22" hasCustomPrompt="1"/>
          </p:nvPr>
        </p:nvSpPr>
        <p:spPr>
          <a:xfrm>
            <a:off x="8998653" y="2032113"/>
            <a:ext cx="2785358" cy="817200"/>
          </a:xfrm>
          <a:custGeom>
            <a:avLst/>
            <a:gdLst>
              <a:gd name="connsiteX0" fmla="*/ 0 w 2785358"/>
              <a:gd name="connsiteY0" fmla="*/ 0 h 817200"/>
              <a:gd name="connsiteX1" fmla="*/ 75364 w 2785358"/>
              <a:gd name="connsiteY1" fmla="*/ 0 h 817200"/>
              <a:gd name="connsiteX2" fmla="*/ 450010 w 2785358"/>
              <a:gd name="connsiteY2" fmla="*/ 0 h 817200"/>
              <a:gd name="connsiteX3" fmla="*/ 485241 w 2785358"/>
              <a:gd name="connsiteY3" fmla="*/ 0 h 817200"/>
              <a:gd name="connsiteX4" fmla="*/ 2665092 w 2785358"/>
              <a:gd name="connsiteY4" fmla="*/ 0 h 817200"/>
              <a:gd name="connsiteX5" fmla="*/ 2785358 w 2785358"/>
              <a:gd name="connsiteY5" fmla="*/ 0 h 817200"/>
              <a:gd name="connsiteX6" fmla="*/ 2785358 w 2785358"/>
              <a:gd name="connsiteY6" fmla="*/ 408600 h 817200"/>
              <a:gd name="connsiteX7" fmla="*/ 2785358 w 2785358"/>
              <a:gd name="connsiteY7" fmla="*/ 817200 h 817200"/>
              <a:gd name="connsiteX8" fmla="*/ 2665091 w 2785358"/>
              <a:gd name="connsiteY8" fmla="*/ 817200 h 817200"/>
              <a:gd name="connsiteX9" fmla="*/ 485241 w 2785358"/>
              <a:gd name="connsiteY9" fmla="*/ 817200 h 817200"/>
              <a:gd name="connsiteX10" fmla="*/ 42544 w 2785358"/>
              <a:gd name="connsiteY10" fmla="*/ 817200 h 817200"/>
              <a:gd name="connsiteX11" fmla="*/ 42544 w 2785358"/>
              <a:gd name="connsiteY11" fmla="*/ 817199 h 817200"/>
              <a:gd name="connsiteX12" fmla="*/ 75363 w 2785358"/>
              <a:gd name="connsiteY12" fmla="*/ 817199 h 817200"/>
              <a:gd name="connsiteX13" fmla="*/ 75363 w 2785358"/>
              <a:gd name="connsiteY13" fmla="*/ 817198 h 817200"/>
              <a:gd name="connsiteX14" fmla="*/ 0 w 2785358"/>
              <a:gd name="connsiteY14" fmla="*/ 817198 h 817200"/>
              <a:gd name="connsiteX15" fmla="*/ 135060 w 2785358"/>
              <a:gd name="connsiteY15"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5358" h="817200">
                <a:moveTo>
                  <a:pt x="0" y="0"/>
                </a:moveTo>
                <a:lnTo>
                  <a:pt x="75364" y="0"/>
                </a:lnTo>
                <a:lnTo>
                  <a:pt x="450010" y="0"/>
                </a:lnTo>
                <a:lnTo>
                  <a:pt x="485241" y="0"/>
                </a:lnTo>
                <a:lnTo>
                  <a:pt x="2665092" y="0"/>
                </a:lnTo>
                <a:lnTo>
                  <a:pt x="2785358" y="0"/>
                </a:lnTo>
                <a:lnTo>
                  <a:pt x="2785358" y="408600"/>
                </a:lnTo>
                <a:lnTo>
                  <a:pt x="2785358" y="817200"/>
                </a:lnTo>
                <a:lnTo>
                  <a:pt x="2665091" y="817200"/>
                </a:lnTo>
                <a:lnTo>
                  <a:pt x="485241" y="817200"/>
                </a:lnTo>
                <a:lnTo>
                  <a:pt x="42544" y="817200"/>
                </a:lnTo>
                <a:lnTo>
                  <a:pt x="42544" y="817199"/>
                </a:lnTo>
                <a:lnTo>
                  <a:pt x="75363" y="817199"/>
                </a:lnTo>
                <a:lnTo>
                  <a:pt x="75363" y="817198"/>
                </a:lnTo>
                <a:lnTo>
                  <a:pt x="0" y="817198"/>
                </a:lnTo>
                <a:lnTo>
                  <a:pt x="135060" y="408599"/>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6" name="Text Placeholder 96">
            <a:extLst>
              <a:ext uri="{FF2B5EF4-FFF2-40B4-BE49-F238E27FC236}">
                <a16:creationId xmlns:a16="http://schemas.microsoft.com/office/drawing/2014/main" id="{79BF63BD-24FC-4FB2-B627-3C8094934CB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5577995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849450"/>
            <a:ext cx="2179040" cy="2876550"/>
          </a:xfrm>
          <a:noFill/>
          <a:ln>
            <a:solidFill>
              <a:schemeClr val="accent1"/>
            </a:solidFill>
          </a:ln>
        </p:spPr>
        <p:txBody>
          <a:bodyPr lIns="180000" tIns="180000" rIns="180000" bIns="180000">
            <a:noAutofit/>
          </a:bodyPr>
          <a:lstStyle>
            <a:lvl1pPr marL="0" indent="0">
              <a:buNone/>
              <a:defRPr sz="2000"/>
            </a:lvl1pPr>
          </a:lstStyle>
          <a:p>
            <a:pPr lvl="0"/>
            <a:r>
              <a:rPr lang="en-US"/>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9" name="Text Placeholder 38">
            <a:extLst>
              <a:ext uri="{FF2B5EF4-FFF2-40B4-BE49-F238E27FC236}">
                <a16:creationId xmlns:a16="http://schemas.microsoft.com/office/drawing/2014/main" id="{8D6CB9D3-FFF8-41F8-AB84-829079938EC7}"/>
              </a:ext>
            </a:extLst>
          </p:cNvPr>
          <p:cNvSpPr>
            <a:spLocks noGrp="1"/>
          </p:cNvSpPr>
          <p:nvPr>
            <p:ph type="body" sz="quarter" idx="13" hasCustomPrompt="1"/>
          </p:nvPr>
        </p:nvSpPr>
        <p:spPr>
          <a:xfrm>
            <a:off x="408739" y="2032113"/>
            <a:ext cx="2305886" cy="817200"/>
          </a:xfrm>
          <a:custGeom>
            <a:avLst/>
            <a:gdLst>
              <a:gd name="connsiteX0" fmla="*/ 0 w 2305886"/>
              <a:gd name="connsiteY0" fmla="*/ 0 h 817200"/>
              <a:gd name="connsiteX1" fmla="*/ 2174660 w 2305886"/>
              <a:gd name="connsiteY1" fmla="*/ 0 h 817200"/>
              <a:gd name="connsiteX2" fmla="*/ 2305886 w 2305886"/>
              <a:gd name="connsiteY2" fmla="*/ 408600 h 817200"/>
              <a:gd name="connsiteX3" fmla="*/ 2174660 w 2305886"/>
              <a:gd name="connsiteY3" fmla="*/ 817200 h 817200"/>
              <a:gd name="connsiteX4" fmla="*/ 0 w 2305886"/>
              <a:gd name="connsiteY4" fmla="*/ 817200 h 81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886" h="817200">
                <a:moveTo>
                  <a:pt x="0" y="0"/>
                </a:moveTo>
                <a:lnTo>
                  <a:pt x="2174660" y="0"/>
                </a:lnTo>
                <a:lnTo>
                  <a:pt x="2305886" y="408600"/>
                </a:lnTo>
                <a:lnTo>
                  <a:pt x="2174660"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2705101" y="2849450"/>
            <a:ext cx="2179040"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40" name="Text Placeholder 39">
            <a:extLst>
              <a:ext uri="{FF2B5EF4-FFF2-40B4-BE49-F238E27FC236}">
                <a16:creationId xmlns:a16="http://schemas.microsoft.com/office/drawing/2014/main" id="{66C0C20F-32BB-4C0E-AAF8-A6A769147834}"/>
              </a:ext>
            </a:extLst>
          </p:cNvPr>
          <p:cNvSpPr>
            <a:spLocks noGrp="1"/>
          </p:cNvSpPr>
          <p:nvPr>
            <p:ph type="body" sz="quarter" idx="17" hasCustomPrompt="1"/>
          </p:nvPr>
        </p:nvSpPr>
        <p:spPr>
          <a:xfrm>
            <a:off x="2706859"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5002214" y="2849450"/>
            <a:ext cx="2177451"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17" name="Text Placeholder 16">
            <a:extLst>
              <a:ext uri="{FF2B5EF4-FFF2-40B4-BE49-F238E27FC236}">
                <a16:creationId xmlns:a16="http://schemas.microsoft.com/office/drawing/2014/main" id="{30B90539-6EE8-4A3B-99A2-131BECE1E80E}"/>
              </a:ext>
            </a:extLst>
          </p:cNvPr>
          <p:cNvSpPr>
            <a:spLocks noGrp="1"/>
          </p:cNvSpPr>
          <p:nvPr>
            <p:ph type="body" sz="quarter" idx="20" hasCustomPrompt="1"/>
          </p:nvPr>
        </p:nvSpPr>
        <p:spPr>
          <a:xfrm>
            <a:off x="500541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6"/>
          </a:solidFill>
          <a:ln>
            <a:solidFill>
              <a:schemeClr val="accent6"/>
            </a:solidFill>
          </a:ln>
        </p:spPr>
        <p:txBody>
          <a:bodyPr wrap="square" lIns="180000" tIns="180000" rIns="180000" bIns="18000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41" name="Text Placeholder 40">
            <a:extLst>
              <a:ext uri="{FF2B5EF4-FFF2-40B4-BE49-F238E27FC236}">
                <a16:creationId xmlns:a16="http://schemas.microsoft.com/office/drawing/2014/main" id="{FE232F59-5ADC-46E3-9697-CA7EA3C216B8}"/>
              </a:ext>
            </a:extLst>
          </p:cNvPr>
          <p:cNvSpPr>
            <a:spLocks noGrp="1"/>
          </p:cNvSpPr>
          <p:nvPr>
            <p:ph type="body" sz="quarter" idx="21" hasCustomPrompt="1"/>
          </p:nvPr>
        </p:nvSpPr>
        <p:spPr>
          <a:xfrm>
            <a:off x="7304258" y="2849312"/>
            <a:ext cx="2178000"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text</a:t>
            </a:r>
          </a:p>
        </p:txBody>
      </p:sp>
      <p:sp>
        <p:nvSpPr>
          <p:cNvPr id="42" name="Text Placeholder 41">
            <a:extLst>
              <a:ext uri="{FF2B5EF4-FFF2-40B4-BE49-F238E27FC236}">
                <a16:creationId xmlns:a16="http://schemas.microsoft.com/office/drawing/2014/main" id="{B2F6D8DE-FDAF-4886-9A00-5D9F036F05A5}"/>
              </a:ext>
            </a:extLst>
          </p:cNvPr>
          <p:cNvSpPr>
            <a:spLocks noGrp="1"/>
          </p:cNvSpPr>
          <p:nvPr>
            <p:ph type="body" sz="quarter" idx="22" hasCustomPrompt="1"/>
          </p:nvPr>
        </p:nvSpPr>
        <p:spPr>
          <a:xfrm>
            <a:off x="730425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dirty="0"/>
              <a:t>Click to add heading</a:t>
            </a:r>
          </a:p>
        </p:txBody>
      </p:sp>
      <p:sp>
        <p:nvSpPr>
          <p:cNvPr id="44" name="Text Placeholder 43">
            <a:extLst>
              <a:ext uri="{FF2B5EF4-FFF2-40B4-BE49-F238E27FC236}">
                <a16:creationId xmlns:a16="http://schemas.microsoft.com/office/drawing/2014/main" id="{884ACBA5-0874-4C39-B8D4-EE3612F7CE7F}"/>
              </a:ext>
            </a:extLst>
          </p:cNvPr>
          <p:cNvSpPr>
            <a:spLocks noGrp="1"/>
          </p:cNvSpPr>
          <p:nvPr>
            <p:ph type="body" sz="quarter" idx="23" hasCustomPrompt="1"/>
          </p:nvPr>
        </p:nvSpPr>
        <p:spPr>
          <a:xfrm>
            <a:off x="9603470" y="2032112"/>
            <a:ext cx="2180543" cy="817201"/>
          </a:xfrm>
          <a:custGeom>
            <a:avLst/>
            <a:gdLst>
              <a:gd name="connsiteX0" fmla="*/ 0 w 2180543"/>
              <a:gd name="connsiteY0" fmla="*/ 0 h 817201"/>
              <a:gd name="connsiteX1" fmla="*/ 49503 w 2180543"/>
              <a:gd name="connsiteY1" fmla="*/ 0 h 817201"/>
              <a:gd name="connsiteX2" fmla="*/ 344110 w 2180543"/>
              <a:gd name="connsiteY2" fmla="*/ 0 h 817201"/>
              <a:gd name="connsiteX3" fmla="*/ 2180543 w 2180543"/>
              <a:gd name="connsiteY3" fmla="*/ 0 h 817201"/>
              <a:gd name="connsiteX4" fmla="*/ 2180543 w 2180543"/>
              <a:gd name="connsiteY4" fmla="*/ 408601 h 817201"/>
              <a:gd name="connsiteX5" fmla="*/ 2180543 w 2180543"/>
              <a:gd name="connsiteY5" fmla="*/ 817201 h 817201"/>
              <a:gd name="connsiteX6" fmla="*/ 2079387 w 2180543"/>
              <a:gd name="connsiteY6" fmla="*/ 817201 h 817201"/>
              <a:gd name="connsiteX7" fmla="*/ 245924 w 2180543"/>
              <a:gd name="connsiteY7" fmla="*/ 817201 h 817201"/>
              <a:gd name="connsiteX8" fmla="*/ 23694 w 2180543"/>
              <a:gd name="connsiteY8" fmla="*/ 817201 h 817201"/>
              <a:gd name="connsiteX9" fmla="*/ 23694 w 2180543"/>
              <a:gd name="connsiteY9" fmla="*/ 817200 h 817201"/>
              <a:gd name="connsiteX10" fmla="*/ 49502 w 2180543"/>
              <a:gd name="connsiteY10" fmla="*/ 817200 h 817201"/>
              <a:gd name="connsiteX11" fmla="*/ 49502 w 2180543"/>
              <a:gd name="connsiteY11" fmla="*/ 817199 h 817201"/>
              <a:gd name="connsiteX12" fmla="*/ 0 w 2180543"/>
              <a:gd name="connsiteY12" fmla="*/ 817199 h 817201"/>
              <a:gd name="connsiteX13" fmla="*/ 135079 w 2180543"/>
              <a:gd name="connsiteY13" fmla="*/ 408600 h 8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0543" h="817201">
                <a:moveTo>
                  <a:pt x="0" y="0"/>
                </a:moveTo>
                <a:lnTo>
                  <a:pt x="49503" y="0"/>
                </a:lnTo>
                <a:lnTo>
                  <a:pt x="344110" y="0"/>
                </a:lnTo>
                <a:lnTo>
                  <a:pt x="2180543" y="0"/>
                </a:lnTo>
                <a:lnTo>
                  <a:pt x="2180543" y="408601"/>
                </a:lnTo>
                <a:lnTo>
                  <a:pt x="2180543" y="817201"/>
                </a:lnTo>
                <a:lnTo>
                  <a:pt x="2079387" y="817201"/>
                </a:lnTo>
                <a:lnTo>
                  <a:pt x="245924" y="817201"/>
                </a:lnTo>
                <a:lnTo>
                  <a:pt x="23694" y="817201"/>
                </a:lnTo>
                <a:lnTo>
                  <a:pt x="23694" y="817200"/>
                </a:lnTo>
                <a:lnTo>
                  <a:pt x="49502" y="817200"/>
                </a:lnTo>
                <a:lnTo>
                  <a:pt x="49502" y="817199"/>
                </a:lnTo>
                <a:lnTo>
                  <a:pt x="0" y="817199"/>
                </a:lnTo>
                <a:lnTo>
                  <a:pt x="135079" y="408600"/>
                </a:lnTo>
                <a:close/>
              </a:path>
            </a:pathLst>
          </a:custGeom>
          <a:solidFill>
            <a:schemeClr val="accent3"/>
          </a:solidFill>
          <a:ln>
            <a:solidFill>
              <a:schemeClr val="accent3"/>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45" name="Text Placeholder 17">
            <a:extLst>
              <a:ext uri="{FF2B5EF4-FFF2-40B4-BE49-F238E27FC236}">
                <a16:creationId xmlns:a16="http://schemas.microsoft.com/office/drawing/2014/main" id="{5D5D2A3B-816B-4063-BC86-43FC8744664B}"/>
              </a:ext>
            </a:extLst>
          </p:cNvPr>
          <p:cNvSpPr>
            <a:spLocks noGrp="1"/>
          </p:cNvSpPr>
          <p:nvPr>
            <p:ph type="body" sz="quarter" idx="24" hasCustomPrompt="1"/>
          </p:nvPr>
        </p:nvSpPr>
        <p:spPr>
          <a:xfrm>
            <a:off x="9603470" y="2849450"/>
            <a:ext cx="2185225" cy="2876550"/>
          </a:xfrm>
          <a:noFill/>
          <a:ln>
            <a:solidFill>
              <a:schemeClr val="accent3"/>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0" name="Text Placeholder 96">
            <a:extLst>
              <a:ext uri="{FF2B5EF4-FFF2-40B4-BE49-F238E27FC236}">
                <a16:creationId xmlns:a16="http://schemas.microsoft.com/office/drawing/2014/main" id="{7790730A-1804-4570-8AF0-4427D8EE38D9}"/>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2079899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Step Flow">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67B56B-73D6-4A19-882D-95753699DBDF}"/>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dirty="0"/>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79"/>
            <a:ext cx="2554207" cy="3344218"/>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lgn="l">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6480290" y="1630679"/>
            <a:ext cx="2710009" cy="3344218"/>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088706" y="1630685"/>
            <a:ext cx="2695308" cy="3344218"/>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5" name="Straight Connector 4">
            <a:extLst>
              <a:ext uri="{FF2B5EF4-FFF2-40B4-BE49-F238E27FC236}">
                <a16:creationId xmlns:a16="http://schemas.microsoft.com/office/drawing/2014/main" id="{13D3C580-A9B8-4489-B9AC-6B1A250A2E2D}"/>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96">
            <a:extLst>
              <a:ext uri="{FF2B5EF4-FFF2-40B4-BE49-F238E27FC236}">
                <a16:creationId xmlns:a16="http://schemas.microsoft.com/office/drawing/2014/main" id="{1D798A16-3930-4F04-AFA2-82EA4BFB259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040208529"/>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6787C2F-ABF6-4580-A286-19F5002B6A13}"/>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6"/>
            <a:ext cx="1874049" cy="3344210"/>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a:t>Click to </a:t>
            </a:r>
            <a:br>
              <a:rPr lang="en-US"/>
            </a:br>
            <a:r>
              <a:rPr lang="en-US"/>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863249"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818782"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774314" y="1630687"/>
            <a:ext cx="2009699" cy="3344214"/>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3E274903-3C98-4D30-B827-CF2B37D16C98}"/>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77093418"/>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40F0A6-2BF6-40C8-B334-1CA3D3443EC4}"/>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0"/>
            <a:ext cx="1497901" cy="3344222"/>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499032" y="1630680"/>
            <a:ext cx="1596712"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061686" y="1630680"/>
            <a:ext cx="1606825"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4" name="Text Placeholder 23">
            <a:extLst>
              <a:ext uri="{FF2B5EF4-FFF2-40B4-BE49-F238E27FC236}">
                <a16:creationId xmlns:a16="http://schemas.microsoft.com/office/drawing/2014/main" id="{D205E639-54B0-4870-A015-7D3CAC5DF406}"/>
              </a:ext>
            </a:extLst>
          </p:cNvPr>
          <p:cNvSpPr>
            <a:spLocks noGrp="1"/>
          </p:cNvSpPr>
          <p:nvPr>
            <p:ph type="body" sz="quarter" idx="18" hasCustomPrompt="1"/>
          </p:nvPr>
        </p:nvSpPr>
        <p:spPr>
          <a:xfrm>
            <a:off x="8624342" y="1630680"/>
            <a:ext cx="1598649"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10186997" y="1630686"/>
            <a:ext cx="1597017" cy="3344222"/>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3" name="Straight Connector 2">
            <a:extLst>
              <a:ext uri="{FF2B5EF4-FFF2-40B4-BE49-F238E27FC236}">
                <a16:creationId xmlns:a16="http://schemas.microsoft.com/office/drawing/2014/main" id="{3E9D847E-4947-4071-B074-4D68F0551734}"/>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96">
            <a:extLst>
              <a:ext uri="{FF2B5EF4-FFF2-40B4-BE49-F238E27FC236}">
                <a16:creationId xmlns:a16="http://schemas.microsoft.com/office/drawing/2014/main" id="{663299E0-114F-4CE4-B2F9-405E73283CF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606101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9B03F247-4297-4973-90A3-0193475AC741}"/>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E358DA9E-BDF5-4DC7-B478-434301DA6253}"/>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5" name="Text Placeholder 96">
            <a:extLst>
              <a:ext uri="{FF2B5EF4-FFF2-40B4-BE49-F238E27FC236}">
                <a16:creationId xmlns:a16="http://schemas.microsoft.com/office/drawing/2014/main" id="{5D317BC2-3CD5-4931-93AD-CC95F2C50D24}"/>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82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7091365" y="5721531"/>
            <a:ext cx="4692647" cy="479244"/>
          </a:xfrm>
        </p:spPr>
        <p:txBody>
          <a:bodyPr anchor="ctr"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4966039" cy="479244"/>
          </a:xfrm>
        </p:spPr>
        <p:txBody>
          <a:bodyPr anchor="ctr"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4043363" y="1025839"/>
            <a:ext cx="4744814" cy="4744814"/>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091365" y="1025840"/>
            <a:ext cx="4551996" cy="4551996"/>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032A8305-0A77-4646-B111-53EF169406A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36808420"/>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9098413" y="5762415"/>
            <a:ext cx="2685600" cy="424732"/>
          </a:xfrm>
        </p:spPr>
        <p:txBody>
          <a:bodyPr anchor="b"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2685600" cy="424732"/>
          </a:xfrm>
        </p:spPr>
        <p:txBody>
          <a:bodyPr anchor="t"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6231600" y="450000"/>
            <a:ext cx="3322800" cy="3322800"/>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t" anchorCtr="0">
            <a:noAutofit/>
          </a:bodyPr>
          <a:lstStyle>
            <a:lvl1pPr marL="0" indent="0" algn="ct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4232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44FC366A-0CEA-4CD0-9B38-E42E5FC1B96B}"/>
              </a:ext>
            </a:extLst>
          </p:cNvPr>
          <p:cNvSpPr>
            <a:spLocks noGrp="1"/>
          </p:cNvSpPr>
          <p:nvPr>
            <p:ph type="body" sz="quarter" idx="22" hasCustomPrompt="1"/>
          </p:nvPr>
        </p:nvSpPr>
        <p:spPr>
          <a:xfrm>
            <a:off x="4043363" y="5762415"/>
            <a:ext cx="2685600" cy="424732"/>
          </a:xfrm>
        </p:spPr>
        <p:txBody>
          <a:bodyPr anchor="b" anchorCtr="0"/>
          <a:lstStyle>
            <a:lvl1pPr marL="0" indent="0" algn="l">
              <a:buNone/>
              <a:defRPr b="1">
                <a:solidFill>
                  <a:schemeClr val="accent2"/>
                </a:solidFill>
              </a:defRPr>
            </a:lvl1pPr>
          </a:lstStyle>
          <a:p>
            <a:pPr lvl="0"/>
            <a:r>
              <a:rPr lang="en-US" dirty="0"/>
              <a:t>Area 3</a:t>
            </a:r>
          </a:p>
        </p:txBody>
      </p:sp>
      <p:sp>
        <p:nvSpPr>
          <p:cNvPr id="12" name="Text Placeholder 17">
            <a:extLst>
              <a:ext uri="{FF2B5EF4-FFF2-40B4-BE49-F238E27FC236}">
                <a16:creationId xmlns:a16="http://schemas.microsoft.com/office/drawing/2014/main" id="{9F52DAA3-7E10-4B57-9351-33AF3DEFB419}"/>
              </a:ext>
            </a:extLst>
          </p:cNvPr>
          <p:cNvSpPr>
            <a:spLocks noGrp="1"/>
          </p:cNvSpPr>
          <p:nvPr>
            <p:ph type="body" sz="quarter" idx="23" hasCustomPrompt="1"/>
          </p:nvPr>
        </p:nvSpPr>
        <p:spPr>
          <a:xfrm>
            <a:off x="50400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3" name="Text Placeholder 96">
            <a:extLst>
              <a:ext uri="{FF2B5EF4-FFF2-40B4-BE49-F238E27FC236}">
                <a16:creationId xmlns:a16="http://schemas.microsoft.com/office/drawing/2014/main" id="{2135C828-3151-41FA-8348-153EF07735D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58993603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7C53197B-02C6-4AD6-B28A-D02CB72559FA}"/>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14258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Notic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48B27A-10B7-4200-88E7-16263562F97B}"/>
              </a:ext>
            </a:extLst>
          </p:cNvPr>
          <p:cNvSpPr txBox="1"/>
          <p:nvPr userDrawn="1"/>
        </p:nvSpPr>
        <p:spPr>
          <a:xfrm>
            <a:off x="419100" y="4864100"/>
            <a:ext cx="9156700" cy="1028700"/>
          </a:xfrm>
          <a:prstGeom prst="rect">
            <a:avLst/>
          </a:prstGeom>
          <a:noFill/>
        </p:spPr>
        <p:txBody>
          <a:bodyPr wrap="square" rtlCol="0">
            <a:noAutofit/>
          </a:bodyPr>
          <a:lstStyle/>
          <a:p>
            <a:pPr marL="12700">
              <a:lnSpc>
                <a:spcPct val="100000"/>
              </a:lnSpc>
              <a:spcBef>
                <a:spcPts val="100"/>
              </a:spcBef>
            </a:pPr>
            <a:r>
              <a:rPr lang="en-US" sz="1200" b="1" spc="-5">
                <a:solidFill>
                  <a:schemeClr val="tx1"/>
                </a:solidFill>
                <a:latin typeface="+mn-lt"/>
                <a:cs typeface="Arial"/>
              </a:rPr>
              <a:t>Confidentiality</a:t>
            </a:r>
            <a:r>
              <a:rPr lang="en-US" sz="1200" b="1" spc="-10">
                <a:solidFill>
                  <a:schemeClr val="tx1"/>
                </a:solidFill>
                <a:latin typeface="+mn-lt"/>
                <a:cs typeface="Arial"/>
              </a:rPr>
              <a:t> </a:t>
            </a:r>
            <a:r>
              <a:rPr lang="en-US" sz="1200" b="1" spc="-5">
                <a:solidFill>
                  <a:schemeClr val="tx1"/>
                </a:solidFill>
                <a:latin typeface="+mn-lt"/>
                <a:cs typeface="Arial"/>
              </a:rPr>
              <a:t>Notice</a:t>
            </a:r>
            <a:endParaRPr lang="en-US" sz="1200">
              <a:solidFill>
                <a:schemeClr val="tx1"/>
              </a:solidFill>
              <a:latin typeface="+mn-lt"/>
              <a:cs typeface="Arial"/>
            </a:endParaRPr>
          </a:p>
          <a:p>
            <a:pPr marL="26670" marR="5080">
              <a:lnSpc>
                <a:spcPct val="102699"/>
              </a:lnSpc>
              <a:spcBef>
                <a:spcPts val="780"/>
              </a:spcBef>
            </a:pPr>
            <a:r>
              <a:rPr lang="en-US" sz="1200" spc="5">
                <a:solidFill>
                  <a:schemeClr val="tx1"/>
                </a:solidFill>
                <a:latin typeface="+mn-lt"/>
                <a:cs typeface="Arial"/>
              </a:rPr>
              <a:t>This </a:t>
            </a:r>
            <a:r>
              <a:rPr lang="en-US" sz="1200">
                <a:solidFill>
                  <a:schemeClr val="tx1"/>
                </a:solidFill>
                <a:latin typeface="+mn-lt"/>
                <a:cs typeface="Arial"/>
              </a:rPr>
              <a:t>file is </a:t>
            </a:r>
            <a:r>
              <a:rPr lang="en-US" sz="1200" spc="5">
                <a:solidFill>
                  <a:schemeClr val="tx1"/>
                </a:solidFill>
                <a:latin typeface="+mn-lt"/>
                <a:cs typeface="Arial"/>
              </a:rPr>
              <a:t>private </a:t>
            </a:r>
            <a:r>
              <a:rPr lang="en-US" sz="1200" spc="10">
                <a:solidFill>
                  <a:schemeClr val="tx1"/>
                </a:solidFill>
                <a:latin typeface="+mn-lt"/>
                <a:cs typeface="Arial"/>
              </a:rPr>
              <a:t>and may contain confidential and proprietary information. </a:t>
            </a:r>
            <a:r>
              <a:rPr lang="en-US" sz="1200">
                <a:solidFill>
                  <a:schemeClr val="tx1"/>
                </a:solidFill>
                <a:latin typeface="+mn-lt"/>
                <a:cs typeface="Arial"/>
              </a:rPr>
              <a:t>If </a:t>
            </a:r>
            <a:r>
              <a:rPr lang="en-US" sz="1200" spc="10">
                <a:solidFill>
                  <a:schemeClr val="tx1"/>
                </a:solidFill>
                <a:latin typeface="+mn-lt"/>
                <a:cs typeface="Arial"/>
              </a:rPr>
              <a:t>you have received </a:t>
            </a:r>
            <a:r>
              <a:rPr lang="en-US" sz="1200" spc="5">
                <a:solidFill>
                  <a:schemeClr val="tx1"/>
                </a:solidFill>
                <a:latin typeface="+mn-lt"/>
                <a:cs typeface="Arial"/>
              </a:rPr>
              <a:t>this </a:t>
            </a:r>
            <a:r>
              <a:rPr lang="en-US" sz="1200">
                <a:solidFill>
                  <a:schemeClr val="tx1"/>
                </a:solidFill>
                <a:latin typeface="+mn-lt"/>
                <a:cs typeface="Arial"/>
              </a:rPr>
              <a:t>file in </a:t>
            </a:r>
            <a:r>
              <a:rPr lang="en-US" sz="1200" spc="10">
                <a:solidFill>
                  <a:schemeClr val="tx1"/>
                </a:solidFill>
                <a:latin typeface="+mn-lt"/>
                <a:cs typeface="Arial"/>
              </a:rPr>
              <a:t>error, please </a:t>
            </a:r>
            <a:r>
              <a:rPr lang="en-US" sz="1200" spc="5">
                <a:solidFill>
                  <a:schemeClr val="tx1"/>
                </a:solidFill>
                <a:latin typeface="+mn-lt"/>
                <a:cs typeface="Arial"/>
              </a:rPr>
              <a:t>notify us </a:t>
            </a:r>
            <a:r>
              <a:rPr lang="en-US" sz="1200" spc="10">
                <a:solidFill>
                  <a:schemeClr val="tx1"/>
                </a:solidFill>
                <a:latin typeface="+mn-lt"/>
                <a:cs typeface="Arial"/>
              </a:rPr>
              <a:t>and remove  </a:t>
            </a:r>
            <a:r>
              <a:rPr lang="en-US" sz="1200">
                <a:solidFill>
                  <a:schemeClr val="tx1"/>
                </a:solidFill>
                <a:latin typeface="+mn-lt"/>
                <a:cs typeface="Arial"/>
              </a:rPr>
              <a:t>it </a:t>
            </a:r>
            <a:r>
              <a:rPr lang="en-US" sz="1200" spc="5">
                <a:solidFill>
                  <a:schemeClr val="tx1"/>
                </a:solidFill>
                <a:latin typeface="+mn-lt"/>
                <a:cs typeface="Arial"/>
              </a:rPr>
              <a:t>from </a:t>
            </a:r>
            <a:r>
              <a:rPr lang="en-US" sz="1200" spc="10">
                <a:solidFill>
                  <a:schemeClr val="tx1"/>
                </a:solidFill>
                <a:latin typeface="+mn-lt"/>
                <a:cs typeface="Arial"/>
              </a:rPr>
              <a:t>your system and </a:t>
            </a:r>
            <a:r>
              <a:rPr lang="en-US" sz="1200" spc="5">
                <a:solidFill>
                  <a:schemeClr val="tx1"/>
                </a:solidFill>
                <a:latin typeface="+mn-lt"/>
                <a:cs typeface="Arial"/>
              </a:rPr>
              <a:t>note that </a:t>
            </a:r>
            <a:r>
              <a:rPr lang="en-US" sz="1200" spc="10">
                <a:solidFill>
                  <a:schemeClr val="tx1"/>
                </a:solidFill>
                <a:latin typeface="+mn-lt"/>
                <a:cs typeface="Arial"/>
              </a:rPr>
              <a:t>you must not copy, </a:t>
            </a:r>
            <a:r>
              <a:rPr lang="en-US" sz="1200" spc="5">
                <a:solidFill>
                  <a:schemeClr val="tx1"/>
                </a:solidFill>
                <a:latin typeface="+mn-lt"/>
                <a:cs typeface="Arial"/>
              </a:rPr>
              <a:t>distribute or take </a:t>
            </a:r>
            <a:r>
              <a:rPr lang="en-US" sz="1200" spc="10">
                <a:solidFill>
                  <a:schemeClr val="tx1"/>
                </a:solidFill>
                <a:latin typeface="+mn-lt"/>
                <a:cs typeface="Arial"/>
              </a:rPr>
              <a:t>any </a:t>
            </a:r>
            <a:r>
              <a:rPr lang="en-US" sz="1200" spc="5">
                <a:solidFill>
                  <a:schemeClr val="tx1"/>
                </a:solidFill>
                <a:latin typeface="+mn-lt"/>
                <a:cs typeface="Arial"/>
              </a:rPr>
              <a:t>action </a:t>
            </a:r>
            <a:r>
              <a:rPr lang="en-US" sz="1200">
                <a:solidFill>
                  <a:schemeClr val="tx1"/>
                </a:solidFill>
                <a:latin typeface="+mn-lt"/>
                <a:cs typeface="Arial"/>
              </a:rPr>
              <a:t>in </a:t>
            </a:r>
            <a:r>
              <a:rPr lang="en-US" sz="1200" spc="10">
                <a:solidFill>
                  <a:schemeClr val="tx1"/>
                </a:solidFill>
                <a:latin typeface="+mn-lt"/>
                <a:cs typeface="Arial"/>
              </a:rPr>
              <a:t>reliance </a:t>
            </a:r>
            <a:r>
              <a:rPr lang="en-US" sz="1200" spc="5">
                <a:solidFill>
                  <a:schemeClr val="tx1"/>
                </a:solidFill>
                <a:latin typeface="+mn-lt"/>
                <a:cs typeface="Arial"/>
              </a:rPr>
              <a:t>on </a:t>
            </a:r>
            <a:r>
              <a:rPr lang="en-US" sz="1200">
                <a:solidFill>
                  <a:schemeClr val="tx1"/>
                </a:solidFill>
                <a:latin typeface="+mn-lt"/>
                <a:cs typeface="Arial"/>
              </a:rPr>
              <a:t>it. </a:t>
            </a:r>
            <a:r>
              <a:rPr lang="en-US" sz="1200" spc="10">
                <a:solidFill>
                  <a:schemeClr val="tx1"/>
                </a:solidFill>
                <a:latin typeface="+mn-lt"/>
                <a:cs typeface="Arial"/>
              </a:rPr>
              <a:t>Any unauthorized use </a:t>
            </a:r>
            <a:r>
              <a:rPr lang="en-US" sz="1200" spc="5">
                <a:solidFill>
                  <a:schemeClr val="tx1"/>
                </a:solidFill>
                <a:latin typeface="+mn-lt"/>
                <a:cs typeface="Arial"/>
              </a:rPr>
              <a:t>or </a:t>
            </a:r>
            <a:r>
              <a:rPr lang="en-US" sz="1200" spc="10">
                <a:solidFill>
                  <a:schemeClr val="tx1"/>
                </a:solidFill>
                <a:latin typeface="+mn-lt"/>
                <a:cs typeface="Arial"/>
              </a:rPr>
              <a:t>disclosure </a:t>
            </a:r>
            <a:r>
              <a:rPr lang="en-US" sz="1200" spc="5">
                <a:solidFill>
                  <a:schemeClr val="tx1"/>
                </a:solidFill>
                <a:latin typeface="+mn-lt"/>
                <a:cs typeface="Arial"/>
              </a:rPr>
              <a:t>of the  </a:t>
            </a:r>
            <a:r>
              <a:rPr lang="en-US" sz="1200" spc="10">
                <a:solidFill>
                  <a:schemeClr val="tx1"/>
                </a:solidFill>
                <a:latin typeface="+mn-lt"/>
                <a:cs typeface="Arial"/>
              </a:rPr>
              <a:t>contents </a:t>
            </a:r>
            <a:r>
              <a:rPr lang="en-US" sz="1200" spc="5">
                <a:solidFill>
                  <a:schemeClr val="tx1"/>
                </a:solidFill>
                <a:latin typeface="+mn-lt"/>
                <a:cs typeface="Arial"/>
              </a:rPr>
              <a:t>of this </a:t>
            </a:r>
            <a:r>
              <a:rPr lang="en-US" sz="1200">
                <a:solidFill>
                  <a:schemeClr val="tx1"/>
                </a:solidFill>
                <a:latin typeface="+mn-lt"/>
                <a:cs typeface="Arial"/>
              </a:rPr>
              <a:t>file is </a:t>
            </a:r>
            <a:r>
              <a:rPr lang="en-US" sz="1200" spc="10">
                <a:solidFill>
                  <a:schemeClr val="tx1"/>
                </a:solidFill>
                <a:latin typeface="+mn-lt"/>
                <a:cs typeface="Arial"/>
              </a:rPr>
              <a:t>not permitted and may </a:t>
            </a:r>
            <a:r>
              <a:rPr lang="en-US" sz="1200" spc="5">
                <a:solidFill>
                  <a:schemeClr val="tx1"/>
                </a:solidFill>
                <a:latin typeface="+mn-lt"/>
                <a:cs typeface="Arial"/>
              </a:rPr>
              <a:t>be </a:t>
            </a:r>
            <a:r>
              <a:rPr lang="en-US" sz="1200" spc="10">
                <a:solidFill>
                  <a:schemeClr val="tx1"/>
                </a:solidFill>
                <a:latin typeface="+mn-lt"/>
                <a:cs typeface="Arial"/>
              </a:rPr>
              <a:t>unlawful. AstraZeneca PLC, </a:t>
            </a:r>
            <a:r>
              <a:rPr lang="en-US" sz="1200">
                <a:solidFill>
                  <a:schemeClr val="tx1"/>
                </a:solidFill>
                <a:latin typeface="+mn-lt"/>
                <a:cs typeface="Arial"/>
              </a:rPr>
              <a:t>1 </a:t>
            </a:r>
            <a:r>
              <a:rPr lang="en-US" sz="1200" spc="10">
                <a:solidFill>
                  <a:schemeClr val="tx1"/>
                </a:solidFill>
                <a:latin typeface="+mn-lt"/>
                <a:cs typeface="Arial"/>
              </a:rPr>
              <a:t>Francis Crick Avenue, Cambridge Biomedical </a:t>
            </a:r>
            <a:r>
              <a:rPr lang="en-US" sz="1200" spc="15">
                <a:solidFill>
                  <a:schemeClr val="tx1"/>
                </a:solidFill>
                <a:latin typeface="+mn-lt"/>
                <a:cs typeface="Arial"/>
              </a:rPr>
              <a:t>Campus,  </a:t>
            </a:r>
            <a:r>
              <a:rPr lang="en-US" sz="1200" spc="10">
                <a:solidFill>
                  <a:schemeClr val="tx1"/>
                </a:solidFill>
                <a:latin typeface="+mn-lt"/>
                <a:cs typeface="Arial"/>
              </a:rPr>
              <a:t>Cambridge, CB2 0AA, UK, </a:t>
            </a:r>
            <a:r>
              <a:rPr lang="en-US" sz="1200" spc="5">
                <a:solidFill>
                  <a:schemeClr val="tx1"/>
                </a:solidFill>
                <a:latin typeface="+mn-lt"/>
                <a:cs typeface="Arial"/>
              </a:rPr>
              <a:t>T: </a:t>
            </a:r>
            <a:r>
              <a:rPr lang="en-US" sz="1200" spc="10">
                <a:solidFill>
                  <a:schemeClr val="tx1"/>
                </a:solidFill>
                <a:latin typeface="+mn-lt"/>
                <a:cs typeface="Arial"/>
              </a:rPr>
              <a:t>+44(0)203 749 5000,</a:t>
            </a:r>
            <a:r>
              <a:rPr lang="en-US" sz="1200" spc="85">
                <a:solidFill>
                  <a:schemeClr val="tx1"/>
                </a:solidFill>
                <a:latin typeface="+mn-lt"/>
                <a:cs typeface="Arial"/>
              </a:rPr>
              <a:t> </a:t>
            </a:r>
            <a:r>
              <a:rPr lang="en-US" sz="1200" u="none" spc="10">
                <a:solidFill>
                  <a:schemeClr val="tx1"/>
                </a:solidFill>
                <a:latin typeface="+mn-lt"/>
                <a:cs typeface="Arial"/>
              </a:rPr>
              <a:t>www.astrazeneca.com</a:t>
            </a:r>
            <a:endParaRPr lang="en-US" sz="1200">
              <a:solidFill>
                <a:schemeClr val="tx1"/>
              </a:solidFill>
            </a:endParaRPr>
          </a:p>
        </p:txBody>
      </p:sp>
      <p:sp>
        <p:nvSpPr>
          <p:cNvPr id="4" name="Date Placeholder 3">
            <a:extLst>
              <a:ext uri="{FF2B5EF4-FFF2-40B4-BE49-F238E27FC236}">
                <a16:creationId xmlns:a16="http://schemas.microsoft.com/office/drawing/2014/main" id="{2AB750B5-01B2-430D-BF92-6E5CD93388D3}"/>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25C10CA0-7F28-40CE-9633-59C6800E7665}"/>
              </a:ext>
            </a:extLst>
          </p:cNvPr>
          <p:cNvSpPr>
            <a:spLocks noGrp="1"/>
          </p:cNvSpPr>
          <p:nvPr>
            <p:ph type="sldNum" sz="quarter" idx="12"/>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82447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 material cover sheet">
    <p:spTree>
      <p:nvGrpSpPr>
        <p:cNvPr id="1" name=""/>
        <p:cNvGrpSpPr/>
        <p:nvPr/>
      </p:nvGrpSpPr>
      <p:grpSpPr>
        <a:xfrm>
          <a:off x="0" y="0"/>
          <a:ext cx="0" cy="0"/>
          <a:chOff x="0" y="0"/>
          <a:chExt cx="0" cy="0"/>
        </a:xfrm>
      </p:grpSpPr>
      <p:graphicFrame>
        <p:nvGraphicFramePr>
          <p:cNvPr id="6" name="Content Placeholder 7">
            <a:extLst>
              <a:ext uri="{FF2B5EF4-FFF2-40B4-BE49-F238E27FC236}">
                <a16:creationId xmlns:a16="http://schemas.microsoft.com/office/drawing/2014/main" id="{04DB76CF-2039-45C4-B354-9EE97D797645}"/>
              </a:ext>
            </a:extLst>
          </p:cNvPr>
          <p:cNvGraphicFramePr>
            <a:graphicFrameLocks/>
          </p:cNvGraphicFramePr>
          <p:nvPr userDrawn="1">
            <p:extLst>
              <p:ext uri="{D42A27DB-BD31-4B8C-83A1-F6EECF244321}">
                <p14:modId xmlns:p14="http://schemas.microsoft.com/office/powerpoint/2010/main" val="3476387880"/>
              </p:ext>
            </p:extLst>
          </p:nvPr>
        </p:nvGraphicFramePr>
        <p:xfrm>
          <a:off x="407988" y="1562100"/>
          <a:ext cx="11329647" cy="3949404"/>
        </p:xfrm>
        <a:graphic>
          <a:graphicData uri="http://schemas.openxmlformats.org/drawingml/2006/table">
            <a:tbl>
              <a:tblPr>
                <a:tableStyleId>{0E3FDE45-AF77-4B5C-9715-49D594BDF05E}</a:tableStyleId>
              </a:tblPr>
              <a:tblGrid>
                <a:gridCol w="1908000">
                  <a:extLst>
                    <a:ext uri="{9D8B030D-6E8A-4147-A177-3AD203B41FA5}">
                      <a16:colId xmlns:a16="http://schemas.microsoft.com/office/drawing/2014/main" val="3020953081"/>
                    </a:ext>
                  </a:extLst>
                </a:gridCol>
                <a:gridCol w="3733633">
                  <a:extLst>
                    <a:ext uri="{9D8B030D-6E8A-4147-A177-3AD203B41FA5}">
                      <a16:colId xmlns:a16="http://schemas.microsoft.com/office/drawing/2014/main" val="2772063876"/>
                    </a:ext>
                  </a:extLst>
                </a:gridCol>
                <a:gridCol w="1954381">
                  <a:extLst>
                    <a:ext uri="{9D8B030D-6E8A-4147-A177-3AD203B41FA5}">
                      <a16:colId xmlns:a16="http://schemas.microsoft.com/office/drawing/2014/main" val="3401200571"/>
                    </a:ext>
                  </a:extLst>
                </a:gridCol>
                <a:gridCol w="3733633">
                  <a:extLst>
                    <a:ext uri="{9D8B030D-6E8A-4147-A177-3AD203B41FA5}">
                      <a16:colId xmlns:a16="http://schemas.microsoft.com/office/drawing/2014/main" val="3073099758"/>
                    </a:ext>
                  </a:extLst>
                </a:gridCol>
              </a:tblGrid>
              <a:tr h="284393">
                <a:tc>
                  <a:txBody>
                    <a:bodyPr/>
                    <a:lstStyle/>
                    <a:p>
                      <a:r>
                        <a:rPr lang="en-US" sz="1200" b="1">
                          <a:solidFill>
                            <a:schemeClr val="bg1"/>
                          </a:solidFill>
                        </a:rPr>
                        <a:t>Asset Title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005573207"/>
                  </a:ext>
                </a:extLst>
              </a:tr>
              <a:tr h="284393">
                <a:tc>
                  <a:txBody>
                    <a:bodyPr/>
                    <a:lstStyle/>
                    <a:p>
                      <a:r>
                        <a:rPr lang="en-US" sz="1200" b="1">
                          <a:solidFill>
                            <a:schemeClr val="bg1"/>
                          </a:solidFill>
                        </a:rPr>
                        <a:t>Intended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Website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351839488"/>
                  </a:ext>
                </a:extLst>
              </a:tr>
              <a:tr h="284393">
                <a:tc>
                  <a:txBody>
                    <a:bodyPr/>
                    <a:lstStyle/>
                    <a:p>
                      <a:r>
                        <a:rPr lang="en-US" sz="1200" b="1">
                          <a:solidFill>
                            <a:schemeClr val="bg1"/>
                          </a:solidFill>
                        </a:rPr>
                        <a:t>Brand or TA Name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Approval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445604142"/>
                  </a:ext>
                </a:extLst>
              </a:tr>
              <a:tr h="284393">
                <a:tc>
                  <a:txBody>
                    <a:bodyPr/>
                    <a:lstStyle/>
                    <a:p>
                      <a:r>
                        <a:rPr lang="en-US" sz="1200" b="1">
                          <a:solidFill>
                            <a:schemeClr val="bg1"/>
                          </a:solidFill>
                        </a:rPr>
                        <a:t>One Time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Expiration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528429679"/>
                  </a:ext>
                </a:extLst>
              </a:tr>
              <a:tr h="284393">
                <a:tc>
                  <a:txBody>
                    <a:bodyPr/>
                    <a:lstStyle/>
                    <a:p>
                      <a:r>
                        <a:rPr lang="en-US" sz="1200" b="1">
                          <a:solidFill>
                            <a:schemeClr val="bg1"/>
                          </a:solidFill>
                        </a:rPr>
                        <a:t>Approved for Use By</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Audience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17158807"/>
                  </a:ext>
                </a:extLst>
              </a:tr>
              <a:tr h="284393">
                <a:tc>
                  <a:txBody>
                    <a:bodyPr/>
                    <a:lstStyle/>
                    <a:p>
                      <a:r>
                        <a:rPr lang="en-US" sz="1200" b="1">
                          <a:solidFill>
                            <a:schemeClr val="bg1"/>
                          </a:solidFill>
                        </a:rPr>
                        <a:t>Distribution</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174415841"/>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0374596"/>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Asset Owner</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Document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2769264365"/>
                  </a:ext>
                </a:extLst>
              </a:tr>
              <a:tr h="47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New Asset/Renewal</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Based On Asset: </a:t>
                      </a:r>
                      <a:r>
                        <a:rPr lang="en-US" sz="1200" b="1" err="1">
                          <a:solidFill>
                            <a:schemeClr val="bg1"/>
                          </a:solidFill>
                        </a:rPr>
                        <a:t>PromoMats</a:t>
                      </a:r>
                      <a:r>
                        <a:rPr lang="en-US" sz="1200" b="1">
                          <a:solidFill>
                            <a:schemeClr val="bg1"/>
                          </a:solidFill>
                        </a:rPr>
                        <a:t>/</a:t>
                      </a:r>
                      <a:r>
                        <a:rPr lang="en-US" sz="1200" b="1" err="1">
                          <a:solidFill>
                            <a:schemeClr val="bg1"/>
                          </a:solidFill>
                        </a:rPr>
                        <a:t>MedComms</a:t>
                      </a:r>
                      <a:r>
                        <a:rPr lang="en-US" sz="1200" b="1">
                          <a:solidFill>
                            <a:schemeClr val="bg1"/>
                          </a:solidFill>
                        </a:rPr>
                        <a: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768145"/>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9571672"/>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Veeva CRM</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Restricted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80472451"/>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MSL Leave-behind</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If Yes, Fair Market Value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174664936"/>
                  </a:ext>
                </a:extLst>
              </a:tr>
              <a:tr h="8210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Special Instructions</a:t>
                      </a:r>
                      <a:br>
                        <a:rPr lang="en-US" sz="1200" b="1">
                          <a:solidFill>
                            <a:schemeClr val="tx1"/>
                          </a:solidFill>
                        </a:rPr>
                      </a:br>
                      <a:r>
                        <a:rPr lang="en-US" sz="1200" b="1">
                          <a:solidFill>
                            <a:schemeClr val="tx1"/>
                          </a:solidFill>
                        </a:rPr>
                        <a:t>and/or Disclaimers</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solidFill>
                          <a:schemeClr val="bg1"/>
                        </a:solidFill>
                      </a:endParaRPr>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2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563512750"/>
                  </a:ext>
                </a:extLst>
              </a:tr>
            </a:tbl>
          </a:graphicData>
        </a:graphic>
      </p:graphicFrame>
      <p:sp>
        <p:nvSpPr>
          <p:cNvPr id="7" name="Title 1">
            <a:extLst>
              <a:ext uri="{FF2B5EF4-FFF2-40B4-BE49-F238E27FC236}">
                <a16:creationId xmlns:a16="http://schemas.microsoft.com/office/drawing/2014/main" id="{08E80C85-5DA4-4A5C-8DF2-B56EA4DBF182}"/>
              </a:ext>
            </a:extLst>
          </p:cNvPr>
          <p:cNvSpPr txBox="1">
            <a:spLocks/>
          </p:cNvSpPr>
          <p:nvPr userDrawn="1"/>
        </p:nvSpPr>
        <p:spPr>
          <a:xfrm>
            <a:off x="407987" y="416889"/>
            <a:ext cx="11376025" cy="100742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t>MA material cover sheet</a:t>
            </a:r>
          </a:p>
        </p:txBody>
      </p:sp>
      <p:sp>
        <p:nvSpPr>
          <p:cNvPr id="9" name="Text Placeholder 8">
            <a:extLst>
              <a:ext uri="{FF2B5EF4-FFF2-40B4-BE49-F238E27FC236}">
                <a16:creationId xmlns:a16="http://schemas.microsoft.com/office/drawing/2014/main" id="{50F47440-0181-47EA-AD36-E50E768DD437}"/>
              </a:ext>
            </a:extLst>
          </p:cNvPr>
          <p:cNvSpPr>
            <a:spLocks noGrp="1"/>
          </p:cNvSpPr>
          <p:nvPr>
            <p:ph type="body" sz="quarter" idx="13" hasCustomPrompt="1"/>
          </p:nvPr>
        </p:nvSpPr>
        <p:spPr>
          <a:xfrm>
            <a:off x="2400300" y="159228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&lt;&lt;MAAZAP&gt; &lt;#######&lt;TA&gt; &lt;Asset Title&gt; 70 character limit</a:t>
            </a:r>
          </a:p>
        </p:txBody>
      </p:sp>
      <p:sp>
        <p:nvSpPr>
          <p:cNvPr id="12" name="Text Placeholder 8">
            <a:extLst>
              <a:ext uri="{FF2B5EF4-FFF2-40B4-BE49-F238E27FC236}">
                <a16:creationId xmlns:a16="http://schemas.microsoft.com/office/drawing/2014/main" id="{5925113D-6657-4599-B0F5-6FF0AB947264}"/>
              </a:ext>
            </a:extLst>
          </p:cNvPr>
          <p:cNvSpPr>
            <a:spLocks noGrp="1"/>
          </p:cNvSpPr>
          <p:nvPr>
            <p:ph type="body" sz="quarter" idx="14" hasCustomPrompt="1"/>
          </p:nvPr>
        </p:nvSpPr>
        <p:spPr>
          <a:xfrm>
            <a:off x="24003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Reactive or Proactive</a:t>
            </a:r>
          </a:p>
        </p:txBody>
      </p:sp>
      <p:sp>
        <p:nvSpPr>
          <p:cNvPr id="13" name="Text Placeholder 8">
            <a:extLst>
              <a:ext uri="{FF2B5EF4-FFF2-40B4-BE49-F238E27FC236}">
                <a16:creationId xmlns:a16="http://schemas.microsoft.com/office/drawing/2014/main" id="{5D9114A8-616B-486E-9E92-00E337C75391}"/>
              </a:ext>
            </a:extLst>
          </p:cNvPr>
          <p:cNvSpPr>
            <a:spLocks noGrp="1"/>
          </p:cNvSpPr>
          <p:nvPr>
            <p:ph type="body" sz="quarter" idx="15" hasCustomPrompt="1"/>
          </p:nvPr>
        </p:nvSpPr>
        <p:spPr>
          <a:xfrm>
            <a:off x="80518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a:t>
            </a:r>
          </a:p>
        </p:txBody>
      </p:sp>
      <p:sp>
        <p:nvSpPr>
          <p:cNvPr id="14" name="Text Placeholder 8">
            <a:extLst>
              <a:ext uri="{FF2B5EF4-FFF2-40B4-BE49-F238E27FC236}">
                <a16:creationId xmlns:a16="http://schemas.microsoft.com/office/drawing/2014/main" id="{90C3A556-4916-4E1D-B04B-572FD96029C6}"/>
              </a:ext>
            </a:extLst>
          </p:cNvPr>
          <p:cNvSpPr>
            <a:spLocks noGrp="1"/>
          </p:cNvSpPr>
          <p:nvPr>
            <p:ph type="body" sz="quarter" idx="16" hasCustomPrompt="1"/>
          </p:nvPr>
        </p:nvSpPr>
        <p:spPr>
          <a:xfrm>
            <a:off x="24003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Brand or TA Name</a:t>
            </a:r>
          </a:p>
        </p:txBody>
      </p:sp>
      <p:sp>
        <p:nvSpPr>
          <p:cNvPr id="15" name="Text Placeholder 8">
            <a:extLst>
              <a:ext uri="{FF2B5EF4-FFF2-40B4-BE49-F238E27FC236}">
                <a16:creationId xmlns:a16="http://schemas.microsoft.com/office/drawing/2014/main" id="{0253ED03-21A0-44F7-BD09-2666D6097220}"/>
              </a:ext>
            </a:extLst>
          </p:cNvPr>
          <p:cNvSpPr>
            <a:spLocks noGrp="1"/>
          </p:cNvSpPr>
          <p:nvPr>
            <p:ph type="body" sz="quarter" idx="17" hasCustomPrompt="1"/>
          </p:nvPr>
        </p:nvSpPr>
        <p:spPr>
          <a:xfrm>
            <a:off x="80518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MM/YY</a:t>
            </a:r>
          </a:p>
        </p:txBody>
      </p:sp>
      <p:sp>
        <p:nvSpPr>
          <p:cNvPr id="18" name="Text Placeholder 8">
            <a:extLst>
              <a:ext uri="{FF2B5EF4-FFF2-40B4-BE49-F238E27FC236}">
                <a16:creationId xmlns:a16="http://schemas.microsoft.com/office/drawing/2014/main" id="{6355F49D-FCEB-4737-A7FE-0297BC495C99}"/>
              </a:ext>
            </a:extLst>
          </p:cNvPr>
          <p:cNvSpPr>
            <a:spLocks noGrp="1"/>
          </p:cNvSpPr>
          <p:nvPr>
            <p:ph type="body" sz="quarter" idx="18" hasCustomPrompt="1"/>
          </p:nvPr>
        </p:nvSpPr>
        <p:spPr>
          <a:xfrm>
            <a:off x="2400300" y="244953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Yes or No. If Yes - MM/YY.</a:t>
            </a:r>
          </a:p>
        </p:txBody>
      </p:sp>
      <p:sp>
        <p:nvSpPr>
          <p:cNvPr id="19" name="Text Placeholder 8">
            <a:extLst>
              <a:ext uri="{FF2B5EF4-FFF2-40B4-BE49-F238E27FC236}">
                <a16:creationId xmlns:a16="http://schemas.microsoft.com/office/drawing/2014/main" id="{D17F7E43-F372-42E2-8782-3D4EA680F782}"/>
              </a:ext>
            </a:extLst>
          </p:cNvPr>
          <p:cNvSpPr>
            <a:spLocks noGrp="1"/>
          </p:cNvSpPr>
          <p:nvPr>
            <p:ph type="body" sz="quarter" idx="19" hasCustomPrompt="1"/>
          </p:nvPr>
        </p:nvSpPr>
        <p:spPr>
          <a:xfrm>
            <a:off x="2400300" y="27352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Any MA </a:t>
            </a:r>
            <a:r>
              <a:rPr lang="en-US" sz="1200" err="1"/>
              <a:t>SciP</a:t>
            </a:r>
            <a:r>
              <a:rPr lang="en-US" sz="1200"/>
              <a:t>, MSL, MA MM, or Other MA Role</a:t>
            </a:r>
          </a:p>
        </p:txBody>
      </p:sp>
      <p:sp>
        <p:nvSpPr>
          <p:cNvPr id="20" name="Text Placeholder 8">
            <a:extLst>
              <a:ext uri="{FF2B5EF4-FFF2-40B4-BE49-F238E27FC236}">
                <a16:creationId xmlns:a16="http://schemas.microsoft.com/office/drawing/2014/main" id="{690615B3-69C7-48E9-9205-207421257897}"/>
              </a:ext>
            </a:extLst>
          </p:cNvPr>
          <p:cNvSpPr>
            <a:spLocks noGrp="1"/>
          </p:cNvSpPr>
          <p:nvPr>
            <p:ph type="body" sz="quarter" idx="20" hasCustomPrompt="1"/>
          </p:nvPr>
        </p:nvSpPr>
        <p:spPr>
          <a:xfrm>
            <a:off x="8051800" y="244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MM/YY (if &lt;1 year)</a:t>
            </a:r>
          </a:p>
        </p:txBody>
      </p:sp>
      <p:sp>
        <p:nvSpPr>
          <p:cNvPr id="21" name="Text Placeholder 8">
            <a:extLst>
              <a:ext uri="{FF2B5EF4-FFF2-40B4-BE49-F238E27FC236}">
                <a16:creationId xmlns:a16="http://schemas.microsoft.com/office/drawing/2014/main" id="{BB3A7C6B-D77E-4065-8C54-B73ADEBAAC31}"/>
              </a:ext>
            </a:extLst>
          </p:cNvPr>
          <p:cNvSpPr>
            <a:spLocks noGrp="1"/>
          </p:cNvSpPr>
          <p:nvPr>
            <p:ph type="body" sz="quarter" idx="21" hasCustomPrompt="1"/>
          </p:nvPr>
        </p:nvSpPr>
        <p:spPr>
          <a:xfrm>
            <a:off x="8051800" y="27289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HCP, MM Only, Contracted EE, or Other</a:t>
            </a:r>
          </a:p>
        </p:txBody>
      </p:sp>
      <p:sp>
        <p:nvSpPr>
          <p:cNvPr id="22" name="Text Placeholder 8">
            <a:extLst>
              <a:ext uri="{FF2B5EF4-FFF2-40B4-BE49-F238E27FC236}">
                <a16:creationId xmlns:a16="http://schemas.microsoft.com/office/drawing/2014/main" id="{C84FBF64-16E5-4F89-A4A0-2E3587E31032}"/>
              </a:ext>
            </a:extLst>
          </p:cNvPr>
          <p:cNvSpPr>
            <a:spLocks noGrp="1"/>
          </p:cNvSpPr>
          <p:nvPr>
            <p:ph type="body" sz="quarter" idx="22" hasCustomPrompt="1"/>
          </p:nvPr>
        </p:nvSpPr>
        <p:spPr>
          <a:xfrm>
            <a:off x="2400300" y="302103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 If Yes - Reactive via MI, Reactive via MI </a:t>
            </a:r>
            <a:r>
              <a:rPr lang="en-US" err="1"/>
              <a:t>SciP</a:t>
            </a:r>
            <a:r>
              <a:rPr lang="en-US"/>
              <a:t>, or Proactive</a:t>
            </a:r>
          </a:p>
        </p:txBody>
      </p:sp>
      <p:sp>
        <p:nvSpPr>
          <p:cNvPr id="23" name="Text Placeholder 8">
            <a:extLst>
              <a:ext uri="{FF2B5EF4-FFF2-40B4-BE49-F238E27FC236}">
                <a16:creationId xmlns:a16="http://schemas.microsoft.com/office/drawing/2014/main" id="{8D5C8090-9756-4CB3-B7DD-F4CDC41FCCB8}"/>
              </a:ext>
            </a:extLst>
          </p:cNvPr>
          <p:cNvSpPr>
            <a:spLocks noGrp="1"/>
          </p:cNvSpPr>
          <p:nvPr>
            <p:ph type="body" sz="quarter" idx="23" hasCustomPrompt="1"/>
          </p:nvPr>
        </p:nvSpPr>
        <p:spPr>
          <a:xfrm>
            <a:off x="24003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Asset Owner Name</a:t>
            </a:r>
          </a:p>
        </p:txBody>
      </p:sp>
      <p:sp>
        <p:nvSpPr>
          <p:cNvPr id="24" name="Text Placeholder 8">
            <a:extLst>
              <a:ext uri="{FF2B5EF4-FFF2-40B4-BE49-F238E27FC236}">
                <a16:creationId xmlns:a16="http://schemas.microsoft.com/office/drawing/2014/main" id="{CCD87786-7ED8-4EE1-B3B3-A6479A715E4E}"/>
              </a:ext>
            </a:extLst>
          </p:cNvPr>
          <p:cNvSpPr>
            <a:spLocks noGrp="1"/>
          </p:cNvSpPr>
          <p:nvPr>
            <p:ph type="body" sz="quarter" idx="24" hasCustomPrompt="1"/>
          </p:nvPr>
        </p:nvSpPr>
        <p:spPr>
          <a:xfrm>
            <a:off x="24003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New, Renewal, or Renewal with Changes</a:t>
            </a:r>
          </a:p>
        </p:txBody>
      </p:sp>
      <p:sp>
        <p:nvSpPr>
          <p:cNvPr id="25" name="Text Placeholder 8">
            <a:extLst>
              <a:ext uri="{FF2B5EF4-FFF2-40B4-BE49-F238E27FC236}">
                <a16:creationId xmlns:a16="http://schemas.microsoft.com/office/drawing/2014/main" id="{1D9B817E-A629-4622-9AC6-41D2225A8F01}"/>
              </a:ext>
            </a:extLst>
          </p:cNvPr>
          <p:cNvSpPr>
            <a:spLocks noGrp="1"/>
          </p:cNvSpPr>
          <p:nvPr>
            <p:ph type="body" sz="quarter" idx="25" hasCustomPrompt="1"/>
          </p:nvPr>
        </p:nvSpPr>
        <p:spPr>
          <a:xfrm>
            <a:off x="80518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ML-XXXX-US-XXXX</a:t>
            </a:r>
          </a:p>
        </p:txBody>
      </p:sp>
      <p:sp>
        <p:nvSpPr>
          <p:cNvPr id="26" name="Text Placeholder 8">
            <a:extLst>
              <a:ext uri="{FF2B5EF4-FFF2-40B4-BE49-F238E27FC236}">
                <a16:creationId xmlns:a16="http://schemas.microsoft.com/office/drawing/2014/main" id="{E2D501DA-67EF-4777-9F2D-C3939AA8458D}"/>
              </a:ext>
            </a:extLst>
          </p:cNvPr>
          <p:cNvSpPr>
            <a:spLocks noGrp="1"/>
          </p:cNvSpPr>
          <p:nvPr>
            <p:ph type="body" sz="quarter" idx="26" hasCustomPrompt="1"/>
          </p:nvPr>
        </p:nvSpPr>
        <p:spPr>
          <a:xfrm>
            <a:off x="80518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a:r>
          </a:p>
        </p:txBody>
      </p:sp>
      <p:sp>
        <p:nvSpPr>
          <p:cNvPr id="27" name="Text Placeholder 8">
            <a:extLst>
              <a:ext uri="{FF2B5EF4-FFF2-40B4-BE49-F238E27FC236}">
                <a16:creationId xmlns:a16="http://schemas.microsoft.com/office/drawing/2014/main" id="{59E037D0-0F77-44B7-9103-198F043B9444}"/>
              </a:ext>
            </a:extLst>
          </p:cNvPr>
          <p:cNvSpPr>
            <a:spLocks noGrp="1"/>
          </p:cNvSpPr>
          <p:nvPr>
            <p:ph type="body" sz="quarter" idx="27" hasCustomPrompt="1"/>
          </p:nvPr>
        </p:nvSpPr>
        <p:spPr>
          <a:xfrm>
            <a:off x="24003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8" name="Text Placeholder 8">
            <a:extLst>
              <a:ext uri="{FF2B5EF4-FFF2-40B4-BE49-F238E27FC236}">
                <a16:creationId xmlns:a16="http://schemas.microsoft.com/office/drawing/2014/main" id="{9D6106A2-A056-419F-B716-040993280643}"/>
              </a:ext>
            </a:extLst>
          </p:cNvPr>
          <p:cNvSpPr>
            <a:spLocks noGrp="1"/>
          </p:cNvSpPr>
          <p:nvPr>
            <p:ph type="body" sz="quarter" idx="28" hasCustomPrompt="1"/>
          </p:nvPr>
        </p:nvSpPr>
        <p:spPr>
          <a:xfrm>
            <a:off x="24003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9" name="Text Placeholder 8">
            <a:extLst>
              <a:ext uri="{FF2B5EF4-FFF2-40B4-BE49-F238E27FC236}">
                <a16:creationId xmlns:a16="http://schemas.microsoft.com/office/drawing/2014/main" id="{8BF6C55C-A804-4A53-ADEF-31F1D645B7E5}"/>
              </a:ext>
            </a:extLst>
          </p:cNvPr>
          <p:cNvSpPr>
            <a:spLocks noGrp="1"/>
          </p:cNvSpPr>
          <p:nvPr>
            <p:ph type="body" sz="quarter" idx="29" hasCustomPrompt="1"/>
          </p:nvPr>
        </p:nvSpPr>
        <p:spPr>
          <a:xfrm>
            <a:off x="80518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30" name="Text Placeholder 8">
            <a:extLst>
              <a:ext uri="{FF2B5EF4-FFF2-40B4-BE49-F238E27FC236}">
                <a16:creationId xmlns:a16="http://schemas.microsoft.com/office/drawing/2014/main" id="{276A9016-F7A1-4312-93C6-EA22ACE9E0B6}"/>
              </a:ext>
            </a:extLst>
          </p:cNvPr>
          <p:cNvSpPr>
            <a:spLocks noGrp="1"/>
          </p:cNvSpPr>
          <p:nvPr>
            <p:ph type="body" sz="quarter" idx="30" hasCustomPrompt="1"/>
          </p:nvPr>
        </p:nvSpPr>
        <p:spPr>
          <a:xfrm>
            <a:off x="80518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Yes - $Value</a:t>
            </a:r>
          </a:p>
        </p:txBody>
      </p:sp>
      <p:sp>
        <p:nvSpPr>
          <p:cNvPr id="31" name="Text Placeholder 8">
            <a:extLst>
              <a:ext uri="{FF2B5EF4-FFF2-40B4-BE49-F238E27FC236}">
                <a16:creationId xmlns:a16="http://schemas.microsoft.com/office/drawing/2014/main" id="{B0D90536-A5DA-41EA-B290-AD700D87E194}"/>
              </a:ext>
            </a:extLst>
          </p:cNvPr>
          <p:cNvSpPr>
            <a:spLocks noGrp="1"/>
          </p:cNvSpPr>
          <p:nvPr>
            <p:ph type="body" sz="quarter" idx="31" hasCustomPrompt="1"/>
          </p:nvPr>
        </p:nvSpPr>
        <p:spPr>
          <a:xfrm>
            <a:off x="2400300" y="4777084"/>
            <a:ext cx="9239250" cy="61565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 or Enter Instructions</a:t>
            </a:r>
          </a:p>
        </p:txBody>
      </p:sp>
      <p:sp>
        <p:nvSpPr>
          <p:cNvPr id="4" name="Date Placeholder 3">
            <a:extLst>
              <a:ext uri="{FF2B5EF4-FFF2-40B4-BE49-F238E27FC236}">
                <a16:creationId xmlns:a16="http://schemas.microsoft.com/office/drawing/2014/main" id="{77A2A3E3-164F-4AAA-A9F6-A4BAFFBD8DD5}"/>
              </a:ext>
            </a:extLst>
          </p:cNvPr>
          <p:cNvSpPr>
            <a:spLocks noGrp="1"/>
          </p:cNvSpPr>
          <p:nvPr>
            <p:ph type="dt" sz="half" idx="32"/>
          </p:nvPr>
        </p:nvSpPr>
        <p:spPr/>
        <p:txBody>
          <a:bodyPr/>
          <a:lstStyle/>
          <a:p>
            <a:endParaRPr lang="en-GB"/>
          </a:p>
        </p:txBody>
      </p:sp>
      <p:sp>
        <p:nvSpPr>
          <p:cNvPr id="10" name="Slide Number Placeholder 9">
            <a:extLst>
              <a:ext uri="{FF2B5EF4-FFF2-40B4-BE49-F238E27FC236}">
                <a16:creationId xmlns:a16="http://schemas.microsoft.com/office/drawing/2014/main" id="{85072D7A-46D0-4869-AC3D-8CEFC15C6A83}"/>
              </a:ext>
            </a:extLst>
          </p:cNvPr>
          <p:cNvSpPr>
            <a:spLocks noGrp="1"/>
          </p:cNvSpPr>
          <p:nvPr>
            <p:ph type="sldNum" sz="quarter" idx="34"/>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109000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svg"/><Relationship Id="rId2" Type="http://schemas.openxmlformats.org/officeDocument/2006/relationships/slideLayout" Target="../slideLayouts/slideLayout12.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13.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27.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sv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2.svg"/><Relationship Id="rId4" Type="http://schemas.openxmlformats.org/officeDocument/2006/relationships/slideLayout" Target="../slideLayouts/slideLayout38.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slideLayout" Target="../slideLayouts/slideLayout43.xml"/><Relationship Id="rId7"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2.svg"/><Relationship Id="rId4" Type="http://schemas.openxmlformats.org/officeDocument/2006/relationships/slideLayout" Target="../slideLayouts/slideLayout44.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tags" Target="../tags/tag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6.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tags" Target="../tags/tag5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2.sv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2.sv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image" Target="../media/image1.png"/><Relationship Id="rId5" Type="http://schemas.openxmlformats.org/officeDocument/2006/relationships/tags" Target="../tags/tag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sv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69.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dirty="0"/>
              <a:t>Click to enter title here</a:t>
            </a:r>
            <a:endParaRPr lang="en-GB" dirty="0"/>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6258"/>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6258"/>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3">
              <a:extLst>
                <a:ext uri="{96DAC541-7B7A-43D3-8B79-37D633B846F1}">
                  <asvg:svgBlip xmlns:asvg="http://schemas.microsoft.com/office/drawing/2016/SVG/main" r:embed="rId1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57337"/>
            <a:ext cx="11376025" cy="4643437"/>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spTree>
    <p:custDataLst>
      <p:tags r:id="rId12"/>
    </p:custDataLst>
    <p:extLst>
      <p:ext uri="{BB962C8B-B14F-4D97-AF65-F5344CB8AC3E}">
        <p14:creationId xmlns:p14="http://schemas.microsoft.com/office/powerpoint/2010/main" val="2125873824"/>
      </p:ext>
    </p:extLst>
  </p:cSld>
  <p:clrMap bg1="lt1" tx1="dk1" bg2="lt2" tx2="dk2" accent1="accent1" accent2="accent2" accent3="accent3" accent4="accent4" accent5="accent5" accent6="accent6" hlink="hlink" folHlink="folHlink"/>
  <p:sldLayoutIdLst>
    <p:sldLayoutId id="2147484049" r:id="rId1"/>
    <p:sldLayoutId id="2147483846" r:id="rId2"/>
    <p:sldLayoutId id="2147483987" r:id="rId3"/>
    <p:sldLayoutId id="2147483840" r:id="rId4"/>
    <p:sldLayoutId id="2147483850" r:id="rId5"/>
    <p:sldLayoutId id="2147483950" r:id="rId6"/>
    <p:sldLayoutId id="2147483849" r:id="rId7"/>
    <p:sldLayoutId id="2147483851" r:id="rId8"/>
    <p:sldLayoutId id="2147483949" r:id="rId9"/>
    <p:sldLayoutId id="2147483852" r:id="rId10"/>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79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3pPr>
      <a:lvl4pPr marL="97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smtClean="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C35EA4"/>
          </p15:clr>
        </p15:guide>
        <p15:guide id="2" pos="7423" userDrawn="1">
          <p15:clr>
            <a:srgbClr val="C35EA4"/>
          </p15:clr>
        </p15:guide>
        <p15:guide id="3" orient="horz" pos="3906" userDrawn="1">
          <p15:clr>
            <a:srgbClr val="C35EA4"/>
          </p15:clr>
        </p15:guide>
        <p15:guide id="4" orient="horz" pos="255"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532496191"/>
      </p:ext>
    </p:extLst>
  </p:cSld>
  <p:clrMap bg1="lt1" tx1="dk1" bg2="lt2" tx2="dk2" accent1="accent1" accent2="accent2" accent3="accent3" accent4="accent4" accent5="accent5" accent6="accent6" hlink="hlink" folHlink="folHlink"/>
  <p:sldLayoutIdLst>
    <p:sldLayoutId id="2147483986" r:id="rId1"/>
    <p:sldLayoutId id="2147483904" r:id="rId2"/>
    <p:sldLayoutId id="2147483848" r:id="rId3"/>
    <p:sldLayoutId id="2147484116" r:id="rId4"/>
    <p:sldLayoutId id="2147484114" r:id="rId5"/>
    <p:sldLayoutId id="2147484115" r:id="rId6"/>
    <p:sldLayoutId id="2147483993" r:id="rId7"/>
    <p:sldLayoutId id="2147483994" r:id="rId8"/>
    <p:sldLayoutId id="2147484101" r:id="rId9"/>
    <p:sldLayoutId id="2147484102" r:id="rId10"/>
    <p:sldLayoutId id="2147484103" r:id="rId11"/>
    <p:sldLayoutId id="2147484104" r:id="rId12"/>
    <p:sldLayoutId id="2147483985"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3"/>
    </p:custDataLst>
    <p:extLst>
      <p:ext uri="{BB962C8B-B14F-4D97-AF65-F5344CB8AC3E}">
        <p14:creationId xmlns:p14="http://schemas.microsoft.com/office/powerpoint/2010/main" val="391238310"/>
      </p:ext>
    </p:extLst>
  </p:cSld>
  <p:clrMap bg1="lt1" tx1="dk1" bg2="lt2" tx2="dk2" accent1="accent1" accent2="accent2" accent3="accent3" accent4="accent4" accent5="accent5" accent6="accent6" hlink="hlink" folHlink="folHlink"/>
  <p:sldLayoutIdLst>
    <p:sldLayoutId id="2147484091" r:id="rId1"/>
    <p:sldLayoutId id="2147484105"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3754330271"/>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50" r:id="rId3"/>
    <p:sldLayoutId id="2147484108" r:id="rId4"/>
    <p:sldLayoutId id="2147484006" r:id="rId5"/>
    <p:sldLayoutId id="2147484008"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2327450278"/>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117" r:id="rId5"/>
    <p:sldLayoutId id="2147484019"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245213269"/>
      </p:ext>
    </p:extLst>
  </p:cSld>
  <p:clrMap bg1="lt1" tx1="dk1" bg2="lt2" tx2="dk2" accent1="accent1" accent2="accent2" accent3="accent3" accent4="accent4" accent5="accent5" accent6="accent6" hlink="hlink" folHlink="folHlink"/>
  <p:sldLayoutIdLst>
    <p:sldLayoutId id="2147484109" r:id="rId1"/>
    <p:sldLayoutId id="2147484113" r:id="rId2"/>
    <p:sldLayoutId id="2147484111" r:id="rId3"/>
    <p:sldLayoutId id="2147484112" r:id="rId4"/>
    <p:sldLayoutId id="2147484025"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42645784"/>
      </p:ext>
    </p:extLst>
  </p:cSld>
  <p:clrMap bg1="lt1" tx1="dk1" bg2="lt2" tx2="dk2" accent1="accent1" accent2="accent2" accent3="accent3" accent4="accent4" accent5="accent5" accent6="accent6" hlink="hlink" folHlink="folHlink"/>
  <p:sldLayoutIdLst>
    <p:sldLayoutId id="2147484027" r:id="rId1"/>
    <p:sldLayoutId id="2147484118" r:id="rId2"/>
    <p:sldLayoutId id="2147484119" r:id="rId3"/>
    <p:sldLayoutId id="2147484120" r:id="rId4"/>
    <p:sldLayoutId id="2147484031"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6">
              <a:extLst>
                <a:ext uri="{96DAC541-7B7A-43D3-8B79-37D633B846F1}">
                  <asvg:svgBlip xmlns:asvg="http://schemas.microsoft.com/office/drawing/2016/SVG/main" r:embed="rId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5"/>
    </p:custDataLst>
    <p:extLst>
      <p:ext uri="{BB962C8B-B14F-4D97-AF65-F5344CB8AC3E}">
        <p14:creationId xmlns:p14="http://schemas.microsoft.com/office/powerpoint/2010/main" val="423571043"/>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95661764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8" r:id="rId5"/>
    <p:sldLayoutId id="2147484039" r:id="rId6"/>
    <p:sldLayoutId id="2147484040" r:id="rId7"/>
    <p:sldLayoutId id="2147484041" r:id="rId8"/>
    <p:sldLayoutId id="2147484042" r:id="rId9"/>
    <p:sldLayoutId id="2147484043" r:id="rId10"/>
    <p:sldLayoutId id="2147484044" r:id="rId11"/>
    <p:sldLayoutId id="2147484047" r:id="rId12"/>
    <p:sldLayoutId id="2147484046"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diagramLayout" Target="../diagrams/layout1.xml"/><Relationship Id="rId11" Type="http://schemas.openxmlformats.org/officeDocument/2006/relationships/image" Target="../media/image19.svg"/><Relationship Id="rId5" Type="http://schemas.openxmlformats.org/officeDocument/2006/relationships/diagramData" Target="../diagrams/data1.xml"/><Relationship Id="rId10" Type="http://schemas.openxmlformats.org/officeDocument/2006/relationships/image" Target="../media/image18.png"/><Relationship Id="rId4" Type="http://schemas.openxmlformats.org/officeDocument/2006/relationships/image" Target="../media/image12.jp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ch-Knight-Danny/Proof-of-Concept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9000"/>
            <a:lum/>
          </a:blip>
          <a:srcRect/>
          <a:stretch>
            <a:fillRect l="-2000" r="-2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A7DF58-082B-44A6-98E9-AD73DE09EB7E}"/>
              </a:ext>
            </a:extLst>
          </p:cNvPr>
          <p:cNvSpPr>
            <a:spLocks noGrp="1"/>
          </p:cNvSpPr>
          <p:nvPr>
            <p:ph type="sldNum" sz="quarter" idx="12"/>
          </p:nvPr>
        </p:nvSpPr>
        <p:spPr>
          <a:xfrm>
            <a:off x="0" y="6456258"/>
            <a:ext cx="407988" cy="309145"/>
          </a:xfrm>
        </p:spPr>
        <p:txBody>
          <a:bodyPr/>
          <a:lstStyle/>
          <a:p>
            <a:fld id="{F8E47D07-9D1E-4FE9-B31A-2F5863681021}" type="slidenum">
              <a:rPr lang="en-GB" smtClean="0"/>
              <a:pPr/>
              <a:t>1</a:t>
            </a:fld>
            <a:endParaRPr lang="en-GB" dirty="0"/>
          </a:p>
        </p:txBody>
      </p:sp>
      <p:sp>
        <p:nvSpPr>
          <p:cNvPr id="8" name="Text Placeholder 7">
            <a:extLst>
              <a:ext uri="{FF2B5EF4-FFF2-40B4-BE49-F238E27FC236}">
                <a16:creationId xmlns:a16="http://schemas.microsoft.com/office/drawing/2014/main" id="{C57D00C8-A17C-48A9-AEDF-59ED14299192}"/>
              </a:ext>
            </a:extLst>
          </p:cNvPr>
          <p:cNvSpPr>
            <a:spLocks noGrp="1"/>
          </p:cNvSpPr>
          <p:nvPr>
            <p:ph type="body" sz="quarter" idx="111"/>
          </p:nvPr>
        </p:nvSpPr>
        <p:spPr/>
        <p:txBody>
          <a:bodyPr/>
          <a:lstStyle/>
          <a:p>
            <a:endParaRPr lang="en-US" dirty="0"/>
          </a:p>
        </p:txBody>
      </p:sp>
      <p:grpSp>
        <p:nvGrpSpPr>
          <p:cNvPr id="5" name="Group 4">
            <a:extLst>
              <a:ext uri="{FF2B5EF4-FFF2-40B4-BE49-F238E27FC236}">
                <a16:creationId xmlns:a16="http://schemas.microsoft.com/office/drawing/2014/main" id="{B7C49E45-9411-4FA2-B99A-7BDB67B57038}"/>
              </a:ext>
            </a:extLst>
          </p:cNvPr>
          <p:cNvGrpSpPr/>
          <p:nvPr/>
        </p:nvGrpSpPr>
        <p:grpSpPr>
          <a:xfrm>
            <a:off x="716458" y="184929"/>
            <a:ext cx="11088379" cy="1565782"/>
            <a:chOff x="837644" y="823907"/>
            <a:chExt cx="11088379" cy="1565782"/>
          </a:xfrm>
        </p:grpSpPr>
        <p:sp>
          <p:nvSpPr>
            <p:cNvPr id="2" name="Rectangle: Rounded Corners 1">
              <a:extLst>
                <a:ext uri="{FF2B5EF4-FFF2-40B4-BE49-F238E27FC236}">
                  <a16:creationId xmlns:a16="http://schemas.microsoft.com/office/drawing/2014/main" id="{B797F808-2ACC-45D6-A722-9DC986163D7A}"/>
                </a:ext>
              </a:extLst>
            </p:cNvPr>
            <p:cNvSpPr/>
            <p:nvPr/>
          </p:nvSpPr>
          <p:spPr>
            <a:xfrm>
              <a:off x="837644" y="823907"/>
              <a:ext cx="11088379" cy="1565782"/>
            </a:xfrm>
            <a:prstGeom prst="round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endParaRPr lang="en-GB" dirty="0" err="1"/>
            </a:p>
          </p:txBody>
        </p:sp>
        <p:sp>
          <p:nvSpPr>
            <p:cNvPr id="288" name="TextBox 287">
              <a:extLst>
                <a:ext uri="{FF2B5EF4-FFF2-40B4-BE49-F238E27FC236}">
                  <a16:creationId xmlns:a16="http://schemas.microsoft.com/office/drawing/2014/main" id="{098F4B32-3BE3-47A9-9B55-0F25EEE8AFFB}"/>
                </a:ext>
              </a:extLst>
            </p:cNvPr>
            <p:cNvSpPr txBox="1"/>
            <p:nvPr/>
          </p:nvSpPr>
          <p:spPr>
            <a:xfrm>
              <a:off x="837644" y="1063066"/>
              <a:ext cx="11088379" cy="1205436"/>
            </a:xfrm>
            <a:prstGeom prst="roundRect">
              <a:avLst/>
            </a:prstGeom>
            <a:noFill/>
          </p:spPr>
          <p:txBody>
            <a:bodyPr wrap="square">
              <a:spAutoFit/>
            </a:bodyPr>
            <a:lstStyle/>
            <a:p>
              <a:pPr algn="ctr">
                <a:lnSpc>
                  <a:spcPct val="90000"/>
                </a:lnSpc>
                <a:spcBef>
                  <a:spcPct val="0"/>
                </a:spcBef>
              </a:pPr>
              <a:r>
                <a:rPr lang="en-GB" sz="3600" b="1" dirty="0">
                  <a:ln w="0"/>
                  <a:solidFill>
                    <a:schemeClr val="bg1"/>
                  </a:solidFill>
                  <a:effectLst>
                    <a:outerShdw blurRad="38100" dist="25400" dir="5400000" algn="ctr" rotWithShape="0">
                      <a:srgbClr val="6E747A">
                        <a:alpha val="43000"/>
                      </a:srgbClr>
                    </a:outerShdw>
                  </a:effectLst>
                  <a:latin typeface="+mj-lt"/>
                  <a:ea typeface="+mj-ea"/>
                  <a:cs typeface="+mj-cs"/>
                </a:rPr>
                <a:t>Computer Vision – Identification of Animate Objects with Python</a:t>
              </a:r>
              <a:endParaRPr lang="en-US" sz="3600" b="1"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grpSp>
      <p:graphicFrame>
        <p:nvGraphicFramePr>
          <p:cNvPr id="14" name="Diagram 13">
            <a:extLst>
              <a:ext uri="{FF2B5EF4-FFF2-40B4-BE49-F238E27FC236}">
                <a16:creationId xmlns:a16="http://schemas.microsoft.com/office/drawing/2014/main" id="{EA3AA6B2-BA6E-4632-B050-69BCC789DA40}"/>
              </a:ext>
            </a:extLst>
          </p:cNvPr>
          <p:cNvGraphicFramePr/>
          <p:nvPr>
            <p:extLst>
              <p:ext uri="{D42A27DB-BD31-4B8C-83A1-F6EECF244321}">
                <p14:modId xmlns:p14="http://schemas.microsoft.com/office/powerpoint/2010/main" val="3038182601"/>
              </p:ext>
            </p:extLst>
          </p:nvPr>
        </p:nvGraphicFramePr>
        <p:xfrm>
          <a:off x="2677097" y="1868683"/>
          <a:ext cx="6612377" cy="4387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Graphic 16">
            <a:extLst>
              <a:ext uri="{FF2B5EF4-FFF2-40B4-BE49-F238E27FC236}">
                <a16:creationId xmlns:a16="http://schemas.microsoft.com/office/drawing/2014/main" id="{7074FA7D-D6D6-4A00-BCFC-EBC86C3686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5469" y="788901"/>
            <a:ext cx="1020796" cy="1020796"/>
          </a:xfrm>
          <a:prstGeom prst="rect">
            <a:avLst/>
          </a:prstGeom>
        </p:spPr>
      </p:pic>
    </p:spTree>
    <p:custDataLst>
      <p:tags r:id="rId1"/>
    </p:custDataLst>
    <p:extLst>
      <p:ext uri="{BB962C8B-B14F-4D97-AF65-F5344CB8AC3E}">
        <p14:creationId xmlns:p14="http://schemas.microsoft.com/office/powerpoint/2010/main" val="36421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BD79A-15C4-482C-90D5-658586B420BE}"/>
              </a:ext>
            </a:extLst>
          </p:cNvPr>
          <p:cNvSpPr>
            <a:spLocks noGrp="1"/>
          </p:cNvSpPr>
          <p:nvPr>
            <p:ph type="dt" sz="half" idx="10"/>
          </p:nvPr>
        </p:nvSpPr>
        <p:spPr/>
        <p:txBody>
          <a:bodyPr/>
          <a:lstStyle/>
          <a:p>
            <a:endParaRPr lang="en-GB"/>
          </a:p>
        </p:txBody>
      </p:sp>
      <p:sp>
        <p:nvSpPr>
          <p:cNvPr id="3" name="Slide Number Placeholder 2">
            <a:extLst>
              <a:ext uri="{FF2B5EF4-FFF2-40B4-BE49-F238E27FC236}">
                <a16:creationId xmlns:a16="http://schemas.microsoft.com/office/drawing/2014/main" id="{132C0B19-3D61-4848-8E5D-1610A7E362CF}"/>
              </a:ext>
            </a:extLst>
          </p:cNvPr>
          <p:cNvSpPr>
            <a:spLocks noGrp="1"/>
          </p:cNvSpPr>
          <p:nvPr>
            <p:ph type="sldNum" sz="quarter" idx="12"/>
          </p:nvPr>
        </p:nvSpPr>
        <p:spPr/>
        <p:txBody>
          <a:bodyPr/>
          <a:lstStyle/>
          <a:p>
            <a:fld id="{F8E47D07-9D1E-4FE9-B31A-2F5863681021}" type="slidenum">
              <a:rPr lang="en-GB" smtClean="0"/>
              <a:pPr/>
              <a:t>2</a:t>
            </a:fld>
            <a:endParaRPr lang="en-GB"/>
          </a:p>
        </p:txBody>
      </p:sp>
      <p:sp>
        <p:nvSpPr>
          <p:cNvPr id="4" name="Text Placeholder 3">
            <a:extLst>
              <a:ext uri="{FF2B5EF4-FFF2-40B4-BE49-F238E27FC236}">
                <a16:creationId xmlns:a16="http://schemas.microsoft.com/office/drawing/2014/main" id="{DEFD4A6E-0E2C-4FC6-BA1E-63B7E96EC619}"/>
              </a:ext>
            </a:extLst>
          </p:cNvPr>
          <p:cNvSpPr>
            <a:spLocks noGrp="1"/>
          </p:cNvSpPr>
          <p:nvPr>
            <p:ph type="body" sz="quarter" idx="111"/>
          </p:nvPr>
        </p:nvSpPr>
        <p:spPr/>
        <p:txBody>
          <a:bodyPr/>
          <a:lstStyle/>
          <a:p>
            <a:endParaRPr lang="en-GB"/>
          </a:p>
        </p:txBody>
      </p:sp>
      <p:sp>
        <p:nvSpPr>
          <p:cNvPr id="5" name="TextBox 4">
            <a:extLst>
              <a:ext uri="{FF2B5EF4-FFF2-40B4-BE49-F238E27FC236}">
                <a16:creationId xmlns:a16="http://schemas.microsoft.com/office/drawing/2014/main" id="{F3A5F9BE-EC03-4105-8C31-1B05666BDF48}"/>
              </a:ext>
            </a:extLst>
          </p:cNvPr>
          <p:cNvSpPr txBox="1"/>
          <p:nvPr/>
        </p:nvSpPr>
        <p:spPr>
          <a:xfrm>
            <a:off x="1255923" y="242371"/>
            <a:ext cx="10080434" cy="769441"/>
          </a:xfrm>
          <a:prstGeom prst="rect">
            <a:avLst/>
          </a:prstGeom>
          <a:noFill/>
        </p:spPr>
        <p:txBody>
          <a:bodyPr wrap="square" rtlCol="0">
            <a:spAutoFit/>
          </a:bodyPr>
          <a:lstStyle/>
          <a:p>
            <a:pPr algn="ctr">
              <a:spcAft>
                <a:spcPts val="600"/>
              </a:spcAft>
            </a:pPr>
            <a:r>
              <a:rPr lang="en-US" sz="4400" b="1" dirty="0"/>
              <a:t>Project Scope</a:t>
            </a:r>
            <a:endParaRPr lang="en-GB" sz="4400" b="1" dirty="0" err="1"/>
          </a:p>
        </p:txBody>
      </p:sp>
      <p:sp>
        <p:nvSpPr>
          <p:cNvPr id="6" name="TextBox 5">
            <a:extLst>
              <a:ext uri="{FF2B5EF4-FFF2-40B4-BE49-F238E27FC236}">
                <a16:creationId xmlns:a16="http://schemas.microsoft.com/office/drawing/2014/main" id="{9EC28EEC-64A1-4D1D-A67F-A1B57464C5AF}"/>
              </a:ext>
            </a:extLst>
          </p:cNvPr>
          <p:cNvSpPr txBox="1"/>
          <p:nvPr/>
        </p:nvSpPr>
        <p:spPr>
          <a:xfrm>
            <a:off x="407988" y="1233889"/>
            <a:ext cx="11424128" cy="4355038"/>
          </a:xfrm>
          <a:prstGeom prst="rect">
            <a:avLst/>
          </a:prstGeom>
          <a:noFill/>
        </p:spPr>
        <p:txBody>
          <a:bodyPr wrap="square" rtlCol="0">
            <a:spAutoFit/>
          </a:bodyPr>
          <a:lstStyle/>
          <a:p>
            <a:pPr algn="l">
              <a:spcAft>
                <a:spcPts val="600"/>
              </a:spcAft>
            </a:pPr>
            <a:r>
              <a:rPr lang="en-US" sz="3600" dirty="0"/>
              <a:t>The scope of the project is currently limited to the following:</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Identify and classify objects (Animate / Inanimate).</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Enable a camera to identify objects process the input</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Perform an action once identification is performed.</a:t>
            </a:r>
          </a:p>
          <a:p>
            <a:pPr>
              <a:spcAft>
                <a:spcPts val="600"/>
              </a:spcAft>
            </a:pPr>
            <a:r>
              <a:rPr lang="en-US" sz="3600" dirty="0"/>
              <a:t>The scope of the project may evolve in the future according to our proceedings</a:t>
            </a:r>
          </a:p>
          <a:p>
            <a:pPr marL="742950" lvl="1" indent="-285750">
              <a:spcAft>
                <a:spcPts val="600"/>
              </a:spcAft>
              <a:buBlip>
                <a:blip r:embed="rId2">
                  <a:extLst>
                    <a:ext uri="{96DAC541-7B7A-43D3-8B79-37D633B846F1}">
                      <asvg:svgBlip xmlns:asvg="http://schemas.microsoft.com/office/drawing/2016/SVG/main" r:embed="rId3"/>
                    </a:ext>
                  </a:extLst>
                </a:blip>
              </a:buBlip>
            </a:pPr>
            <a:endParaRPr lang="en-GB" sz="3600" dirty="0" err="1"/>
          </a:p>
        </p:txBody>
      </p:sp>
    </p:spTree>
    <p:extLst>
      <p:ext uri="{BB962C8B-B14F-4D97-AF65-F5344CB8AC3E}">
        <p14:creationId xmlns:p14="http://schemas.microsoft.com/office/powerpoint/2010/main" val="270359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Process Overview</a:t>
            </a:r>
            <a:endParaRPr lang="en-GB" b="1" dirty="0"/>
          </a:p>
        </p:txBody>
      </p:sp>
      <p:graphicFrame>
        <p:nvGraphicFramePr>
          <p:cNvPr id="7" name="Content Placeholder 6">
            <a:extLst>
              <a:ext uri="{FF2B5EF4-FFF2-40B4-BE49-F238E27FC236}">
                <a16:creationId xmlns:a16="http://schemas.microsoft.com/office/drawing/2014/main" id="{9D81FB78-FE68-466E-9833-8DE77435161E}"/>
              </a:ext>
            </a:extLst>
          </p:cNvPr>
          <p:cNvGraphicFramePr>
            <a:graphicFrameLocks noGrp="1"/>
          </p:cNvGraphicFramePr>
          <p:nvPr>
            <p:ph sz="quarter" idx="19"/>
            <p:extLst>
              <p:ext uri="{D42A27DB-BD31-4B8C-83A1-F6EECF244321}">
                <p14:modId xmlns:p14="http://schemas.microsoft.com/office/powerpoint/2010/main" val="646255311"/>
              </p:ext>
            </p:extLst>
          </p:nvPr>
        </p:nvGraphicFramePr>
        <p:xfrm>
          <a:off x="407988" y="1568450"/>
          <a:ext cx="1137602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3</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27132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Step 1: Basic Code to Identify an object (03-03-2021)</a:t>
            </a:r>
            <a:endParaRPr lang="en-GB" b="1" dirty="0"/>
          </a:p>
        </p:txBody>
      </p:sp>
      <p:sp>
        <p:nvSpPr>
          <p:cNvPr id="3" name="Content Placeholder 2">
            <a:extLst>
              <a:ext uri="{FF2B5EF4-FFF2-40B4-BE49-F238E27FC236}">
                <a16:creationId xmlns:a16="http://schemas.microsoft.com/office/drawing/2014/main" id="{66C27358-214D-4782-993D-7B9B1E15D52A}"/>
              </a:ext>
            </a:extLst>
          </p:cNvPr>
          <p:cNvSpPr>
            <a:spLocks noGrp="1"/>
          </p:cNvSpPr>
          <p:nvPr>
            <p:ph sz="quarter" idx="19"/>
          </p:nvPr>
        </p:nvSpPr>
        <p:spPr/>
        <p:txBody>
          <a:bodyPr/>
          <a:lstStyle/>
          <a:p>
            <a:endParaRPr lang="en-GB" dirty="0"/>
          </a:p>
        </p:txBody>
      </p:sp>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4</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94943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1300-5260-419E-940C-4C5253A8245C}"/>
              </a:ext>
            </a:extLst>
          </p:cNvPr>
          <p:cNvSpPr>
            <a:spLocks noGrp="1"/>
          </p:cNvSpPr>
          <p:nvPr>
            <p:ph type="title"/>
          </p:nvPr>
        </p:nvSpPr>
        <p:spPr/>
        <p:txBody>
          <a:bodyPr/>
          <a:lstStyle/>
          <a:p>
            <a:pPr algn="ctr"/>
            <a:r>
              <a:rPr lang="en-US" dirty="0"/>
              <a:t>GitHub Repository Details &amp; Instructions</a:t>
            </a:r>
            <a:endParaRPr lang="en-GB" dirty="0"/>
          </a:p>
        </p:txBody>
      </p:sp>
      <p:sp>
        <p:nvSpPr>
          <p:cNvPr id="3" name="Content Placeholder 2">
            <a:extLst>
              <a:ext uri="{FF2B5EF4-FFF2-40B4-BE49-F238E27FC236}">
                <a16:creationId xmlns:a16="http://schemas.microsoft.com/office/drawing/2014/main" id="{61991563-5901-4E27-9CC3-47FC4FC5F985}"/>
              </a:ext>
            </a:extLst>
          </p:cNvPr>
          <p:cNvSpPr>
            <a:spLocks noGrp="1"/>
          </p:cNvSpPr>
          <p:nvPr>
            <p:ph sz="quarter" idx="19"/>
          </p:nvPr>
        </p:nvSpPr>
        <p:spPr>
          <a:xfrm>
            <a:off x="407988" y="1567815"/>
            <a:ext cx="11376024" cy="3662541"/>
          </a:xfrm>
        </p:spPr>
        <p:txBody>
          <a:bodyPr/>
          <a:lstStyle/>
          <a:p>
            <a:r>
              <a:rPr lang="en-US" dirty="0"/>
              <a:t>Please refer to the GitHub repository furnished below.</a:t>
            </a:r>
          </a:p>
          <a:p>
            <a:r>
              <a:rPr lang="en-US" dirty="0"/>
              <a:t>All changes once made in the local repository should be committed to the develop branch.</a:t>
            </a:r>
          </a:p>
          <a:p>
            <a:r>
              <a:rPr lang="en-US" dirty="0"/>
              <a:t>Subsequently a Pull Request is to be created by the developer so that the owner of the Repository can validate the code in the develop branch before merging it into the master branch.</a:t>
            </a:r>
          </a:p>
          <a:p>
            <a:pPr marL="0" indent="0">
              <a:buNone/>
            </a:pPr>
            <a:r>
              <a:rPr lang="en-GB" b="1" dirty="0"/>
              <a:t>GitHub Repository: </a:t>
            </a:r>
            <a:r>
              <a:rPr lang="en-GB" dirty="0">
                <a:hlinkClick r:id="rId2"/>
              </a:rPr>
              <a:t>https://github.com/Tech-Knight-Danny/Proof-of-Concepts.git</a:t>
            </a:r>
            <a:endParaRPr lang="en-GB" dirty="0"/>
          </a:p>
          <a:p>
            <a:pPr marL="0" indent="0">
              <a:buNone/>
            </a:pPr>
            <a:r>
              <a:rPr lang="en-GB" b="1" dirty="0"/>
              <a:t>Directory:</a:t>
            </a:r>
            <a:r>
              <a:rPr lang="en-GB" dirty="0"/>
              <a:t> Computer Vision </a:t>
            </a:r>
            <a:endParaRPr lang="en-US" dirty="0"/>
          </a:p>
        </p:txBody>
      </p:sp>
      <p:sp>
        <p:nvSpPr>
          <p:cNvPr id="4" name="Date Placeholder 3">
            <a:extLst>
              <a:ext uri="{FF2B5EF4-FFF2-40B4-BE49-F238E27FC236}">
                <a16:creationId xmlns:a16="http://schemas.microsoft.com/office/drawing/2014/main" id="{39F1F13A-2402-4849-8393-77EFCB848713}"/>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2A78D96-8BD4-4265-B5F2-CABF92576A55}"/>
              </a:ext>
            </a:extLst>
          </p:cNvPr>
          <p:cNvSpPr>
            <a:spLocks noGrp="1"/>
          </p:cNvSpPr>
          <p:nvPr>
            <p:ph type="sldNum" sz="quarter" idx="22"/>
          </p:nvPr>
        </p:nvSpPr>
        <p:spPr/>
        <p:txBody>
          <a:bodyPr/>
          <a:lstStyle/>
          <a:p>
            <a:fld id="{F8E47D07-9D1E-4FE9-B31A-2F5863681021}" type="slidenum">
              <a:rPr lang="en-GB" smtClean="0"/>
              <a:pPr/>
              <a:t>5</a:t>
            </a:fld>
            <a:endParaRPr lang="en-GB"/>
          </a:p>
        </p:txBody>
      </p:sp>
      <p:sp>
        <p:nvSpPr>
          <p:cNvPr id="6" name="Text Placeholder 5">
            <a:extLst>
              <a:ext uri="{FF2B5EF4-FFF2-40B4-BE49-F238E27FC236}">
                <a16:creationId xmlns:a16="http://schemas.microsoft.com/office/drawing/2014/main" id="{5FB5A9D6-7334-4412-9FCC-7980133EA93C}"/>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55229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ASTRAZENECA STANDARD TEMPLATE" val="EvVFCk6W"/>
  <p:tag name="ARTICULATE_DESIGN_ID_1_ASTRAZENECA STANDARD TEMPLATE" val="kGJp0GDe"/>
  <p:tag name="ARTICULATE_DESIGN_ID_ALTERNATIVE LAYOUTS" val="Bt42LpTg"/>
  <p:tag name="ARTICULATE_DESIGN_ID_1_ALTERNATIVE LAYOUTS" val="Pu40bbUa"/>
  <p:tag name="ARTICULATE_DESIGN_ID_AGENDAS" val="ut6QGGsg"/>
  <p:tag name="ARTICULATE_DESIGN_ID_1_AGENDAS" val="zZqOLfMe"/>
  <p:tag name="ARTICULATE_DESIGN_ID_KEY MESSAGE LAYOUTS" val="EG1WQXxn"/>
  <p:tag name="ARTICULATE_DESIGN_ID_LISTS" val="M0QWvWS1"/>
  <p:tag name="ARTICULATE_DESIGN_ID_1_KEY MESSAGE LAYOUTS" val="ks627C6Q"/>
  <p:tag name="ARTICULATE_DESIGN_ID_DIAGRAMS" val="EHtI07Fq"/>
  <p:tag name="ARTICULATE_DESIGN_ID_ALTERNATIVE CONTENT LAYOUTS" val="ywJnDDcd"/>
  <p:tag name="ARTICULATE_DESIGN_ID_PERSONNEL" val="nHHLeDJ2"/>
  <p:tag name="ARTICULATE_DESIGN_ID_STAFF AND ORGANISATIONS" val="fzkdDkSo"/>
  <p:tag name="ARTICULATE_DESIGN_ID_1_ALTERNATIVE CONTENT LAYOUTS" val="iY0BipYY"/>
  <p:tag name="ARTICULATE_DESIGN_ID_1_LISTS" val="vezrIkHU"/>
  <p:tag name="ARTICULATE_DESIGN_ID_1_STAFF AND ORGANISATIONS" val="gu0rVs6s"/>
  <p:tag name="BRANDIN_CONFIG" val="CONFIG.INI"/>
  <p:tag name="BRANDIN_CHARTS" val="PROCESS CHARTS"/>
  <p:tag name="BRANDIN_RULES" val="RUN RULES"/>
  <p:tag name="ARTICULATE_DESIGN_ID_LOGO HOLDERS" val="frTQuPG5"/>
  <p:tag name="ARTICULATE_DESIGN_ID_SPEAKERS" val="lTM5UYkU"/>
  <p:tag name="ARTICULATE_DESIGN_ID_TEXT LAYOUTS" val="4lYw8SxY"/>
  <p:tag name="ARTICULATE_DESIGN_ID_KEY STATEMENTS" val="PiA9xBfC"/>
  <p:tag name="ARTICULATE_DESIGN_ID_TEXT WITH IMAGE" val="bQgCS8wS"/>
  <p:tag name="ARTICULATE_DESIGN_ID_TEXT WITH IMAGE LAYOUTS" val="4MQoe47W"/>
  <p:tag name="ARTICULATE_SLIDE_THUMBNAIL_REFRESH" val="1"/>
  <p:tag name="BRANDIN_SMARTPASTE" val="ACTIVE"/>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straZeneca Standard Templat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6516CE45-8DC2-4217-AF12-CBB12D17AA9D}"/>
    </a:ext>
  </a:extLst>
</a:theme>
</file>

<file path=ppt/theme/theme10.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ive Content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26041226-57F3-4CA8-930F-EFA52793F89E}"/>
    </a:ext>
  </a:extLst>
</a:theme>
</file>

<file path=ppt/theme/theme3.xml><?xml version="1.0" encoding="utf-8"?>
<a:theme xmlns:a="http://schemas.openxmlformats.org/drawingml/2006/main" name="Text with Image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B188CCDD-9F8B-470B-8FC6-FA23A9548A54}"/>
    </a:ext>
  </a:extLst>
</a:theme>
</file>

<file path=ppt/theme/theme4.xml><?xml version="1.0" encoding="utf-8"?>
<a:theme xmlns:a="http://schemas.openxmlformats.org/drawingml/2006/main" name="Key Statemen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E78261EE-A439-4575-BB81-CC4D7D5C50F7}"/>
    </a:ext>
  </a:extLst>
</a:theme>
</file>

<file path=ppt/theme/theme5.xml><?xml version="1.0" encoding="utf-8"?>
<a:theme xmlns:a="http://schemas.openxmlformats.org/drawingml/2006/main" name="Lis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4F45796B-7CC0-45CE-92E7-53BEE2F10921}"/>
    </a:ext>
  </a:extLst>
</a:theme>
</file>

<file path=ppt/theme/theme6.xml><?xml version="1.0" encoding="utf-8"?>
<a:theme xmlns:a="http://schemas.openxmlformats.org/drawingml/2006/main" name="Agenda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5C4ED5E-7B19-4578-8B57-424E4341DC5B}"/>
    </a:ext>
  </a:extLst>
</a:theme>
</file>

<file path=ppt/theme/theme7.xml><?xml version="1.0" encoding="utf-8"?>
<a:theme xmlns:a="http://schemas.openxmlformats.org/drawingml/2006/main" name="Speak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55AEC617-211F-4D6C-87D2-E2CB2B8D6773}"/>
    </a:ext>
  </a:extLst>
</a:theme>
</file>

<file path=ppt/theme/theme8.xml><?xml version="1.0" encoding="utf-8"?>
<a:theme xmlns:a="http://schemas.openxmlformats.org/drawingml/2006/main" name="Logo Hold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3D24888E-4389-4CD0-B97D-611F4FAE4C63}"/>
    </a:ext>
  </a:extLst>
</a:theme>
</file>

<file path=ppt/theme/theme9.xml><?xml version="1.0" encoding="utf-8"?>
<a:theme xmlns:a="http://schemas.openxmlformats.org/drawingml/2006/main" name="Diagram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0969DBB-0B79-4F4A-AF45-BF87894F46A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BrandIn lastLayout="1"/>
</file>

<file path=customXml/item10.xml><?xml version="1.0" encoding="utf-8"?>
<BrandIn lastLayout="1"/>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BrandIn lastLayout="1"/>
</file>

<file path=customXml/item2.xml><?xml version="1.0" encoding="utf-8"?>
<BrandIn lastLayout="1"/>
</file>

<file path=customXml/item3.xml><?xml version="1.0" encoding="utf-8"?>
<BrandIn lastLayout="1"/>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BrandIn lastLayout="1"/>
</file>

<file path=customXml/item6.xml><?xml version="1.0" encoding="utf-8"?>
<BrandIn lastLayout="1"/>
</file>

<file path=customXml/item7.xml><?xml version="1.0" encoding="utf-8"?>
<BrandIn lastLayout="1"/>
</file>

<file path=customXml/item8.xml><?xml version="1.0" encoding="utf-8"?>
<ct:contentTypeSchema xmlns:ct="http://schemas.microsoft.com/office/2006/metadata/contentType" xmlns:ma="http://schemas.microsoft.com/office/2006/metadata/properties/metaAttributes" ct:_="" ma:_="" ma:contentTypeName="Document" ma:contentTypeID="0x010100EC99DB2226E9054EAA931B5CD736B336" ma:contentTypeVersion="12" ma:contentTypeDescription="Create a new document." ma:contentTypeScope="" ma:versionID="5da223aa5ec6494b69abd43dff3bf590">
  <xsd:schema xmlns:xsd="http://www.w3.org/2001/XMLSchema" xmlns:xs="http://www.w3.org/2001/XMLSchema" xmlns:p="http://schemas.microsoft.com/office/2006/metadata/properties" xmlns:ns2="0c9131b5-4f7a-4fc7-9a57-73dee8b9041c" xmlns:ns3="a5bf85ab-5b89-45d5-812d-d881043611a5" targetNamespace="http://schemas.microsoft.com/office/2006/metadata/properties" ma:root="true" ma:fieldsID="3af6329a55beb8c56550e1368f9c5d41" ns2:_="" ns3:_="">
    <xsd:import namespace="0c9131b5-4f7a-4fc7-9a57-73dee8b9041c"/>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31b5-4f7a-4fc7-9a57-73dee8b904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BrandIn lastLayout="1"/>
</file>

<file path=customXml/itemProps1.xml><?xml version="1.0" encoding="utf-8"?>
<ds:datastoreItem xmlns:ds="http://schemas.openxmlformats.org/officeDocument/2006/customXml" ds:itemID="{60BB04B5-40D2-4FDA-9336-7994D079CE4F}">
  <ds:schemaRefs/>
</ds:datastoreItem>
</file>

<file path=customXml/itemProps10.xml><?xml version="1.0" encoding="utf-8"?>
<ds:datastoreItem xmlns:ds="http://schemas.openxmlformats.org/officeDocument/2006/customXml" ds:itemID="{CE231AE7-799C-476B-948C-13293BA93F71}">
  <ds:schemaRefs/>
</ds:datastoreItem>
</file>

<file path=customXml/itemProps11.xml><?xml version="1.0" encoding="utf-8"?>
<ds:datastoreItem xmlns:ds="http://schemas.openxmlformats.org/officeDocument/2006/customXml" ds:itemID="{39C02748-3634-4A24-AAB5-5A1F224A40F5}">
  <ds:schemaRefs>
    <ds:schemaRef ds:uri="http://schemas.microsoft.com/sharepoint/v3/contenttype/forms"/>
  </ds:schemaRefs>
</ds:datastoreItem>
</file>

<file path=customXml/itemProps12.xml><?xml version="1.0" encoding="utf-8"?>
<ds:datastoreItem xmlns:ds="http://schemas.openxmlformats.org/officeDocument/2006/customXml" ds:itemID="{65C99F1C-FB57-46A7-9B3A-75339810ED4F}">
  <ds:schemaRefs/>
</ds:datastoreItem>
</file>

<file path=customXml/itemProps2.xml><?xml version="1.0" encoding="utf-8"?>
<ds:datastoreItem xmlns:ds="http://schemas.openxmlformats.org/officeDocument/2006/customXml" ds:itemID="{8B6B0787-9734-4296-B5D3-EC4759041B1D}">
  <ds:schemaRefs/>
</ds:datastoreItem>
</file>

<file path=customXml/itemProps3.xml><?xml version="1.0" encoding="utf-8"?>
<ds:datastoreItem xmlns:ds="http://schemas.openxmlformats.org/officeDocument/2006/customXml" ds:itemID="{F6414CD9-7AB0-4F44-807F-DF912C5E1A13}">
  <ds:schemaRefs/>
</ds:datastoreItem>
</file>

<file path=customXml/itemProps4.xml><?xml version="1.0" encoding="utf-8"?>
<ds:datastoreItem xmlns:ds="http://schemas.openxmlformats.org/officeDocument/2006/customXml" ds:itemID="{2AD41FD2-E42A-4705-AA0D-85221307178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c9131b5-4f7a-4fc7-9a57-73dee8b9041c"/>
    <ds:schemaRef ds:uri="http://schemas.microsoft.com/office/infopath/2007/PartnerControls"/>
    <ds:schemaRef ds:uri="http://purl.org/dc/terms/"/>
    <ds:schemaRef ds:uri="a5bf85ab-5b89-45d5-812d-d881043611a5"/>
    <ds:schemaRef ds:uri="http://www.w3.org/XML/1998/namespace"/>
    <ds:schemaRef ds:uri="http://purl.org/dc/dcmitype/"/>
  </ds:schemaRefs>
</ds:datastoreItem>
</file>

<file path=customXml/itemProps5.xml><?xml version="1.0" encoding="utf-8"?>
<ds:datastoreItem xmlns:ds="http://schemas.openxmlformats.org/officeDocument/2006/customXml" ds:itemID="{3DB22CCA-FF5C-41A5-90F8-AC554C621565}">
  <ds:schemaRefs/>
</ds:datastoreItem>
</file>

<file path=customXml/itemProps6.xml><?xml version="1.0" encoding="utf-8"?>
<ds:datastoreItem xmlns:ds="http://schemas.openxmlformats.org/officeDocument/2006/customXml" ds:itemID="{A9377F0E-6DE4-47A6-94F7-B5269FE2FCE0}">
  <ds:schemaRefs/>
</ds:datastoreItem>
</file>

<file path=customXml/itemProps7.xml><?xml version="1.0" encoding="utf-8"?>
<ds:datastoreItem xmlns:ds="http://schemas.openxmlformats.org/officeDocument/2006/customXml" ds:itemID="{D8B9FEFC-EE17-4515-A8D9-AD44478F0ED6}">
  <ds:schemaRefs/>
</ds:datastoreItem>
</file>

<file path=customXml/itemProps8.xml><?xml version="1.0" encoding="utf-8"?>
<ds:datastoreItem xmlns:ds="http://schemas.openxmlformats.org/officeDocument/2006/customXml" ds:itemID="{01003D91-D967-4905-9830-369C075D7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31b5-4f7a-4fc7-9a57-73dee8b9041c"/>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82D07F71-FAE4-4758-BC0B-60609551B1CC}">
  <ds:schemaRefs/>
</ds:datastoreItem>
</file>

<file path=docProps/app.xml><?xml version="1.0" encoding="utf-8"?>
<Properties xmlns="http://schemas.openxmlformats.org/officeDocument/2006/extended-properties" xmlns:vt="http://schemas.openxmlformats.org/officeDocument/2006/docPropsVTypes">
  <Template>blank</Template>
  <TotalTime>1124</TotalTime>
  <Words>195</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5</vt:i4>
      </vt:variant>
    </vt:vector>
  </HeadingPairs>
  <TitlesOfParts>
    <vt:vector size="17" baseType="lpstr">
      <vt:lpstr>Arial</vt:lpstr>
      <vt:lpstr>Calibri</vt:lpstr>
      <vt:lpstr>Calisto MT</vt:lpstr>
      <vt:lpstr>AstraZeneca Standard Template</vt:lpstr>
      <vt:lpstr>Alternative Content Layouts</vt:lpstr>
      <vt:lpstr>Text with Image Layouts</vt:lpstr>
      <vt:lpstr>Key Statements</vt:lpstr>
      <vt:lpstr>Lists</vt:lpstr>
      <vt:lpstr>Agendas</vt:lpstr>
      <vt:lpstr>Speakers</vt:lpstr>
      <vt:lpstr>Logo Holders</vt:lpstr>
      <vt:lpstr>Diagrams</vt:lpstr>
      <vt:lpstr>PowerPoint Presentation</vt:lpstr>
      <vt:lpstr>PowerPoint Presentation</vt:lpstr>
      <vt:lpstr>Process Overview</vt:lpstr>
      <vt:lpstr>Step 1: Basic Code to Identify an object (03-03-2021)</vt:lpstr>
      <vt:lpstr>GitHub Repository Details &amp;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Benny Daniel</dc:creator>
  <cp:lastModifiedBy>Benny Daniel</cp:lastModifiedBy>
  <cp:revision>12</cp:revision>
  <dcterms:created xsi:type="dcterms:W3CDTF">2021-03-02T11:15:28Z</dcterms:created>
  <dcterms:modified xsi:type="dcterms:W3CDTF">2021-03-03T09:18:34Z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0x010100EC99DB2226E9054EAA931B5CD736B336</vt:lpwstr>
  </property>
  <property fmtid="{D5CDD505-2E9C-101B-9397-08002B2CF9AE}" pid="3" name="Version">
    <vt:lpwstr>ASTR 3935 - Template &amp; Model Slides 23.pptx</vt:lpwstr>
  </property>
  <property fmtid="{D5CDD505-2E9C-101B-9397-08002B2CF9AE}" pid="4" name="ArticulateGUID">
    <vt:lpwstr>3147F588-80EE-4A79-8B90-D2BF272EDFE6</vt:lpwstr>
  </property>
  <property fmtid="{D5CDD505-2E9C-101B-9397-08002B2CF9AE}" pid="5" name="ArticulatePath">
    <vt:lpwstr>https://brightcarbon.sharepoint.com/sites/Intranet/Projects/ABCD/AstraZeneca/ASTR 3935 - AstraZeneca Template Build Project/Corporate Templates Design/BrightCarbon Template-Build/ASTR 3935 - Template &amp; Model Slides 13</vt:lpwstr>
  </property>
</Properties>
</file>