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59" r:id="rId7"/>
    <p:sldId id="260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3/24/2020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w3schools.com/colors/colors_names.asp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notepad-plus-plus.org/downloads/v7.8.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sz="7200" dirty="0" smtClean="0"/>
              <a:t>Digital Technology</a:t>
            </a:r>
            <a:endParaRPr lang="en-AU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AU" sz="7200" dirty="0" smtClean="0"/>
              <a:t>HTML Training</a:t>
            </a:r>
            <a:endParaRPr lang="en-AU" sz="7200" dirty="0"/>
          </a:p>
        </p:txBody>
      </p:sp>
      <p:sp>
        <p:nvSpPr>
          <p:cNvPr id="4" name="TextBox 3"/>
          <p:cNvSpPr txBox="1"/>
          <p:nvPr/>
        </p:nvSpPr>
        <p:spPr>
          <a:xfrm>
            <a:off x="8402128" y="6055743"/>
            <a:ext cx="3510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 smtClean="0"/>
              <a:t>By </a:t>
            </a:r>
            <a:r>
              <a:rPr lang="en-AU" dirty="0"/>
              <a:t>Jason Sienkiewicz</a:t>
            </a:r>
          </a:p>
          <a:p>
            <a:r>
              <a:rPr lang="en-AU" dirty="0"/>
              <a:t>a</a:t>
            </a:r>
            <a:r>
              <a:rPr lang="en-AU" dirty="0" smtClean="0"/>
              <a:t>nd Afroditi Devrelis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3615" y="2562045"/>
            <a:ext cx="3108385" cy="174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7107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Colour Change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013112" cy="3599316"/>
          </a:xfrm>
        </p:spPr>
        <p:txBody>
          <a:bodyPr/>
          <a:lstStyle/>
          <a:p>
            <a:r>
              <a:rPr lang="en-AU" dirty="0" smtClean="0"/>
              <a:t>Go to the given HTML 5 code</a:t>
            </a:r>
          </a:p>
          <a:p>
            <a:r>
              <a:rPr lang="en-AU" dirty="0" smtClean="0"/>
              <a:t>Go to line 66 and change the word yellow to any colour you like (i.e. </a:t>
            </a:r>
            <a:r>
              <a:rPr lang="en-AU" dirty="0" err="1" smtClean="0"/>
              <a:t>CornflowerBlue</a:t>
            </a:r>
            <a:r>
              <a:rPr lang="en-AU" dirty="0" smtClean="0"/>
              <a:t>)</a:t>
            </a:r>
          </a:p>
          <a:p>
            <a:r>
              <a:rPr lang="en-AU" dirty="0" smtClean="0"/>
              <a:t>The following web page has a list of colour names one can use</a:t>
            </a:r>
          </a:p>
          <a:p>
            <a:pPr marL="0" indent="0">
              <a:buNone/>
            </a:pPr>
            <a:r>
              <a:rPr lang="en-AU" u="sng" dirty="0">
                <a:hlinkClick r:id="rId2"/>
              </a:rPr>
              <a:t>https://</a:t>
            </a:r>
            <a:r>
              <a:rPr lang="en-AU" u="sng" dirty="0" smtClean="0">
                <a:hlinkClick r:id="rId2"/>
              </a:rPr>
              <a:t>www.w3schools.com/colors/colors_names.asp</a:t>
            </a:r>
            <a:endParaRPr lang="en-AU" u="sng" dirty="0" smtClean="0"/>
          </a:p>
          <a:p>
            <a:r>
              <a:rPr lang="en-AU" dirty="0" smtClean="0"/>
              <a:t>Save and refresh</a:t>
            </a:r>
            <a:endParaRPr lang="en-AU" dirty="0"/>
          </a:p>
          <a:p>
            <a:pPr marL="0" indent="0">
              <a:buNone/>
            </a:pPr>
            <a:endParaRPr lang="en-AU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4708" y="4532631"/>
            <a:ext cx="4157483" cy="2218900"/>
          </a:xfrm>
          <a:prstGeom prst="rect">
            <a:avLst/>
          </a:prstGeom>
        </p:spPr>
      </p:pic>
      <p:cxnSp>
        <p:nvCxnSpPr>
          <p:cNvPr id="12" name="Straight Arrow Connector 11"/>
          <p:cNvCxnSpPr/>
          <p:nvPr/>
        </p:nvCxnSpPr>
        <p:spPr>
          <a:xfrm>
            <a:off x="3726837" y="5201728"/>
            <a:ext cx="3329571" cy="47497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001" y="2295369"/>
            <a:ext cx="6074160" cy="1001514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6159261" y="2396511"/>
            <a:ext cx="5486400" cy="267421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527539" y="2532724"/>
            <a:ext cx="5305245" cy="825453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059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Image Change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Go to Google Images and find a logo of your favourite band and save it in the “images” folder. Choose an appropriate image name</a:t>
            </a:r>
          </a:p>
          <a:p>
            <a:r>
              <a:rPr lang="en-AU" dirty="0" smtClean="0"/>
              <a:t>Go </a:t>
            </a:r>
            <a:r>
              <a:rPr lang="en-AU" dirty="0"/>
              <a:t>to the given HTML 5 </a:t>
            </a:r>
            <a:r>
              <a:rPr lang="en-AU" dirty="0" smtClean="0"/>
              <a:t>code</a:t>
            </a:r>
          </a:p>
          <a:p>
            <a:r>
              <a:rPr lang="en-AU" dirty="0" smtClean="0"/>
              <a:t>Go to line 59 and find the code:</a:t>
            </a:r>
          </a:p>
          <a:p>
            <a:pPr lvl="1"/>
            <a:r>
              <a:rPr lang="en-AU" dirty="0" err="1" smtClean="0"/>
              <a:t>src</a:t>
            </a:r>
            <a:r>
              <a:rPr lang="en-AU" dirty="0"/>
              <a:t>="</a:t>
            </a:r>
            <a:r>
              <a:rPr lang="en-AU" dirty="0" smtClean="0"/>
              <a:t>images/ironmaiden.png”</a:t>
            </a:r>
          </a:p>
          <a:p>
            <a:pPr lvl="1"/>
            <a:r>
              <a:rPr lang="en-AU" dirty="0" smtClean="0"/>
              <a:t>Replace the code, “ironmaiden.png”, with your logo filename.</a:t>
            </a:r>
          </a:p>
          <a:p>
            <a:pPr lvl="1"/>
            <a:r>
              <a:rPr lang="en-AU" dirty="0" smtClean="0"/>
              <a:t>Ensure your file type in correct (e.g. </a:t>
            </a:r>
            <a:r>
              <a:rPr lang="en-AU" dirty="0" err="1" smtClean="0"/>
              <a:t>png</a:t>
            </a:r>
            <a:r>
              <a:rPr lang="en-AU" dirty="0"/>
              <a:t>,</a:t>
            </a:r>
            <a:r>
              <a:rPr lang="en-AU" dirty="0" smtClean="0"/>
              <a:t> jpg, jpeg, bmp </a:t>
            </a:r>
            <a:r>
              <a:rPr lang="en-AU" dirty="0" err="1" smtClean="0"/>
              <a:t>etc</a:t>
            </a:r>
            <a:r>
              <a:rPr lang="en-AU" dirty="0" smtClean="0"/>
              <a:t>)</a:t>
            </a:r>
          </a:p>
          <a:p>
            <a:r>
              <a:rPr lang="en-AU" dirty="0" smtClean="0"/>
              <a:t>Save and refresh</a:t>
            </a:r>
            <a:endParaRPr lang="en-AU" dirty="0"/>
          </a:p>
          <a:p>
            <a:pPr lvl="1"/>
            <a:endParaRPr lang="en-AU" dirty="0" smtClean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9178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AU" sz="8000" dirty="0" smtClean="0"/>
              <a:t>Any Questions</a:t>
            </a:r>
            <a:endParaRPr lang="en-AU" sz="8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871" y="1306636"/>
            <a:ext cx="6693885" cy="35988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9963" y="3332132"/>
            <a:ext cx="4572000" cy="3333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89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What is HTML 5?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Hyper Text </a:t>
            </a:r>
            <a:r>
              <a:rPr lang="en-AU" dirty="0" err="1"/>
              <a:t>M</a:t>
            </a:r>
            <a:r>
              <a:rPr lang="en-AU" dirty="0" err="1" smtClean="0"/>
              <a:t>arkup</a:t>
            </a:r>
            <a:r>
              <a:rPr lang="en-AU" dirty="0" smtClean="0"/>
              <a:t> Language (HTML)</a:t>
            </a:r>
          </a:p>
          <a:p>
            <a:r>
              <a:rPr lang="en-US" dirty="0"/>
              <a:t>HTML is one of the most widely used languages on Web to develop web pages</a:t>
            </a:r>
            <a:endParaRPr lang="en-AU" dirty="0" smtClean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65630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Download Notepad ++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This program is used to write and edit HTML code.</a:t>
            </a:r>
          </a:p>
          <a:p>
            <a:r>
              <a:rPr lang="en-AU" dirty="0" smtClean="0"/>
              <a:t>Click on the following link:</a:t>
            </a:r>
          </a:p>
          <a:p>
            <a:pPr marL="0" indent="0">
              <a:buNone/>
            </a:pPr>
            <a:r>
              <a:rPr lang="en-AU" u="sng" dirty="0">
                <a:solidFill>
                  <a:srgbClr val="0070C0"/>
                </a:solidFill>
                <a:hlinkClick r:id="rId2"/>
              </a:rPr>
              <a:t>https://notepad-plus-plus.org/downloads/v7.8.1/</a:t>
            </a:r>
            <a:r>
              <a:rPr lang="en-AU" dirty="0">
                <a:solidFill>
                  <a:srgbClr val="0070C0"/>
                </a:solidFill>
              </a:rPr>
              <a:t> </a:t>
            </a:r>
          </a:p>
          <a:p>
            <a:endParaRPr lang="en-AU" dirty="0" smtClean="0"/>
          </a:p>
          <a:p>
            <a:pPr marL="0" indent="0">
              <a:buNone/>
            </a:pPr>
            <a:endParaRPr lang="en-A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0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Unzip Folder 8Template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4961353" cy="3599316"/>
          </a:xfrm>
        </p:spPr>
        <p:txBody>
          <a:bodyPr/>
          <a:lstStyle/>
          <a:p>
            <a:r>
              <a:rPr lang="en-AU" dirty="0"/>
              <a:t>Right click on the </a:t>
            </a:r>
            <a:r>
              <a:rPr lang="en-AU" dirty="0" smtClean="0"/>
              <a:t>8Template.zip file, choose </a:t>
            </a:r>
            <a:r>
              <a:rPr lang="en-AU" dirty="0"/>
              <a:t>extract </a:t>
            </a:r>
            <a:r>
              <a:rPr lang="en-AU" dirty="0" smtClean="0"/>
              <a:t>all</a:t>
            </a:r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847"/>
          <a:stretch/>
        </p:blipFill>
        <p:spPr>
          <a:xfrm>
            <a:off x="5840083" y="2091902"/>
            <a:ext cx="4606507" cy="397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348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Run the Web Page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427181" cy="3599316"/>
          </a:xfrm>
        </p:spPr>
        <p:txBody>
          <a:bodyPr/>
          <a:lstStyle/>
          <a:p>
            <a:r>
              <a:rPr lang="en-AU" dirty="0"/>
              <a:t>Go to the unzipped folder, “</a:t>
            </a:r>
            <a:r>
              <a:rPr lang="en-AU" dirty="0" smtClean="0"/>
              <a:t>8Template”</a:t>
            </a:r>
          </a:p>
          <a:p>
            <a:r>
              <a:rPr lang="en-AU" dirty="0" smtClean="0"/>
              <a:t>Double click on the “</a:t>
            </a:r>
            <a:r>
              <a:rPr lang="en-AU" dirty="0" err="1" smtClean="0"/>
              <a:t>ProfileTemplate</a:t>
            </a:r>
            <a:r>
              <a:rPr lang="en-AU" dirty="0" smtClean="0"/>
              <a:t>” file</a:t>
            </a:r>
            <a:endParaRPr lang="en-AU" dirty="0"/>
          </a:p>
        </p:txBody>
      </p:sp>
      <p:sp>
        <p:nvSpPr>
          <p:cNvPr id="5" name="Oval 4"/>
          <p:cNvSpPr/>
          <p:nvPr/>
        </p:nvSpPr>
        <p:spPr>
          <a:xfrm>
            <a:off x="7504981" y="2691442"/>
            <a:ext cx="3916393" cy="3450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5596" y="414329"/>
            <a:ext cx="6782149" cy="351808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9306" y="3531725"/>
            <a:ext cx="5607170" cy="3154033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881887" y="2100664"/>
            <a:ext cx="3302925" cy="1410287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051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Open HTML Given Code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3"/>
            <a:ext cx="5082124" cy="3599316"/>
          </a:xfrm>
        </p:spPr>
        <p:txBody>
          <a:bodyPr>
            <a:normAutofit/>
          </a:bodyPr>
          <a:lstStyle/>
          <a:p>
            <a:r>
              <a:rPr lang="en-AU" dirty="0" smtClean="0"/>
              <a:t>Go to the unzipped folder, “8Template”</a:t>
            </a:r>
          </a:p>
          <a:p>
            <a:r>
              <a:rPr lang="en-AU" dirty="0" smtClean="0"/>
              <a:t>Open the document “</a:t>
            </a:r>
            <a:r>
              <a:rPr lang="en-AU" dirty="0" err="1" smtClean="0"/>
              <a:t>ProfileTemplate</a:t>
            </a:r>
            <a:r>
              <a:rPr lang="en-AU" dirty="0" smtClean="0"/>
              <a:t>”, by:</a:t>
            </a:r>
          </a:p>
          <a:p>
            <a:pPr lvl="1"/>
            <a:r>
              <a:rPr lang="en-AU" dirty="0" smtClean="0"/>
              <a:t>Right clicking </a:t>
            </a:r>
            <a:r>
              <a:rPr lang="en-AU" dirty="0"/>
              <a:t>on </a:t>
            </a:r>
            <a:r>
              <a:rPr lang="en-AU" dirty="0" err="1" smtClean="0"/>
              <a:t>HTMLTemplate</a:t>
            </a:r>
            <a:r>
              <a:rPr lang="en-AU" dirty="0" smtClean="0"/>
              <a:t>, </a:t>
            </a:r>
            <a:r>
              <a:rPr lang="en-AU" dirty="0"/>
              <a:t>then click Edit With Notepad ++ </a:t>
            </a:r>
            <a:endParaRPr lang="en-AU" dirty="0" smtClean="0"/>
          </a:p>
          <a:p>
            <a:r>
              <a:rPr lang="en-AU" dirty="0" smtClean="0"/>
              <a:t>When you are in Notepad ++, go to the Language menu and choose HTML</a:t>
            </a:r>
          </a:p>
          <a:p>
            <a:endParaRPr lang="en-AU" dirty="0"/>
          </a:p>
          <a:p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3110" y="3906856"/>
            <a:ext cx="4919925" cy="2767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996" y="157584"/>
            <a:ext cx="3799458" cy="36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60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Manipulating the HTML 5 Given Code</a:t>
            </a:r>
            <a:endParaRPr lang="en-AU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387024" y="2240199"/>
            <a:ext cx="5530698" cy="3599316"/>
          </a:xfrm>
        </p:spPr>
        <p:txBody>
          <a:bodyPr/>
          <a:lstStyle/>
          <a:p>
            <a:r>
              <a:rPr lang="en-AU" dirty="0" smtClean="0"/>
              <a:t>Change the title by replacing the text with your name: </a:t>
            </a:r>
          </a:p>
          <a:p>
            <a:r>
              <a:rPr lang="en-AU" dirty="0" smtClean="0"/>
              <a:t>Save and refresh the page</a:t>
            </a:r>
          </a:p>
          <a:p>
            <a:endParaRPr lang="en-AU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864" y="2404613"/>
            <a:ext cx="5814204" cy="3270489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6167888" y="3226285"/>
            <a:ext cx="5538158" cy="431320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681" y="3795042"/>
            <a:ext cx="5279365" cy="2969642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>
            <a:off x="1242204" y="2777706"/>
            <a:ext cx="5253487" cy="63560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082287" y="3441945"/>
            <a:ext cx="8626" cy="35309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4669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Creating a new Web Page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5289158" cy="3599316"/>
          </a:xfrm>
        </p:spPr>
        <p:txBody>
          <a:bodyPr>
            <a:normAutofit fontScale="92500" lnSpcReduction="20000"/>
          </a:bodyPr>
          <a:lstStyle/>
          <a:p>
            <a:r>
              <a:rPr lang="en-AU" dirty="0" smtClean="0"/>
              <a:t>Go to the “8Template” file and create a copy. </a:t>
            </a:r>
          </a:p>
          <a:p>
            <a:r>
              <a:rPr lang="en-AU" dirty="0" smtClean="0"/>
              <a:t>Change the name to, “Favourite Band”</a:t>
            </a:r>
          </a:p>
          <a:p>
            <a:r>
              <a:rPr lang="en-AU" dirty="0" smtClean="0"/>
              <a:t>Edit the title of the web page as previously done</a:t>
            </a:r>
          </a:p>
          <a:p>
            <a:r>
              <a:rPr lang="en-AU" dirty="0" smtClean="0"/>
              <a:t>In Notepad ++ open the original HTML template, </a:t>
            </a:r>
            <a:r>
              <a:rPr lang="en-AU" dirty="0" smtClean="0"/>
              <a:t>“</a:t>
            </a:r>
            <a:r>
              <a:rPr lang="en-AU" dirty="0" err="1" smtClean="0"/>
              <a:t>Profile</a:t>
            </a:r>
            <a:r>
              <a:rPr lang="en-AU" dirty="0" err="1" smtClean="0"/>
              <a:t>Template</a:t>
            </a:r>
            <a:r>
              <a:rPr lang="en-AU" dirty="0" smtClean="0"/>
              <a:t>”</a:t>
            </a:r>
          </a:p>
          <a:p>
            <a:r>
              <a:rPr lang="en-AU" dirty="0" smtClean="0"/>
              <a:t>Go to line 59, change the code </a:t>
            </a:r>
            <a:r>
              <a:rPr lang="en-AU" dirty="0" smtClean="0">
                <a:solidFill>
                  <a:srgbClr val="00B0F0"/>
                </a:solidFill>
              </a:rPr>
              <a:t>favouriteband.html</a:t>
            </a:r>
            <a:r>
              <a:rPr lang="en-AU" dirty="0" smtClean="0"/>
              <a:t> to your file name you just created</a:t>
            </a:r>
          </a:p>
          <a:p>
            <a:r>
              <a:rPr lang="en-AU" dirty="0" smtClean="0"/>
              <a:t>Save and refresh</a:t>
            </a:r>
          </a:p>
          <a:p>
            <a:pPr marL="0" indent="0">
              <a:buNone/>
            </a:pPr>
            <a:endParaRPr lang="en-AU" dirty="0" smtClean="0"/>
          </a:p>
          <a:p>
            <a:endParaRPr lang="en-AU" dirty="0" smtClean="0"/>
          </a:p>
          <a:p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188" y="4054909"/>
            <a:ext cx="6573328" cy="1258464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V="1">
            <a:off x="3407434" y="4615133"/>
            <a:ext cx="3899140" cy="465825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6314536" y="4528868"/>
            <a:ext cx="5555411" cy="198407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95442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Refresh to See Changes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2" y="2336873"/>
            <a:ext cx="9007142" cy="3599316"/>
          </a:xfrm>
        </p:spPr>
        <p:txBody>
          <a:bodyPr/>
          <a:lstStyle/>
          <a:p>
            <a:r>
              <a:rPr lang="en-AU" dirty="0" smtClean="0"/>
              <a:t>Go to the original web page and single click on “Iron Maiden”</a:t>
            </a:r>
          </a:p>
          <a:p>
            <a:r>
              <a:rPr lang="en-AU" dirty="0" smtClean="0"/>
              <a:t>By doing this the title </a:t>
            </a:r>
          </a:p>
          <a:p>
            <a:pPr marL="0" indent="0">
              <a:buNone/>
            </a:pPr>
            <a:r>
              <a:rPr lang="en-AU" dirty="0"/>
              <a:t> </a:t>
            </a:r>
            <a:r>
              <a:rPr lang="en-AU" dirty="0" smtClean="0"/>
              <a:t>  changes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207" y="2867491"/>
            <a:ext cx="5607170" cy="315403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7151298" y="2613804"/>
            <a:ext cx="974785" cy="2208362"/>
          </a:xfrm>
          <a:prstGeom prst="straightConnector1">
            <a:avLst/>
          </a:prstGeom>
          <a:ln w="38100">
            <a:solidFill>
              <a:srgbClr val="00206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156604" y="2932983"/>
            <a:ext cx="2380890" cy="534836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963173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168</TotalTime>
  <Words>386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Digital Technology</vt:lpstr>
      <vt:lpstr>What is HTML 5?</vt:lpstr>
      <vt:lpstr>Download Notepad ++</vt:lpstr>
      <vt:lpstr>Unzip Folder 8Template</vt:lpstr>
      <vt:lpstr>Run the Web Page</vt:lpstr>
      <vt:lpstr>Open HTML Given Code</vt:lpstr>
      <vt:lpstr>Manipulating the HTML 5 Given Code</vt:lpstr>
      <vt:lpstr>Creating a new Web Page</vt:lpstr>
      <vt:lpstr>Refresh to See Changes</vt:lpstr>
      <vt:lpstr>Colour Change</vt:lpstr>
      <vt:lpstr>Image Change</vt:lpstr>
      <vt:lpstr>Any Questions</vt:lpstr>
    </vt:vector>
  </TitlesOfParts>
  <Company>Henley High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Technology</dc:title>
  <dc:creator>Afroditi Devrelis</dc:creator>
  <cp:lastModifiedBy>Afroditi Devrelis</cp:lastModifiedBy>
  <cp:revision>24</cp:revision>
  <dcterms:created xsi:type="dcterms:W3CDTF">2020-03-09T22:11:40Z</dcterms:created>
  <dcterms:modified xsi:type="dcterms:W3CDTF">2020-03-23T23:15:29Z</dcterms:modified>
</cp:coreProperties>
</file>