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39A76-A9B8-39FE-1A9A-6EAFD78A0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FB152C-8A61-882B-E28B-D54A85CB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08A71-8F4F-19CF-2497-DC4BEB4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38820-824E-3FF7-DDD5-BF927F13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3EC2E-33EE-C963-1E56-69C7ED43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0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746A6-8E6B-AE1A-3C03-A6A1BF40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0A94A-32FC-3D5B-CCDD-F5266FED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A4C17-69A8-4EB6-1BB1-0B6A35A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8532-8C9A-EB78-38FD-00F5301E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BCB4D-43B5-8E0B-8C62-64A2C977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88D5E-F214-1082-58AB-AA3ED5EAD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F4C61-9611-51CF-7720-8CF21715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3ADD2-0B97-2ADD-B8A7-EC1D3CD4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F3F22-015B-2701-45BC-F02A5D04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4BFBC-9CC0-D3FE-0869-9D86DA66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A206-C7D0-B714-C1B3-50ED1D39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DD76E-9E26-14DD-3D72-FB14BF0D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D4AE6-1F18-5DB9-8A64-53E6DAB8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0F4A4-2BAE-8FAA-8C93-28A1E14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654BC-AE66-1CB0-9B4C-D78E9E62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7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E2A31-9AF7-A0A4-EF9E-63DC0540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1E14A-B690-5B5C-B5F2-2BA672F7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8E24-544A-11CC-7CC9-7C250064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01900-1DAA-29E6-470B-93246287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26795-F139-979E-02B1-5B4B1F20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28951-5DAD-CFBD-618E-23506A1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1BCEF-C1BD-16A5-C9C7-A7E6EA9DB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C55F5-681C-F342-E789-E82D0DAE1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5B5F0-3AAF-F862-6F58-2AB7FBF6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6F75D-47F0-1E03-2C41-C21065F4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C626F-88C0-9878-7F53-D2B37BDE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20D8-7443-C0C3-B003-3F5672C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2B182-D4B2-A7D6-E8C1-F34C8003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A62559-13F4-065B-ED06-4221DE7E0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F41DE0-2C93-5E19-78DA-F98364F1F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4D599B-83D8-E619-150A-F6BD5A883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9EF82E-5BC3-D8BC-C585-4970E098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AFF80F-C3F8-15D2-CD21-5E2252FD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CAEA9F-A2C8-A48D-1B51-07A1F6E1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ED6CA-5B5E-E48A-490F-FFA5D4F3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E8528-5B3A-6A1A-F5DD-FED58D54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B2A86-AA5B-FA38-FA6D-F741C389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BAFC3-9D60-322A-CBE6-3ECD3106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2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4E296E-0485-2DE1-7E7D-C28198FB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AF81BB-858A-CE9E-CFA0-D19057EE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76F85-7EA9-4462-9E57-41EC2B9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8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9371C-7475-8D02-3453-887C87CA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57058-E8A9-F3C3-862C-41B85542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50072-D232-C8E3-21E1-CBB974A66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D8F30-D7EE-CA4A-AB85-CE0B4E1A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7188F-3A4A-4128-6547-7C6E4B54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8C1C6-B8F7-0DAD-E6CB-139C20CB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7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34C79-D8A2-B937-5863-4BA3E21B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2A695F-BFF4-45D0-69FD-B6370502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EC4CF-0C9C-C07F-7A06-341221CD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689A8-DD3C-F803-ADDB-EEE58565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5223F-A0C6-6B31-7436-6F923E62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69D54-E497-03DC-8A40-26DF62CC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B8A3E-8418-41F6-D69B-CAC785A6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E73C6-C2FC-7A17-696A-E0247CEB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52099-0116-352E-F443-4897FA8B8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E6554-DA5E-4C14-914B-85ED1DBC239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81770-A326-418C-BB65-B07CE884B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96297-FC1B-62AA-6F0E-FA5FD38B1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F9B75-E1AE-4723-9266-F6D6E880D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0F0A2-8159-D661-6DF5-707879E4E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撒旦撒旦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F42A59-399A-9A79-D7F2-2A0E3E9E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9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F9C2E-CA9F-442A-B138-5FB6A45D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4567890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F5E78-5F90-08C5-27DC-5C6BA711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0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撒旦撒旦</vt:lpstr>
      <vt:lpstr>4567890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xx w</dc:creator>
  <cp:lastModifiedBy>xx w</cp:lastModifiedBy>
  <cp:revision>2</cp:revision>
  <dcterms:created xsi:type="dcterms:W3CDTF">2025-09-14T06:15:48Z</dcterms:created>
  <dcterms:modified xsi:type="dcterms:W3CDTF">2025-09-21T00:30:36Z</dcterms:modified>
</cp:coreProperties>
</file>