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eras.io/applications/#resnet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rish-16/CatG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21ae3471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21ae3471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silhouette is clear in 20 epochs for simple graphs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21ae3471_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21ae3471_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</a:t>
            </a:r>
            <a:r>
              <a:rPr lang="zh-TW"/>
              <a:t>因為太晚才知道怎麼做，所以每種class的training epoch最多都只到50，如果可以更多的話，說不定圖案效果會看起來更好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21ae3471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c21ae3471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the sense of 100 thousands~A million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21ae347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21ae347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c21ae347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c21ae347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c21ae3471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c21ae3471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圈起來ㄉ是對的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c21ae347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c21ae347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21ae347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21ae347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0.img_per_class</a:t>
            </a:r>
            <a:r>
              <a:rPr lang="zh-TW"/>
              <a:t>設太高的話google colab會承受不住=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試過從sample classifier自己加layer、改參數，還有</a:t>
            </a:r>
            <a:r>
              <a:rPr lang="zh-T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keras.applications</a:t>
            </a:r>
            <a:r>
              <a:rPr lang="zh-TW">
                <a:solidFill>
                  <a:schemeClr val="dk1"/>
                </a:solidFill>
              </a:rPr>
              <a:t>裡的其他model(</a:t>
            </a:r>
            <a:r>
              <a:rPr lang="zh-TW" u="sng">
                <a:solidFill>
                  <a:schemeClr val="hlink"/>
                </a:solidFill>
                <a:hlinkClick r:id="rId2"/>
              </a:rPr>
              <a:t>https://keras.io/applications/#resnet</a:t>
            </a:r>
            <a:r>
              <a:rPr lang="zh-TW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但overfitting還是很嚴重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2.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21ae347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21ae347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在Machin Learning學過的ensemble learning沒想到實際用上，對accurarcy有一些幫助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21ae3471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21ae3471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21ae3471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21ae3471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https://github.com/rish-16/CatGAN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eras.io/applications/#available-model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AI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Quick &amp; Draw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&amp; Result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 Result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Demo Result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# of acceptable instances: 92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Subjective：7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50" y="1798750"/>
            <a:ext cx="878475" cy="8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700" y="1798750"/>
            <a:ext cx="878475" cy="8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3200" y="1798750"/>
            <a:ext cx="878475" cy="8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8950" y="1798750"/>
            <a:ext cx="878475" cy="8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7450" y="1798750"/>
            <a:ext cx="878475" cy="8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1700" y="1798750"/>
            <a:ext cx="878475" cy="8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Discriminator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Too large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Need more training set or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Choosing </a:t>
            </a:r>
            <a:r>
              <a:rPr lang="zh-TW"/>
              <a:t>training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 save a model each 5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Complex </a:t>
            </a:r>
            <a:r>
              <a:rPr lang="zh-TW"/>
              <a:t>silhouette</a:t>
            </a:r>
            <a:r>
              <a:rPr lang="zh-TW"/>
              <a:t> should have trained about 100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 the sense of efficiency, 50 epochs are enough for most simple class.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Good hardware and enviroment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Build the model "Customizedly”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 large Training set and epochs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01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classifier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Methodology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RESNET 50</a:t>
            </a:r>
            <a:br>
              <a:rPr lang="zh-TW"/>
            </a:br>
            <a:r>
              <a:rPr lang="zh-TW" sz="14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zh-TW" sz="14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tensorflow.keras.applications.resnet_v2 </a:t>
            </a:r>
            <a:r>
              <a:rPr lang="zh-TW" sz="14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zh-TW" sz="14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ResNet50V2</a:t>
            </a:r>
            <a:br>
              <a:rPr lang="zh-TW" sz="14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4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model = ResNet50V2(</a:t>
            </a:r>
            <a:r>
              <a:rPr lang="zh-TW" sz="14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input_shape</a:t>
            </a:r>
            <a:r>
              <a:rPr lang="zh-TW" sz="14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zh-TW" sz="14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zh-TW" sz="14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4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zh-TW" sz="14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4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4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),  </a:t>
            </a:r>
            <a:r>
              <a:rPr lang="zh-TW" sz="14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weights</a:t>
            </a:r>
            <a:r>
              <a:rPr lang="zh-TW" sz="14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14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TW" sz="14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4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classes</a:t>
            </a:r>
            <a:r>
              <a:rPr lang="zh-TW" sz="14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14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zh-TW" sz="14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zh-TW" sz="14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https://keras.io/applications/#available-models</a:t>
            </a:r>
            <a:br>
              <a:rPr lang="zh-TW" sz="1200">
                <a:highlight>
                  <a:srgbClr val="000000"/>
                </a:highlight>
              </a:rPr>
            </a:br>
            <a:endParaRPr sz="1200"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ensemble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majority voting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ensemble 4 different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model1 accuracy: 48.78%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model2 accuracy: 51.22%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model3 accuracy: 41.46%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model4 accuracy: 46.34%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&amp; Result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00" y="1067700"/>
            <a:ext cx="5995280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&amp; Result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 Result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# of instances classified correctly: 22 / 41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Accuracy: 53.66%</a:t>
            </a:r>
            <a:br>
              <a:rPr lang="zh-TW" sz="16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Demo Result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# of instances classified correctly: 23 / 40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Accuracy: 57.5%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Discussion(1/2)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Google Colab crash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hard drive 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cloud computing ability should be concerned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 can’t use all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Occurs after 10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valid accuracy drops and does not come back after 100 epochs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Discussion(2/2)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</a:t>
            </a:r>
            <a:r>
              <a:rPr lang="zh-TW"/>
              <a:t>nsemble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Composed of 5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4 of them trains only 7 epochs with average 43%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 use majorty vote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Hyperparameter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Learning rate=0.001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Larger learning rate would contributes to early overfitting (model 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batch=32, 50, 64, 256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batch number seems to have a much more less </a:t>
            </a:r>
            <a:r>
              <a:rPr lang="zh-TW"/>
              <a:t>effect 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We don</a:t>
            </a:r>
            <a:r>
              <a:rPr lang="zh-TW"/>
              <a:t>’t generate confusion matrix because of the testing set size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02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generator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Methodology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catGAN &amp; </a:t>
            </a:r>
            <a:r>
              <a:rPr lang="zh-TW"/>
              <a:t>DCGAN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900" y="1845975"/>
            <a:ext cx="4442124" cy="2495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4">
            <a:alphaModFix/>
          </a:blip>
          <a:srcRect b="0" l="990" r="0" t="0"/>
          <a:stretch/>
        </p:blipFill>
        <p:spPr>
          <a:xfrm>
            <a:off x="44375" y="1995200"/>
            <a:ext cx="4442124" cy="18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