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3" r:id="rId2"/>
    <p:sldId id="257" r:id="rId3"/>
    <p:sldId id="258" r:id="rId4"/>
    <p:sldId id="261" r:id="rId5"/>
    <p:sldId id="260" r:id="rId6"/>
    <p:sldId id="262" r:id="rId7"/>
    <p:sldId id="259" r:id="rId8"/>
    <p:sldId id="268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273" autoAdjust="0"/>
  </p:normalViewPr>
  <p:slideViewPr>
    <p:cSldViewPr snapToGrid="0">
      <p:cViewPr varScale="1">
        <p:scale>
          <a:sx n="75" d="100"/>
          <a:sy n="75" d="100"/>
        </p:scale>
        <p:origin x="19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00F58-6621-4A3B-A57F-005C13DFE5C2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79AE8-E53B-449A-881C-B524D42F2C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653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9AE8-E53B-449A-881C-B524D42F2CB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126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9AE8-E53B-449A-881C-B524D42F2CB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355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9AE8-E53B-449A-881C-B524D42F2CB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166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9AE8-E53B-449A-881C-B524D42F2CB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696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9AE8-E53B-449A-881C-B524D42F2CB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005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altLang="zh-TW" dirty="0" smtClean="0"/>
          </a:p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9AE8-E53B-449A-881C-B524D42F2CB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620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9AE8-E53B-449A-881C-B524D42F2CB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233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9AE8-E53B-449A-881C-B524D42F2CB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555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9AE8-E53B-449A-881C-B524D42F2CB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948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altLang="zh-TW" baseline="0" dirty="0" smtClean="0"/>
          </a:p>
          <a:p>
            <a:pPr marL="228600" indent="-228600">
              <a:buFont typeface="+mj-lt"/>
              <a:buAutoNum type="arabicPeriod"/>
            </a:pPr>
            <a:endParaRPr lang="en-US" altLang="zh-TW" baseline="0" dirty="0" smtClean="0"/>
          </a:p>
          <a:p>
            <a:pPr marL="228600" indent="-228600">
              <a:buFont typeface="+mj-lt"/>
              <a:buAutoNum type="arabicPeriod"/>
            </a:pPr>
            <a:endParaRPr lang="en-US" altLang="zh-TW" baseline="0" dirty="0" smtClean="0"/>
          </a:p>
          <a:p>
            <a:pPr marL="228600" indent="-228600">
              <a:buFont typeface="+mj-lt"/>
              <a:buAutoNum type="arabicPeriod"/>
            </a:pPr>
            <a:endParaRPr lang="en-US" altLang="zh-TW" baseline="0" dirty="0" smtClean="0"/>
          </a:p>
          <a:p>
            <a:pPr marL="0" indent="0">
              <a:buFont typeface="+mj-lt"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9AE8-E53B-449A-881C-B524D42F2CB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632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9AE8-E53B-449A-881C-B524D42F2CB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128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79AE8-E53B-449A-881C-B524D42F2CB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076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FBFC-0941-4765-8913-69B7B28E9600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0106-1537-4617-89A5-DFB2D93AF5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95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FBFC-0941-4765-8913-69B7B28E9600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0106-1537-4617-89A5-DFB2D93AF5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49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FBFC-0941-4765-8913-69B7B28E9600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0106-1537-4617-89A5-DFB2D93AF5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87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FBFC-0941-4765-8913-69B7B28E9600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0106-1537-4617-89A5-DFB2D93AF5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16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FBFC-0941-4765-8913-69B7B28E9600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0106-1537-4617-89A5-DFB2D93AF5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71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FBFC-0941-4765-8913-69B7B28E9600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0106-1537-4617-89A5-DFB2D93AF5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56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FBFC-0941-4765-8913-69B7B28E9600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0106-1537-4617-89A5-DFB2D93AF5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44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FBFC-0941-4765-8913-69B7B28E9600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0106-1537-4617-89A5-DFB2D93AF5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70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FBFC-0941-4765-8913-69B7B28E9600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0106-1537-4617-89A5-DFB2D93AF5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77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FBFC-0941-4765-8913-69B7B28E9600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0106-1537-4617-89A5-DFB2D93AF5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81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FBFC-0941-4765-8913-69B7B28E9600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0106-1537-4617-89A5-DFB2D93AF5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00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3FBFC-0941-4765-8913-69B7B28E9600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10106-1537-4617-89A5-DFB2D93AF5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0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MapReduce</a:t>
            </a:r>
            <a:r>
              <a:rPr lang="en-US" altLang="zh-TW" smtClean="0"/>
              <a:t> &amp; WordCount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2432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總</a:t>
            </a:r>
            <a:r>
              <a:rPr lang="zh-TW" altLang="en-US" dirty="0"/>
              <a:t>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altLang="zh-TW" dirty="0" smtClean="0"/>
              <a:t>Mapping</a:t>
            </a:r>
            <a:r>
              <a:rPr lang="zh-TW" altLang="en-US" dirty="0" smtClean="0"/>
              <a:t> 是將 </a:t>
            </a:r>
            <a:r>
              <a:rPr lang="en-US" altLang="zh-TW" dirty="0" smtClean="0"/>
              <a:t>data </a:t>
            </a:r>
            <a:r>
              <a:rPr lang="zh-TW" altLang="en-US" dirty="0" smtClean="0"/>
              <a:t>經由一些操作組成 </a:t>
            </a:r>
            <a:r>
              <a:rPr lang="en-US" altLang="zh-TW" dirty="0" smtClean="0"/>
              <a:t>(key, value) pair</a:t>
            </a:r>
          </a:p>
          <a:p>
            <a:pPr marL="514350" indent="-514350" algn="just">
              <a:buFont typeface="+mj-lt"/>
              <a:buAutoNum type="arabicPeriod"/>
            </a:pPr>
            <a:endParaRPr lang="en-US" altLang="zh-TW" dirty="0"/>
          </a:p>
          <a:p>
            <a:pPr marL="514350" indent="-514350" algn="just">
              <a:buFont typeface="+mj-lt"/>
              <a:buAutoNum type="arabicPeriod"/>
            </a:pPr>
            <a:r>
              <a:rPr lang="en-US" altLang="zh-TW" dirty="0" smtClean="0"/>
              <a:t>Reduce</a:t>
            </a:r>
            <a:r>
              <a:rPr lang="zh-TW" altLang="en-US" dirty="0" smtClean="0"/>
              <a:t> 是將相同 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值的 </a:t>
            </a:r>
            <a:r>
              <a:rPr lang="en-US" altLang="zh-TW" dirty="0" smtClean="0"/>
              <a:t>(</a:t>
            </a:r>
            <a:r>
              <a:rPr lang="en-US" altLang="zh-TW" dirty="0"/>
              <a:t>key, value) </a:t>
            </a:r>
            <a:r>
              <a:rPr lang="en-US" altLang="zh-TW" dirty="0" smtClean="0"/>
              <a:t>pair </a:t>
            </a:r>
            <a:r>
              <a:rPr lang="zh-TW" altLang="en-US" dirty="0" smtClean="0"/>
              <a:t>在 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 上進行一些操作。</a:t>
            </a:r>
            <a:endParaRPr lang="en-US" altLang="zh-TW" dirty="0" smtClean="0"/>
          </a:p>
          <a:p>
            <a:pPr marL="514350" indent="-514350" algn="just">
              <a:buFont typeface="+mj-lt"/>
              <a:buAutoNum type="arabicPeriod"/>
            </a:pPr>
            <a:endParaRPr lang="en-US" altLang="zh-TW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dirty="0" smtClean="0"/>
              <a:t>實作時，不一定只會使用一次 </a:t>
            </a:r>
            <a:r>
              <a:rPr lang="en-US" altLang="zh-TW" dirty="0" smtClean="0"/>
              <a:t>Mapping 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Reduce (ex: 2</a:t>
            </a:r>
            <a:r>
              <a:rPr lang="zh-TW" altLang="en-US" dirty="0" smtClean="0"/>
              <a:t>次</a:t>
            </a:r>
            <a:r>
              <a:rPr lang="en-US" altLang="zh-TW" dirty="0" smtClean="0"/>
              <a:t>mapping + 1</a:t>
            </a:r>
            <a:r>
              <a:rPr lang="zh-TW" altLang="en-US" dirty="0" smtClean="0"/>
              <a:t>次 </a:t>
            </a:r>
            <a:r>
              <a:rPr lang="en-US" altLang="zh-TW" dirty="0" smtClean="0"/>
              <a:t>reduce, </a:t>
            </a:r>
            <a:r>
              <a:rPr lang="en-US" altLang="zh-TW" dirty="0"/>
              <a:t>2</a:t>
            </a:r>
            <a:r>
              <a:rPr lang="zh-TW" altLang="en-US" dirty="0"/>
              <a:t>次</a:t>
            </a:r>
            <a:r>
              <a:rPr lang="en-US" altLang="zh-TW" dirty="0"/>
              <a:t>mapping + </a:t>
            </a:r>
            <a:r>
              <a:rPr lang="en-US" altLang="zh-TW" dirty="0" smtClean="0"/>
              <a:t>2</a:t>
            </a:r>
            <a:r>
              <a:rPr lang="zh-TW" altLang="en-US" dirty="0" smtClean="0"/>
              <a:t>次 </a:t>
            </a:r>
            <a:r>
              <a:rPr lang="en-US" altLang="zh-TW" dirty="0" smtClean="0"/>
              <a:t>reduce, 3</a:t>
            </a:r>
            <a:r>
              <a:rPr lang="zh-TW" altLang="en-US" dirty="0" smtClean="0"/>
              <a:t>次</a:t>
            </a:r>
            <a:r>
              <a:rPr lang="en-US" altLang="zh-TW" dirty="0" smtClean="0"/>
              <a:t>mapping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r>
              <a:rPr lang="zh-TW" altLang="en-US" dirty="0" smtClean="0"/>
              <a:t>次</a:t>
            </a:r>
            <a:r>
              <a:rPr lang="en-US" altLang="zh-TW" dirty="0" smtClean="0"/>
              <a:t>reduce)</a:t>
            </a:r>
          </a:p>
        </p:txBody>
      </p:sp>
    </p:spTree>
    <p:extLst>
      <p:ext uri="{BB962C8B-B14F-4D97-AF65-F5344CB8AC3E}">
        <p14:creationId xmlns:p14="http://schemas.microsoft.com/office/powerpoint/2010/main" val="1802764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</a:t>
            </a:r>
            <a:r>
              <a:rPr lang="zh-TW" altLang="en-US" dirty="0"/>
              <a:t>規定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438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直接</a:t>
            </a:r>
            <a:r>
              <a:rPr lang="zh-TW" altLang="en-US" dirty="0"/>
              <a:t>詢問</a:t>
            </a:r>
            <a:r>
              <a:rPr lang="zh-TW" altLang="en-US" dirty="0" smtClean="0"/>
              <a:t>答案或怎麼寫。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不回答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詢問 </a:t>
            </a:r>
            <a:r>
              <a:rPr lang="en-US" altLang="zh-TW" dirty="0" smtClean="0"/>
              <a:t>Mapper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function 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Reducer function </a:t>
            </a:r>
            <a:r>
              <a:rPr lang="zh-TW" altLang="en-US" dirty="0" smtClean="0"/>
              <a:t>在程式上該怎麼寫。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視情況提示</a:t>
            </a:r>
            <a:r>
              <a:rPr lang="en-US" altLang="zh-TW" dirty="0" smtClean="0"/>
              <a:t>) 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Error 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Bug (</a:t>
            </a:r>
            <a:r>
              <a:rPr lang="zh-TW" altLang="en-US" dirty="0" smtClean="0"/>
              <a:t>建議先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，如果要詢問助教的話請貼出確</a:t>
            </a:r>
            <a:r>
              <a:rPr lang="zh-TW" altLang="en-US" dirty="0"/>
              <a:t>切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訊息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59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167268"/>
            <a:ext cx="10515600" cy="6478859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200" y="234757"/>
            <a:ext cx="4874449" cy="641137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471" y="234757"/>
            <a:ext cx="4570329" cy="636481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63200" y="5397190"/>
            <a:ext cx="1289707" cy="167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89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764" y="840016"/>
            <a:ext cx="9948471" cy="496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8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Hadoop(Java)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5755317"/>
            <a:ext cx="10515600" cy="421645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map</a:t>
            </a:r>
            <a:r>
              <a:rPr lang="zh-TW" altLang="en-US" dirty="0" smtClean="0"/>
              <a:t>讀進來時，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檔一行一行的東西會是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的值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64" y="2141625"/>
            <a:ext cx="11353800" cy="316275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074" y="0"/>
            <a:ext cx="4645926" cy="309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03558" y="5924810"/>
            <a:ext cx="10515600" cy="615407"/>
          </a:xfrm>
        </p:spPr>
        <p:txBody>
          <a:bodyPr/>
          <a:lstStyle/>
          <a:p>
            <a:r>
              <a:rPr lang="en-US" altLang="zh-TW" dirty="0" smtClean="0"/>
              <a:t>(Key , value) = (Bus , 1)(Car , 1)……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73" y="2657542"/>
            <a:ext cx="11496856" cy="28777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9684" y="86855"/>
            <a:ext cx="3997245" cy="320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2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6191121"/>
            <a:ext cx="10515600" cy="314782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Reduce </a:t>
            </a:r>
            <a:r>
              <a:rPr lang="zh-TW" altLang="en-US" dirty="0" smtClean="0"/>
              <a:t>出來的 </a:t>
            </a:r>
            <a:r>
              <a:rPr lang="en-US" altLang="zh-TW" dirty="0" smtClean="0"/>
              <a:t>key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 之間會用 </a:t>
            </a:r>
            <a:r>
              <a:rPr lang="en-US" altLang="zh-TW" dirty="0" smtClean="0"/>
              <a:t>Tab</a:t>
            </a:r>
            <a:r>
              <a:rPr lang="zh-TW" altLang="en-US" dirty="0" smtClean="0"/>
              <a:t> 隔開 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350" y="1527848"/>
            <a:ext cx="9272437" cy="4221597"/>
          </a:xfrm>
          <a:prstGeom prst="rect">
            <a:avLst/>
          </a:prstGeom>
        </p:spPr>
      </p:pic>
      <p:sp>
        <p:nvSpPr>
          <p:cNvPr id="6" name="向下箭號 5"/>
          <p:cNvSpPr/>
          <p:nvPr/>
        </p:nvSpPr>
        <p:spPr>
          <a:xfrm>
            <a:off x="3682652" y="4897677"/>
            <a:ext cx="425885" cy="1279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90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63915" y="2536825"/>
            <a:ext cx="3444344" cy="1325563"/>
          </a:xfrm>
        </p:spPr>
        <p:txBody>
          <a:bodyPr/>
          <a:lstStyle/>
          <a:p>
            <a:r>
              <a:rPr lang="en-US" altLang="zh-TW" dirty="0" smtClean="0"/>
              <a:t>Spark(python)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3273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Spark(python)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54" y="204123"/>
            <a:ext cx="11060091" cy="66538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83473" y="4248615"/>
            <a:ext cx="3702205" cy="1778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83473" y="2865863"/>
            <a:ext cx="3553522" cy="171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1509132" y="6515898"/>
            <a:ext cx="854928" cy="197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284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sc.stop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8991" y="2107406"/>
            <a:ext cx="9709718" cy="419179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901" y="1690688"/>
            <a:ext cx="10319899" cy="41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71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PySpark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7409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 smtClean="0">
                <a:latin typeface="+mj-ea"/>
                <a:ea typeface="+mj-ea"/>
              </a:rPr>
              <a:t>內部的資料結構為 </a:t>
            </a:r>
            <a:r>
              <a:rPr lang="en-US" altLang="zh-TW" sz="2400" dirty="0" err="1" smtClean="0">
                <a:latin typeface="+mj-lt"/>
                <a:ea typeface="+mj-ea"/>
              </a:rPr>
              <a:t>rdd</a:t>
            </a:r>
            <a:r>
              <a:rPr lang="zh-TW" altLang="en-US" sz="2400" dirty="0" smtClean="0">
                <a:latin typeface="+mj-lt"/>
                <a:ea typeface="+mj-ea"/>
              </a:rPr>
              <a:t>，透過 </a:t>
            </a:r>
            <a:r>
              <a:rPr lang="en-US" altLang="zh-TW" sz="2400" dirty="0" smtClean="0">
                <a:latin typeface="+mj-lt"/>
                <a:ea typeface="+mj-ea"/>
              </a:rPr>
              <a:t>collect()</a:t>
            </a:r>
            <a:r>
              <a:rPr lang="zh-TW" altLang="en-US" sz="2400" dirty="0" smtClean="0">
                <a:latin typeface="+mj-lt"/>
                <a:ea typeface="+mj-ea"/>
              </a:rPr>
              <a:t> 的方式轉換成 </a:t>
            </a:r>
            <a:r>
              <a:rPr lang="en-US" altLang="zh-TW" sz="2400" dirty="0" smtClean="0">
                <a:latin typeface="+mj-lt"/>
                <a:ea typeface="+mj-ea"/>
              </a:rPr>
              <a:t>Python</a:t>
            </a:r>
            <a:r>
              <a:rPr lang="zh-TW" altLang="en-US" sz="2400" dirty="0" smtClean="0">
                <a:latin typeface="+mj-lt"/>
                <a:ea typeface="+mj-ea"/>
              </a:rPr>
              <a:t> </a:t>
            </a:r>
            <a:r>
              <a:rPr lang="en-US" altLang="zh-TW" sz="2400" dirty="0" smtClean="0">
                <a:latin typeface="+mj-lt"/>
                <a:ea typeface="+mj-ea"/>
              </a:rPr>
              <a:t>list</a:t>
            </a:r>
            <a:r>
              <a:rPr lang="zh-TW" altLang="en-US" sz="2400" dirty="0" smtClean="0">
                <a:latin typeface="+mj-lt"/>
                <a:ea typeface="+mj-ea"/>
              </a:rPr>
              <a:t>。</a:t>
            </a:r>
            <a:endParaRPr lang="en-US" altLang="zh-TW" sz="2400" dirty="0" smtClean="0">
              <a:latin typeface="+mj-lt"/>
              <a:ea typeface="+mj-ea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altLang="zh-TW" sz="2400" dirty="0" smtClean="0">
              <a:latin typeface="+mj-lt"/>
              <a:ea typeface="+mj-ea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>
                <a:latin typeface="+mj-lt"/>
                <a:ea typeface="+mj-ea"/>
              </a:rPr>
              <a:t>建議不要呼叫 </a:t>
            </a:r>
            <a:r>
              <a:rPr lang="en-US" altLang="zh-TW" sz="2400" dirty="0">
                <a:latin typeface="+mj-lt"/>
                <a:ea typeface="+mj-ea"/>
              </a:rPr>
              <a:t>collect() </a:t>
            </a:r>
            <a:r>
              <a:rPr lang="zh-TW" altLang="en-US" sz="2400" dirty="0">
                <a:latin typeface="+mj-lt"/>
                <a:ea typeface="+mj-ea"/>
              </a:rPr>
              <a:t>太多次。</a:t>
            </a:r>
            <a:r>
              <a:rPr lang="en-US" altLang="zh-TW" sz="2400" dirty="0">
                <a:latin typeface="+mj-lt"/>
                <a:ea typeface="+mj-ea"/>
              </a:rPr>
              <a:t>(</a:t>
            </a:r>
            <a:r>
              <a:rPr lang="zh-TW" altLang="en-US" sz="2400" dirty="0">
                <a:latin typeface="+mj-lt"/>
                <a:ea typeface="+mj-ea"/>
              </a:rPr>
              <a:t>通常只會在最後結果的時候呼叫</a:t>
            </a:r>
            <a:r>
              <a:rPr lang="en-US" altLang="zh-TW" sz="2400" dirty="0">
                <a:latin typeface="+mj-lt"/>
                <a:ea typeface="+mj-ea"/>
              </a:rPr>
              <a:t>)</a:t>
            </a:r>
          </a:p>
          <a:p>
            <a:pPr marL="514350" indent="-514350" algn="just">
              <a:buFont typeface="+mj-lt"/>
              <a:buAutoNum type="arabicPeriod"/>
            </a:pPr>
            <a:endParaRPr lang="en-US" altLang="zh-TW" sz="2400" dirty="0">
              <a:latin typeface="+mj-lt"/>
              <a:ea typeface="+mj-ea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 smtClean="0">
                <a:latin typeface="+mj-lt"/>
                <a:ea typeface="+mj-ea"/>
              </a:rPr>
              <a:t>在實作作業的演算法時，除了一開始的輸入和最後的輸出，請勿使用 </a:t>
            </a:r>
            <a:r>
              <a:rPr lang="en-US" altLang="zh-TW" sz="2400" dirty="0" err="1" smtClean="0">
                <a:latin typeface="+mj-lt"/>
                <a:ea typeface="+mj-ea"/>
              </a:rPr>
              <a:t>rdd</a:t>
            </a:r>
            <a:r>
              <a:rPr lang="en-US" altLang="zh-TW" sz="2400" dirty="0" smtClean="0">
                <a:latin typeface="+mj-lt"/>
                <a:ea typeface="+mj-ea"/>
              </a:rPr>
              <a:t> </a:t>
            </a:r>
            <a:r>
              <a:rPr lang="zh-TW" altLang="en-US" sz="2400" dirty="0" smtClean="0">
                <a:latin typeface="+mj-lt"/>
                <a:ea typeface="+mj-ea"/>
              </a:rPr>
              <a:t>以外的資料結構 </a:t>
            </a:r>
            <a:r>
              <a:rPr lang="en-US" altLang="zh-TW" sz="2400" dirty="0" smtClean="0">
                <a:latin typeface="+mj-lt"/>
                <a:ea typeface="+mj-ea"/>
              </a:rPr>
              <a:t>(ex: python list, </a:t>
            </a:r>
            <a:r>
              <a:rPr lang="en-US" altLang="zh-TW" sz="2400" dirty="0" err="1" smtClean="0">
                <a:latin typeface="+mj-lt"/>
                <a:ea typeface="+mj-ea"/>
              </a:rPr>
              <a:t>dataframe</a:t>
            </a:r>
            <a:r>
              <a:rPr lang="en-US" altLang="zh-TW" sz="2400" dirty="0" smtClean="0">
                <a:latin typeface="+mj-lt"/>
                <a:ea typeface="+mj-ea"/>
              </a:rPr>
              <a:t>, etc.)</a:t>
            </a:r>
          </a:p>
          <a:p>
            <a:pPr marL="514350" indent="-514350" algn="just">
              <a:buFont typeface="+mj-lt"/>
              <a:buAutoNum type="arabicPeriod"/>
            </a:pPr>
            <a:endParaRPr lang="en-US" altLang="zh-TW" dirty="0">
              <a:latin typeface="+mj-lt"/>
              <a:ea typeface="+mj-ea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sz="2400" dirty="0" smtClean="0">
                <a:latin typeface="+mj-lt"/>
                <a:ea typeface="+mj-ea"/>
              </a:rPr>
              <a:t>禁止使用 </a:t>
            </a:r>
            <a:r>
              <a:rPr lang="en-US" altLang="zh-TW" sz="2400" dirty="0" err="1" smtClean="0">
                <a:latin typeface="+mj-lt"/>
                <a:ea typeface="+mj-ea"/>
              </a:rPr>
              <a:t>numpy</a:t>
            </a:r>
            <a:r>
              <a:rPr lang="en-US" altLang="zh-TW" sz="2400" dirty="0" smtClean="0">
                <a:latin typeface="+mj-lt"/>
                <a:ea typeface="+mj-ea"/>
              </a:rPr>
              <a:t>, pandas, </a:t>
            </a:r>
            <a:r>
              <a:rPr lang="en-US" altLang="zh-TW" sz="2400" dirty="0" err="1" smtClean="0">
                <a:latin typeface="+mj-lt"/>
                <a:ea typeface="+mj-ea"/>
              </a:rPr>
              <a:t>scikit</a:t>
            </a:r>
            <a:r>
              <a:rPr lang="en-US" altLang="zh-TW" sz="2400" dirty="0" smtClean="0">
                <a:latin typeface="+mj-lt"/>
                <a:ea typeface="+mj-ea"/>
              </a:rPr>
              <a:t>-learn, </a:t>
            </a:r>
            <a:r>
              <a:rPr lang="zh-TW" altLang="en-US" sz="2400" dirty="0" smtClean="0">
                <a:latin typeface="+mj-lt"/>
                <a:ea typeface="+mj-ea"/>
              </a:rPr>
              <a:t>等 </a:t>
            </a:r>
            <a:r>
              <a:rPr lang="en-US" altLang="zh-TW" sz="2400" dirty="0" smtClean="0">
                <a:latin typeface="+mj-lt"/>
                <a:ea typeface="+mj-ea"/>
              </a:rPr>
              <a:t>library</a:t>
            </a:r>
            <a:r>
              <a:rPr lang="zh-TW" altLang="en-US" sz="2400" dirty="0" smtClean="0">
                <a:latin typeface="+mj-lt"/>
                <a:ea typeface="+mj-ea"/>
              </a:rPr>
              <a:t> 或 </a:t>
            </a:r>
            <a:r>
              <a:rPr lang="en-US" altLang="zh-TW" sz="2400" dirty="0" smtClean="0">
                <a:latin typeface="+mj-lt"/>
                <a:ea typeface="+mj-ea"/>
              </a:rPr>
              <a:t>package</a:t>
            </a:r>
            <a:r>
              <a:rPr lang="zh-TW" altLang="en-US" sz="2400" dirty="0" smtClean="0">
                <a:latin typeface="+mj-lt"/>
                <a:ea typeface="+mj-ea"/>
              </a:rPr>
              <a:t>。</a:t>
            </a:r>
            <a:endParaRPr lang="zh-TW" altLang="en-US" sz="24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9125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275</Words>
  <Application>Microsoft Office PowerPoint</Application>
  <PresentationFormat>寬螢幕</PresentationFormat>
  <Paragraphs>44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MapReduce &amp; WordCount</vt:lpstr>
      <vt:lpstr>PowerPoint 簡報</vt:lpstr>
      <vt:lpstr>Hadoop(Java)</vt:lpstr>
      <vt:lpstr>PowerPoint 簡報</vt:lpstr>
      <vt:lpstr>PowerPoint 簡報</vt:lpstr>
      <vt:lpstr>Spark(python)</vt:lpstr>
      <vt:lpstr>Spark(python)</vt:lpstr>
      <vt:lpstr>sc.stop()</vt:lpstr>
      <vt:lpstr>PySpark</vt:lpstr>
      <vt:lpstr>總結</vt:lpstr>
      <vt:lpstr>問題規定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vclab</cp:lastModifiedBy>
  <cp:revision>33</cp:revision>
  <dcterms:created xsi:type="dcterms:W3CDTF">2019-09-19T06:57:08Z</dcterms:created>
  <dcterms:modified xsi:type="dcterms:W3CDTF">2020-09-30T04:41:46Z</dcterms:modified>
</cp:coreProperties>
</file>