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e0913fe7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e0913fe7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e0913fe7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e0913fe7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e0913fe7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e0913fe7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e0913fe7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e0913fe7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e0913fe7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e0913fe7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e0913fe7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e0913fe7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e0913fe7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e0913fe7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e0913fe7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e0913fe7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e0913fe71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e0913fe71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e0913fe7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e0913fe7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e0913fe7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e0913fe7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e0913fe71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e0913fe7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e0913fe71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e0913fe71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e0b4e7f1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e0b4e7f1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2: Regression-Movies Box Office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Benny Zheng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r>
              <a:rPr lang="en"/>
              <a:t> Adjustments</a:t>
            </a:r>
            <a:endParaRPr/>
          </a:p>
        </p:txBody>
      </p:sp>
      <p:sp>
        <p:nvSpPr>
          <p:cNvPr id="231" name="Google Shape;23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5" y="979725"/>
            <a:ext cx="5994675" cy="324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2"/>
          <p:cNvSpPr txBox="1"/>
          <p:nvPr/>
        </p:nvSpPr>
        <p:spPr>
          <a:xfrm>
            <a:off x="6037650" y="3135475"/>
            <a:ext cx="33012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FF"/>
                </a:highlight>
              </a:rPr>
              <a:t>&lt;==w/o budget 0.5022925980754136</a:t>
            </a:r>
            <a:endParaRPr>
              <a:solidFill>
                <a:srgbClr val="FFFFFF"/>
              </a:solidFill>
              <a:highlight>
                <a:srgbClr val="0000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FF"/>
                </a:highlight>
              </a:rPr>
              <a:t>A </a:t>
            </a:r>
            <a:r>
              <a:rPr lang="en">
                <a:solidFill>
                  <a:srgbClr val="FFFFFF"/>
                </a:solidFill>
                <a:highlight>
                  <a:srgbClr val="0000FF"/>
                </a:highlight>
              </a:rPr>
              <a:t>difference</a:t>
            </a:r>
            <a:r>
              <a:rPr lang="en">
                <a:solidFill>
                  <a:srgbClr val="FFFFFF"/>
                </a:solidFill>
                <a:highlight>
                  <a:srgbClr val="0000FF"/>
                </a:highlight>
              </a:rPr>
              <a:t> of nearly .04</a:t>
            </a:r>
            <a:endParaRPr>
              <a:solidFill>
                <a:srgbClr val="FFFFFF"/>
              </a:solidFill>
              <a:highlight>
                <a:srgbClr val="0000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Adjustments</a:t>
            </a:r>
            <a:endParaRPr/>
          </a:p>
        </p:txBody>
      </p:sp>
      <p:sp>
        <p:nvSpPr>
          <p:cNvPr id="239" name="Google Shape;23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5" y="1824425"/>
            <a:ext cx="4432824" cy="239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8321" y="1600602"/>
            <a:ext cx="4605682" cy="28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3"/>
          <p:cNvSpPr/>
          <p:nvPr/>
        </p:nvSpPr>
        <p:spPr>
          <a:xfrm>
            <a:off x="3921825" y="3338225"/>
            <a:ext cx="225600" cy="7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7392325" y="3031350"/>
            <a:ext cx="225600" cy="21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3898475" y="3887300"/>
            <a:ext cx="225600" cy="7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8240500" y="2432175"/>
            <a:ext cx="396600" cy="33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Ending 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24"/>
          <p:cNvCxnSpPr/>
          <p:nvPr/>
        </p:nvCxnSpPr>
        <p:spPr>
          <a:xfrm flipH="1" rot="10800000">
            <a:off x="3532750" y="1945225"/>
            <a:ext cx="1213800" cy="1050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4"/>
          <p:cNvCxnSpPr/>
          <p:nvPr/>
        </p:nvCxnSpPr>
        <p:spPr>
          <a:xfrm flipH="1">
            <a:off x="2987950" y="2995825"/>
            <a:ext cx="544800" cy="435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4"/>
          <p:cNvCxnSpPr/>
          <p:nvPr/>
        </p:nvCxnSpPr>
        <p:spPr>
          <a:xfrm flipH="1">
            <a:off x="4746550" y="1509325"/>
            <a:ext cx="544800" cy="435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5" name="Google Shape;2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550" y="1098925"/>
            <a:ext cx="4563000" cy="30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550" y="1098925"/>
            <a:ext cx="4563000" cy="30419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24"/>
          <p:cNvCxnSpPr/>
          <p:nvPr/>
        </p:nvCxnSpPr>
        <p:spPr>
          <a:xfrm>
            <a:off x="5328575" y="2918575"/>
            <a:ext cx="3525600" cy="21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24"/>
          <p:cNvSpPr/>
          <p:nvPr/>
        </p:nvSpPr>
        <p:spPr>
          <a:xfrm>
            <a:off x="713500" y="3439650"/>
            <a:ext cx="639000" cy="3726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64" name="Google Shape;264;p25"/>
          <p:cNvSpPr txBox="1"/>
          <p:nvPr>
            <p:ph idx="1" type="body"/>
          </p:nvPr>
        </p:nvSpPr>
        <p:spPr>
          <a:xfrm>
            <a:off x="1297500" y="962400"/>
            <a:ext cx="7038900" cy="3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Try to find more complete 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Improve Filtering Parameters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Low/High end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Gathering more base features: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Reviews-User/Critic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Sequel?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Involved</a:t>
            </a:r>
            <a:r>
              <a:rPr lang="en" sz="1400"/>
              <a:t> parties - </a:t>
            </a:r>
            <a:r>
              <a:rPr lang="en" sz="1400"/>
              <a:t>Directors, Producers,  Actors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Combining together with another dataset all together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Actor/director contract values throughout their careers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Coefficients</a:t>
            </a:r>
            <a:endParaRPr/>
          </a:p>
        </p:txBody>
      </p:sp>
      <p:sp>
        <p:nvSpPr>
          <p:cNvPr id="270" name="Google Shape;270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00" y="977074"/>
            <a:ext cx="8336400" cy="3699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  <p:sp>
        <p:nvSpPr>
          <p:cNvPr id="277" name="Google Shape;277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Goal:</a:t>
            </a:r>
            <a:endParaRPr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Attempting to build a Linear regression model to display a relationship between Gross Domestic Sales and the various features related to a  movie.</a:t>
            </a:r>
            <a:endParaRPr sz="18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571743"/>
            <a:ext cx="3791374" cy="213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550" y="2571753"/>
            <a:ext cx="3281859" cy="21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009600" y="385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Collected Data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950" y="1196375"/>
            <a:ext cx="6116075" cy="32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/>
          <p:nvPr/>
        </p:nvSpPr>
        <p:spPr>
          <a:xfrm>
            <a:off x="2373325" y="2700150"/>
            <a:ext cx="747000" cy="18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996025" y="342375"/>
            <a:ext cx="17118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1C232"/>
                </a:highlight>
                <a:latin typeface="Lato"/>
                <a:ea typeface="Lato"/>
                <a:cs typeface="Lato"/>
                <a:sym typeface="Lato"/>
              </a:rPr>
              <a:t>1st collect some data</a:t>
            </a:r>
            <a:endParaRPr sz="1800">
              <a:highlight>
                <a:srgbClr val="F1C232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009600" y="385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Collected Data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950" y="1196375"/>
            <a:ext cx="6116075" cy="32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/>
          <p:nvPr/>
        </p:nvSpPr>
        <p:spPr>
          <a:xfrm>
            <a:off x="2373325" y="2700150"/>
            <a:ext cx="747000" cy="18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4926550" y="2136050"/>
            <a:ext cx="3058200" cy="17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1-(2260/11268)==&gt;79.94%</a:t>
            </a:r>
            <a:endParaRPr b="1" sz="1800"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~80%</a:t>
            </a:r>
            <a:br>
              <a:rPr b="1" lang="en" sz="300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b="1" lang="en" sz="300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Missing</a:t>
            </a:r>
            <a:endParaRPr b="1" sz="3000"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996025" y="342375"/>
            <a:ext cx="17118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1C232"/>
                </a:highlight>
                <a:latin typeface="Lato"/>
                <a:ea typeface="Lato"/>
                <a:cs typeface="Lato"/>
                <a:sym typeface="Lato"/>
              </a:rPr>
              <a:t>1st collect some data</a:t>
            </a:r>
            <a:endParaRPr sz="1800">
              <a:highlight>
                <a:srgbClr val="F1C232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009600" y="385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Collected Data</a:t>
            </a:r>
            <a:endParaRPr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950" y="1196375"/>
            <a:ext cx="6116075" cy="328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650" y="1619124"/>
            <a:ext cx="5438675" cy="22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/>
          <p:nvPr/>
        </p:nvSpPr>
        <p:spPr>
          <a:xfrm>
            <a:off x="2941375" y="1587400"/>
            <a:ext cx="5501400" cy="2319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2738" y="1634449"/>
            <a:ext cx="5438675" cy="22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7"/>
          <p:cNvSpPr/>
          <p:nvPr/>
        </p:nvSpPr>
        <p:spPr>
          <a:xfrm>
            <a:off x="4676625" y="1252800"/>
            <a:ext cx="1548600" cy="1268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1867525" y="1864963"/>
            <a:ext cx="2085300" cy="19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Okay, 5500 movie budgets from The-Numbers</a:t>
            </a:r>
            <a:endParaRPr sz="1800"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1009600" y="385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Collected Data</a:t>
            </a:r>
            <a:endParaRPr/>
          </a:p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950" y="1196375"/>
            <a:ext cx="6116075" cy="328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650" y="1619124"/>
            <a:ext cx="5438675" cy="22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/>
          <p:nvPr/>
        </p:nvSpPr>
        <p:spPr>
          <a:xfrm>
            <a:off x="2941375" y="1587400"/>
            <a:ext cx="5501400" cy="2319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2738" y="1634449"/>
            <a:ext cx="5438675" cy="222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902" y="1065015"/>
            <a:ext cx="6394433" cy="35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8"/>
          <p:cNvSpPr/>
          <p:nvPr/>
        </p:nvSpPr>
        <p:spPr>
          <a:xfrm>
            <a:off x="3330425" y="2673400"/>
            <a:ext cx="638100" cy="1400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 txBox="1"/>
          <p:nvPr/>
        </p:nvSpPr>
        <p:spPr>
          <a:xfrm>
            <a:off x="4964550" y="1965375"/>
            <a:ext cx="2956800" cy="15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Combine based on Movie Title for 1062 more than we started with.</a:t>
            </a:r>
            <a:endParaRPr sz="1800"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1009600" y="385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Collected Data</a:t>
            </a:r>
            <a:endParaRPr/>
          </a:p>
        </p:txBody>
      </p:sp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950" y="1196375"/>
            <a:ext cx="6116075" cy="328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650" y="1619124"/>
            <a:ext cx="5438675" cy="22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/>
          <p:nvPr/>
        </p:nvSpPr>
        <p:spPr>
          <a:xfrm>
            <a:off x="2941375" y="1587400"/>
            <a:ext cx="5501400" cy="2319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2738" y="1634449"/>
            <a:ext cx="5438675" cy="222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902" y="1065015"/>
            <a:ext cx="6394433" cy="35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9"/>
          <p:cNvSpPr/>
          <p:nvPr/>
        </p:nvSpPr>
        <p:spPr>
          <a:xfrm>
            <a:off x="3330425" y="2673400"/>
            <a:ext cx="638100" cy="1400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775" y="803825"/>
            <a:ext cx="5810250" cy="443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9"/>
          <p:cNvSpPr/>
          <p:nvPr/>
        </p:nvSpPr>
        <p:spPr>
          <a:xfrm>
            <a:off x="2147675" y="2110700"/>
            <a:ext cx="949200" cy="33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4271975" y="1984250"/>
            <a:ext cx="1976400" cy="587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 txBox="1"/>
          <p:nvPr/>
        </p:nvSpPr>
        <p:spPr>
          <a:xfrm>
            <a:off x="2707925" y="2707925"/>
            <a:ext cx="3384900" cy="14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Dropped the duplicates</a:t>
            </a:r>
            <a:endParaRPr sz="1800"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1009600" y="385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Collected Data</a:t>
            </a:r>
            <a:endParaRPr/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900" y="864574"/>
            <a:ext cx="2901567" cy="41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713" y="1080800"/>
            <a:ext cx="3152775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0"/>
          <p:cNvSpPr/>
          <p:nvPr/>
        </p:nvSpPr>
        <p:spPr>
          <a:xfrm>
            <a:off x="3888550" y="1875475"/>
            <a:ext cx="935100" cy="51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3888550" y="3432200"/>
            <a:ext cx="935100" cy="51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"/>
          <p:cNvSpPr txBox="1"/>
          <p:nvPr/>
        </p:nvSpPr>
        <p:spPr>
          <a:xfrm>
            <a:off x="2330150" y="1765725"/>
            <a:ext cx="13746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Starting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6410575" y="1621425"/>
            <a:ext cx="13746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Filtered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type="title"/>
          </p:nvPr>
        </p:nvSpPr>
        <p:spPr>
          <a:xfrm>
            <a:off x="1009600" y="385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Collected Data</a:t>
            </a:r>
            <a:endParaRPr/>
          </a:p>
        </p:txBody>
      </p:sp>
      <p:sp>
        <p:nvSpPr>
          <p:cNvPr id="221" name="Google Shape;22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713" y="1080800"/>
            <a:ext cx="3152775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1"/>
          <p:cNvSpPr txBox="1"/>
          <p:nvPr/>
        </p:nvSpPr>
        <p:spPr>
          <a:xfrm>
            <a:off x="2330150" y="1765725"/>
            <a:ext cx="13746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Starting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6410575" y="1621425"/>
            <a:ext cx="13746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Filtered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5" name="Google Shape;2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5" y="1080800"/>
            <a:ext cx="4671000" cy="31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