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7"/>
  </p:notesMasterIdLst>
  <p:handoutMasterIdLst>
    <p:handoutMasterId r:id="rId58"/>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 id="324" r:id="rId49"/>
    <p:sldId id="325" r:id="rId50"/>
    <p:sldId id="326" r:id="rId51"/>
    <p:sldId id="331" r:id="rId52"/>
    <p:sldId id="328" r:id="rId53"/>
    <p:sldId id="329" r:id="rId54"/>
    <p:sldId id="330" r:id="rId55"/>
    <p:sldId id="332"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1" autoAdjust="0"/>
    <p:restoredTop sz="86383" autoAdjust="0"/>
  </p:normalViewPr>
  <p:slideViewPr>
    <p:cSldViewPr>
      <p:cViewPr varScale="1">
        <p:scale>
          <a:sx n="73" d="100"/>
          <a:sy n="73" d="100"/>
        </p:scale>
        <p:origin x="24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2/7/2017 2:59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2/7/2017 2:59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r>
              <a:rPr lang="en-US" dirty="0" smtClean="0"/>
              <a:t>.</a:t>
            </a:r>
            <a:endParaRPr lang="en-US" dirty="0"/>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a:t>
            </a:r>
            <a:r>
              <a:rPr lang="en-US" altLang="zh-CN" dirty="0"/>
              <a:t>“Link to existing O365 account” </a:t>
            </a:r>
            <a:r>
              <a:rPr lang="en-US" altLang="zh-CN" dirty="0" smtClean="0"/>
              <a:t>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a:t>Continue with new Local </a:t>
            </a:r>
            <a:r>
              <a:rPr lang="en-US" b="1" dirty="0" smtClean="0"/>
              <a:t>Account </a:t>
            </a:r>
            <a:r>
              <a:rPr lang="en-US" dirty="0" smtClean="0"/>
              <a:t>to </a:t>
            </a:r>
            <a:r>
              <a:rPr lang="en-US" dirty="0" smtClean="0"/>
              <a:t>create a new local account and then link</a:t>
            </a:r>
            <a:r>
              <a:rPr lang="en-US" dirty="0" smtClean="0"/>
              <a:t>.</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r>
              <a:rPr lang="en-US" dirty="0" smtClean="0"/>
              <a:t>.</a:t>
            </a:r>
          </a:p>
          <a:p>
            <a:r>
              <a:rPr lang="en-US" dirty="0" smtClean="0"/>
              <a:t>If there’s a local account with the same email as O365 email, these input fields will no show and link directly.</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smtClean="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a:t>
            </a:r>
            <a:r>
              <a:rPr lang="en-US" altLang="zh-CN" dirty="0"/>
              <a:t>“Continue with new Local Account” </a:t>
            </a:r>
            <a:r>
              <a:rPr lang="en-US" altLang="zh-CN" dirty="0" smtClean="0"/>
              <a:t>or </a:t>
            </a:r>
            <a:r>
              <a:rPr lang="en-US" altLang="zh-CN" dirty="0"/>
              <a:t>“Link with existing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p:cNvPicPr>
            <a:picLocks noChangeAspect="1"/>
          </p:cNvPicPr>
          <p:nvPr/>
        </p:nvPicPr>
        <p:blipFill>
          <a:blip r:embed="rId3"/>
          <a:stretch>
            <a:fillRect/>
          </a:stretch>
        </p:blipFill>
        <p:spPr>
          <a:xfrm>
            <a:off x="655638" y="4269025"/>
            <a:ext cx="5562600" cy="2557483"/>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4" name="Picture 3"/>
          <p:cNvPicPr>
            <a:picLocks noChangeAspect="1"/>
          </p:cNvPicPr>
          <p:nvPr/>
        </p:nvPicPr>
        <p:blipFill>
          <a:blip r:embed="rId3"/>
          <a:stretch>
            <a:fillRect/>
          </a:stretch>
        </p:blipFill>
        <p:spPr>
          <a:xfrm>
            <a:off x="579437" y="3268663"/>
            <a:ext cx="6705600" cy="3389832"/>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smtClean="0"/>
              <a:t>Click </a:t>
            </a:r>
            <a:r>
              <a:rPr lang="en-US" b="1" dirty="0" smtClean="0"/>
              <a:t>Azure Active Directory </a:t>
            </a:r>
            <a:r>
              <a:rPr lang="en-US" dirty="0" smtClean="0"/>
              <a:t>icon on left navigation panel. </a:t>
            </a:r>
            <a:endParaRPr lang="en-US" dirty="0"/>
          </a:p>
          <a:p>
            <a:r>
              <a:rPr lang="en-US" dirty="0"/>
              <a:t>The AD named </a:t>
            </a:r>
            <a:r>
              <a:rPr lang="en-US" b="1" dirty="0"/>
              <a:t>Canviz EDU</a:t>
            </a:r>
            <a:r>
              <a:rPr lang="en-US" dirty="0"/>
              <a:t> will show. </a:t>
            </a:r>
          </a:p>
          <a:p>
            <a:r>
              <a:rPr lang="en-US" dirty="0" smtClean="0"/>
              <a:t>If the default AD opened is not </a:t>
            </a:r>
            <a:r>
              <a:rPr lang="en-US" b="1" dirty="0" smtClean="0"/>
              <a:t>Canviz EDU</a:t>
            </a:r>
            <a:r>
              <a:rPr lang="en-US" dirty="0" smtClean="0"/>
              <a:t>, switch AD by click user icon on top right corner of the page.</a:t>
            </a:r>
            <a:endParaRPr lang="en-US" dirty="0"/>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smtClean="0"/>
              <a:t>Users and groups</a:t>
            </a:r>
            <a:r>
              <a:rPr lang="en-US" dirty="0" smtClean="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a:t>
            </a:r>
            <a:r>
              <a:rPr lang="en-US" sz="3600" dirty="0" smtClean="0"/>
              <a:t>user’s name </a:t>
            </a:r>
            <a:r>
              <a:rPr lang="en-US" sz="3600" dirty="0"/>
              <a:t>and open the </a:t>
            </a:r>
            <a:r>
              <a:rPr lang="en-US" sz="3600" dirty="0" smtClean="0"/>
              <a:t>user detail </a:t>
            </a:r>
            <a:r>
              <a:rPr lang="en-US" sz="3600" dirty="0"/>
              <a:t>page</a:t>
            </a:r>
            <a:r>
              <a:rPr lang="en-US" sz="3600" dirty="0" smtClean="0"/>
              <a:t>.</a:t>
            </a:r>
          </a:p>
          <a:p>
            <a:r>
              <a:rPr lang="en-US" sz="3600" dirty="0" smtClean="0"/>
              <a:t>Click </a:t>
            </a:r>
            <a:r>
              <a:rPr lang="en-US" sz="3600" b="1" dirty="0" smtClean="0"/>
              <a:t>Profile</a:t>
            </a:r>
            <a:r>
              <a:rPr lang="en-US" sz="3600" dirty="0" smtClean="0"/>
              <a:t> will open edit profile page.</a:t>
            </a:r>
          </a:p>
          <a:p>
            <a:r>
              <a:rPr lang="en-US" sz="3600" dirty="0" smtClean="0"/>
              <a:t>Update </a:t>
            </a:r>
            <a:r>
              <a:rPr lang="en-US" sz="3600" dirty="0"/>
              <a:t>user information like </a:t>
            </a:r>
            <a:r>
              <a:rPr lang="en-US" sz="3600" b="1" dirty="0" smtClean="0"/>
              <a:t>Job title.</a:t>
            </a:r>
            <a:endParaRPr lang="en-US" sz="3600" dirty="0"/>
          </a:p>
          <a:p>
            <a:r>
              <a:rPr lang="en-US" sz="3600" dirty="0"/>
              <a:t>Save </a:t>
            </a:r>
            <a:r>
              <a:rPr lang="en-US" sz="3600" dirty="0" smtClean="0"/>
              <a:t>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endParaRPr lang="en-US" sz="2400" b="1" dirty="0" smtClean="0"/>
          </a:p>
          <a:p>
            <a:pPr marL="457200" indent="-457200">
              <a:lnSpc>
                <a:spcPct val="90000"/>
              </a:lnSpc>
              <a:spcAft>
                <a:spcPts val="600"/>
              </a:spcAft>
              <a:buAutoNum type="arabicPeriod"/>
            </a:pPr>
            <a:r>
              <a:rPr lang="en-US" sz="2400" b="1" dirty="0" smtClean="0"/>
              <a:t>An O365 user can only be synced after linked with a local account.</a:t>
            </a:r>
          </a:p>
          <a:p>
            <a:pPr marL="457200" indent="-457200">
              <a:lnSpc>
                <a:spcPct val="90000"/>
              </a:lnSpc>
              <a:spcAft>
                <a:spcPts val="600"/>
              </a:spcAft>
              <a:buAutoNum type="arabicPeriod"/>
            </a:pPr>
            <a:r>
              <a:rPr lang="en-US" sz="2400" b="1" dirty="0" smtClean="0"/>
              <a:t>Only properties of Department, Job Title and Mobile can be synced.</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r>
              <a:rPr lang="en-US" sz="2800" dirty="0" smtClean="0">
                <a:latin typeface="+mj-lt"/>
              </a:rPr>
              <a:t>.</a:t>
            </a:r>
            <a:endParaRPr lang="en-US" sz="2800" dirty="0" smtClean="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5" name="Picture 4"/>
          <p:cNvPicPr>
            <a:picLocks noChangeAspect="1"/>
          </p:cNvPicPr>
          <p:nvPr/>
        </p:nvPicPr>
        <p:blipFill>
          <a:blip r:embed="rId3"/>
          <a:stretch>
            <a:fillRect/>
          </a:stretch>
        </p:blipFill>
        <p:spPr>
          <a:xfrm>
            <a:off x="655637" y="3416889"/>
            <a:ext cx="7285714"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4" name="Picture 3"/>
          <p:cNvPicPr>
            <a:picLocks noChangeAspect="1"/>
          </p:cNvPicPr>
          <p:nvPr/>
        </p:nvPicPr>
        <p:blipFill>
          <a:blip r:embed="rId3"/>
          <a:stretch>
            <a:fillRect/>
          </a:stretch>
        </p:blipFill>
        <p:spPr>
          <a:xfrm>
            <a:off x="427037" y="3116262"/>
            <a:ext cx="7342857" cy="1771429"/>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125662"/>
            <a:ext cx="118133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a:t>
            </a:r>
            <a:r>
              <a:rPr lang="en-US" dirty="0" smtClean="0"/>
              <a:t>click </a:t>
            </a:r>
            <a:r>
              <a:rPr lang="en-US" b="1" dirty="0" smtClean="0"/>
              <a:t>Link with existing Local Account</a:t>
            </a:r>
            <a:r>
              <a:rPr lang="en-US" dirty="0" smtClean="0"/>
              <a:t> will link O365 account to local account</a:t>
            </a:r>
            <a:r>
              <a:rPr lang="en-US" dirty="0" smtClean="0"/>
              <a:t>.</a:t>
            </a:r>
            <a:endParaRPr lang="en-US" dirty="0" smtClean="0"/>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5" name="Picture 4"/>
          <p:cNvPicPr>
            <a:picLocks noChangeAspect="1"/>
          </p:cNvPicPr>
          <p:nvPr/>
        </p:nvPicPr>
        <p:blipFill>
          <a:blip r:embed="rId3"/>
          <a:stretch>
            <a:fillRect/>
          </a:stretch>
        </p:blipFill>
        <p:spPr>
          <a:xfrm>
            <a:off x="350837" y="41830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smtClean="0"/>
              <a:t>If there’s no local account admin can create a new local account and then link.</a:t>
            </a:r>
          </a:p>
          <a:p>
            <a:r>
              <a:rPr lang="en-US" dirty="0" smtClean="0"/>
              <a:t>Select favorite color </a:t>
            </a:r>
            <a:r>
              <a:rPr lang="en-US" dirty="0" smtClean="0"/>
              <a:t>and then click </a:t>
            </a:r>
            <a:r>
              <a:rPr lang="en-US" b="1" dirty="0" smtClean="0"/>
              <a:t>Create and Link</a:t>
            </a:r>
            <a:r>
              <a:rPr lang="en-US" dirty="0" smtClean="0"/>
              <a:t> button.</a:t>
            </a:r>
            <a:endParaRPr lang="en-US" dirty="0"/>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7148</Words>
  <Application>Microsoft Office PowerPoint</Application>
  <PresentationFormat>Custom</PresentationFormat>
  <Paragraphs>352</Paragraphs>
  <Slides>50</Slides>
  <Notes>47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2017-02-07T07:32:58Z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