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969696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626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28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37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D2FEF0-A63E-4A69-AB52-94461C23B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" y="2901692"/>
            <a:ext cx="6659894" cy="20513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5C304-509B-4F9E-9993-636B9AB8D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5" y="5446771"/>
            <a:ext cx="6559309" cy="42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2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CE139F-5E82-48A5-B217-33D9AB489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7" y="243836"/>
            <a:ext cx="6656846" cy="34930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7F522B-D1A3-4CC0-A306-5F9736697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43" y="3997449"/>
            <a:ext cx="4794514" cy="24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3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A4 纸张(210x297 毫米)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Benny Zhang</dc:creator>
  <cp:lastModifiedBy>Benny Zhang</cp:lastModifiedBy>
  <cp:revision>2</cp:revision>
  <dcterms:created xsi:type="dcterms:W3CDTF">2024-08-20T13:44:31Z</dcterms:created>
  <dcterms:modified xsi:type="dcterms:W3CDTF">2024-08-20T13:49:16Z</dcterms:modified>
</cp:coreProperties>
</file>