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6262"/>
    <a:srgbClr val="969696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rgbClr val="6262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281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37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D2FEF0-A63E-4A69-AB52-94461C23B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" y="1036316"/>
            <a:ext cx="6659894" cy="20513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A65C304-509B-4F9E-9993-636B9AB8D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44" y="3569203"/>
            <a:ext cx="6559309" cy="420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224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9CE139F-5E82-48A5-B217-33D9AB489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7" y="658364"/>
            <a:ext cx="6656846" cy="349301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4CEE215-4069-482E-A97C-99DDAC2B5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23" y="4511035"/>
            <a:ext cx="4885954" cy="24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</TotalTime>
  <Words>0</Words>
  <Application>Microsoft Office PowerPoint</Application>
  <PresentationFormat>A4 纸张(210x297 毫米)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Benny Zhang</dc:creator>
  <cp:lastModifiedBy>Benny Zhang</cp:lastModifiedBy>
  <cp:revision>6</cp:revision>
  <dcterms:created xsi:type="dcterms:W3CDTF">2024-08-20T13:44:31Z</dcterms:created>
  <dcterms:modified xsi:type="dcterms:W3CDTF">2024-08-22T12:53:26Z</dcterms:modified>
</cp:coreProperties>
</file>