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66" r:id="rId2"/>
    <p:sldId id="373" r:id="rId3"/>
    <p:sldId id="374" r:id="rId4"/>
    <p:sldId id="263" r:id="rId5"/>
    <p:sldId id="269" r:id="rId6"/>
    <p:sldId id="270" r:id="rId7"/>
    <p:sldId id="271" r:id="rId8"/>
    <p:sldId id="272" r:id="rId9"/>
    <p:sldId id="375" r:id="rId10"/>
    <p:sldId id="273" r:id="rId11"/>
    <p:sldId id="274" r:id="rId12"/>
    <p:sldId id="275" r:id="rId13"/>
    <p:sldId id="276" r:id="rId14"/>
    <p:sldId id="277" r:id="rId15"/>
    <p:sldId id="385" r:id="rId16"/>
    <p:sldId id="386" r:id="rId17"/>
    <p:sldId id="387" r:id="rId18"/>
    <p:sldId id="388" r:id="rId19"/>
    <p:sldId id="314" r:id="rId20"/>
    <p:sldId id="389" r:id="rId21"/>
    <p:sldId id="390" r:id="rId22"/>
    <p:sldId id="391" r:id="rId23"/>
    <p:sldId id="392" r:id="rId24"/>
    <p:sldId id="393" r:id="rId25"/>
    <p:sldId id="394" r:id="rId26"/>
    <p:sldId id="367" r:id="rId27"/>
    <p:sldId id="331" r:id="rId28"/>
    <p:sldId id="368" r:id="rId29"/>
    <p:sldId id="369" r:id="rId30"/>
    <p:sldId id="370" r:id="rId31"/>
    <p:sldId id="377" r:id="rId32"/>
    <p:sldId id="378" r:id="rId33"/>
    <p:sldId id="371" r:id="rId34"/>
    <p:sldId id="379" r:id="rId35"/>
    <p:sldId id="33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5ADCD-6450-4F20-847E-4BE127592FA4}" v="921" dt="2023-11-18T21:57:5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Irarrazaval Mena" userId="3c111ed6-5bfc-416b-8ce2-02d94e7909c8" providerId="ADAL" clId="{9AE47728-E3D4-4111-B917-3465607FB22A}"/>
    <pc:docChg chg="delSld">
      <pc:chgData name="Pablo Irarrazaval Mena" userId="3c111ed6-5bfc-416b-8ce2-02d94e7909c8" providerId="ADAL" clId="{9AE47728-E3D4-4111-B917-3465607FB22A}" dt="2023-11-18T22:01:00.974" v="0" actId="47"/>
      <pc:docMkLst>
        <pc:docMk/>
      </pc:docMkLst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1971369020" sldId="256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890230204" sldId="356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912158569" sldId="357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034241529" sldId="358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2729058675" sldId="359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651466907" sldId="360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1619018501" sldId="361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962663608" sldId="362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736744983" sldId="363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1615835934" sldId="364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548729208" sldId="365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775142822" sldId="395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1793395693" sldId="396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528241603" sldId="397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1730120574" sldId="398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2798960404" sldId="399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84378649" sldId="400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1901639830" sldId="401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3481875121" sldId="402"/>
        </pc:sldMkLst>
      </pc:sldChg>
      <pc:sldChg chg="del">
        <pc:chgData name="Pablo Irarrazaval Mena" userId="3c111ed6-5bfc-416b-8ce2-02d94e7909c8" providerId="ADAL" clId="{9AE47728-E3D4-4111-B917-3465607FB22A}" dt="2023-11-18T22:01:00.974" v="0" actId="47"/>
        <pc:sldMkLst>
          <pc:docMk/>
          <pc:sldMk cId="426867638" sldId="403"/>
        </pc:sldMkLst>
      </pc:sldChg>
    </pc:docChg>
  </pc:docChgLst>
  <pc:docChgLst>
    <pc:chgData name="Pablo Irarrazaval Mena" userId="3c111ed6-5bfc-416b-8ce2-02d94e7909c8" providerId="ADAL" clId="{46D3394F-58A7-439F-A3FA-1F726C08C8F5}"/>
    <pc:docChg chg="custSel addSld delSld modSld">
      <pc:chgData name="Pablo Irarrazaval Mena" userId="3c111ed6-5bfc-416b-8ce2-02d94e7909c8" providerId="ADAL" clId="{46D3394F-58A7-439F-A3FA-1F726C08C8F5}" dt="2023-11-16T19:00:09.449" v="154" actId="27636"/>
      <pc:docMkLst>
        <pc:docMk/>
      </pc:docMkLst>
      <pc:sldChg chg="modSp mod">
        <pc:chgData name="Pablo Irarrazaval Mena" userId="3c111ed6-5bfc-416b-8ce2-02d94e7909c8" providerId="ADAL" clId="{46D3394F-58A7-439F-A3FA-1F726C08C8F5}" dt="2023-11-16T18:49:30.048" v="10" actId="20577"/>
        <pc:sldMkLst>
          <pc:docMk/>
          <pc:sldMk cId="1971369020" sldId="256"/>
        </pc:sldMkLst>
        <pc:spChg chg="mod">
          <ac:chgData name="Pablo Irarrazaval Mena" userId="3c111ed6-5bfc-416b-8ce2-02d94e7909c8" providerId="ADAL" clId="{46D3394F-58A7-439F-A3FA-1F726C08C8F5}" dt="2023-11-16T18:49:30.048" v="10" actId="20577"/>
          <ac:spMkLst>
            <pc:docMk/>
            <pc:sldMk cId="1971369020" sldId="256"/>
            <ac:spMk id="2" creationId="{FB4C3062-F12D-FC65-1A3C-723C670204EB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5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5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6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849139198" sldId="263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65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6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55244742" sldId="26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075533149" sldId="27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844483957" sldId="27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782588945" sldId="272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223818423" sldId="273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959633790" sldId="274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526475889" sldId="27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637029513" sldId="276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565904926" sldId="27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7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7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80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9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9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29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46844621" sldId="31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2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2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2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30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2777874882" sldId="331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381648642" sldId="332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0" sldId="333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84656597" sldId="34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411704213" sldId="35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7285791" sldId="355"/>
        </pc:sldMkLst>
      </pc:sldChg>
      <pc:sldChg chg="addSp delSp modSp add mod chgLayout">
        <pc:chgData name="Pablo Irarrazaval Mena" userId="3c111ed6-5bfc-416b-8ce2-02d94e7909c8" providerId="ADAL" clId="{46D3394F-58A7-439F-A3FA-1F726C08C8F5}" dt="2023-11-16T18:52:37.376" v="51" actId="20577"/>
        <pc:sldMkLst>
          <pc:docMk/>
          <pc:sldMk cId="890230204" sldId="356"/>
        </pc:sldMkLst>
        <pc:spChg chg="add del mod">
          <ac:chgData name="Pablo Irarrazaval Mena" userId="3c111ed6-5bfc-416b-8ce2-02d94e7909c8" providerId="ADAL" clId="{46D3394F-58A7-439F-A3FA-1F726C08C8F5}" dt="2023-11-16T18:52:23.384" v="19" actId="700"/>
          <ac:spMkLst>
            <pc:docMk/>
            <pc:sldMk cId="890230204" sldId="356"/>
            <ac:spMk id="3" creationId="{AF440F74-A939-7BDA-CB7B-F93C6A40CF59}"/>
          </ac:spMkLst>
        </pc:spChg>
        <pc:spChg chg="del">
          <ac:chgData name="Pablo Irarrazaval Mena" userId="3c111ed6-5bfc-416b-8ce2-02d94e7909c8" providerId="ADAL" clId="{46D3394F-58A7-439F-A3FA-1F726C08C8F5}" dt="2023-11-16T18:52:20.432" v="18" actId="478"/>
          <ac:spMkLst>
            <pc:docMk/>
            <pc:sldMk cId="890230204" sldId="356"/>
            <ac:spMk id="4" creationId="{00000000-0000-0000-0000-000000000000}"/>
          </ac:spMkLst>
        </pc:spChg>
        <pc:spChg chg="del mod">
          <ac:chgData name="Pablo Irarrazaval Mena" userId="3c111ed6-5bfc-416b-8ce2-02d94e7909c8" providerId="ADAL" clId="{46D3394F-58A7-439F-A3FA-1F726C08C8F5}" dt="2023-11-16T18:52:16.835" v="17" actId="478"/>
          <ac:spMkLst>
            <pc:docMk/>
            <pc:sldMk cId="890230204" sldId="356"/>
            <ac:spMk id="5" creationId="{00000000-0000-0000-0000-000000000000}"/>
          </ac:spMkLst>
        </pc:spChg>
        <pc:spChg chg="add mod ord">
          <ac:chgData name="Pablo Irarrazaval Mena" userId="3c111ed6-5bfc-416b-8ce2-02d94e7909c8" providerId="ADAL" clId="{46D3394F-58A7-439F-A3FA-1F726C08C8F5}" dt="2023-11-16T18:52:29.832" v="40" actId="20577"/>
          <ac:spMkLst>
            <pc:docMk/>
            <pc:sldMk cId="890230204" sldId="356"/>
            <ac:spMk id="6" creationId="{A6D2201E-AF0D-9BAD-7B8C-9B71148F68AC}"/>
          </ac:spMkLst>
        </pc:spChg>
        <pc:spChg chg="add mod ord">
          <ac:chgData name="Pablo Irarrazaval Mena" userId="3c111ed6-5bfc-416b-8ce2-02d94e7909c8" providerId="ADAL" clId="{46D3394F-58A7-439F-A3FA-1F726C08C8F5}" dt="2023-11-16T18:52:37.376" v="51" actId="20577"/>
          <ac:spMkLst>
            <pc:docMk/>
            <pc:sldMk cId="890230204" sldId="356"/>
            <ac:spMk id="7" creationId="{9E692575-E0AA-6730-7EB9-8FEE03AA7AB3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09943254" sldId="357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3912158569" sldId="35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835037543" sldId="358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3034241529" sldId="35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819196233" sldId="359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2729058675" sldId="35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416828074" sldId="360"/>
        </pc:sldMkLst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3651466907" sldId="360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216371690" sldId="361"/>
        </pc:sldMkLst>
      </pc:sldChg>
      <pc:sldChg chg="modSp add mod">
        <pc:chgData name="Pablo Irarrazaval Mena" userId="3c111ed6-5bfc-416b-8ce2-02d94e7909c8" providerId="ADAL" clId="{46D3394F-58A7-439F-A3FA-1F726C08C8F5}" dt="2023-11-16T18:51:42.481" v="13" actId="27636"/>
        <pc:sldMkLst>
          <pc:docMk/>
          <pc:sldMk cId="1619018501" sldId="361"/>
        </pc:sldMkLst>
        <pc:spChg chg="mod">
          <ac:chgData name="Pablo Irarrazaval Mena" userId="3c111ed6-5bfc-416b-8ce2-02d94e7909c8" providerId="ADAL" clId="{46D3394F-58A7-439F-A3FA-1F726C08C8F5}" dt="2023-11-16T18:51:42.481" v="13" actId="27636"/>
          <ac:spMkLst>
            <pc:docMk/>
            <pc:sldMk cId="1619018501" sldId="361"/>
            <ac:spMk id="2" creationId="{00000000-0000-0000-0000-000000000000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835409988" sldId="362"/>
        </pc:sldMkLst>
      </pc:sldChg>
      <pc:sldChg chg="modSp add mod">
        <pc:chgData name="Pablo Irarrazaval Mena" userId="3c111ed6-5bfc-416b-8ce2-02d94e7909c8" providerId="ADAL" clId="{46D3394F-58A7-439F-A3FA-1F726C08C8F5}" dt="2023-11-16T18:51:42.485" v="14" actId="27636"/>
        <pc:sldMkLst>
          <pc:docMk/>
          <pc:sldMk cId="3962663608" sldId="362"/>
        </pc:sldMkLst>
        <pc:spChg chg="mod">
          <ac:chgData name="Pablo Irarrazaval Mena" userId="3c111ed6-5bfc-416b-8ce2-02d94e7909c8" providerId="ADAL" clId="{46D3394F-58A7-439F-A3FA-1F726C08C8F5}" dt="2023-11-16T18:51:42.485" v="14" actId="27636"/>
          <ac:spMkLst>
            <pc:docMk/>
            <pc:sldMk cId="3962663608" sldId="362"/>
            <ac:spMk id="2" creationId="{00000000-0000-0000-0000-000000000000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568167636" sldId="363"/>
        </pc:sldMkLst>
      </pc:sldChg>
      <pc:sldChg chg="modSp add mod">
        <pc:chgData name="Pablo Irarrazaval Mena" userId="3c111ed6-5bfc-416b-8ce2-02d94e7909c8" providerId="ADAL" clId="{46D3394F-58A7-439F-A3FA-1F726C08C8F5}" dt="2023-11-16T18:51:42.490" v="15" actId="27636"/>
        <pc:sldMkLst>
          <pc:docMk/>
          <pc:sldMk cId="3736744983" sldId="363"/>
        </pc:sldMkLst>
        <pc:spChg chg="mod">
          <ac:chgData name="Pablo Irarrazaval Mena" userId="3c111ed6-5bfc-416b-8ce2-02d94e7909c8" providerId="ADAL" clId="{46D3394F-58A7-439F-A3FA-1F726C08C8F5}" dt="2023-11-16T18:51:42.490" v="15" actId="27636"/>
          <ac:spMkLst>
            <pc:docMk/>
            <pc:sldMk cId="3736744983" sldId="363"/>
            <ac:spMk id="3" creationId="{00000000-0000-0000-0000-000000000000}"/>
          </ac:spMkLst>
        </pc:spChg>
      </pc:sldChg>
      <pc:sldChg chg="add">
        <pc:chgData name="Pablo Irarrazaval Mena" userId="3c111ed6-5bfc-416b-8ce2-02d94e7909c8" providerId="ADAL" clId="{46D3394F-58A7-439F-A3FA-1F726C08C8F5}" dt="2023-11-16T18:51:42.137" v="12"/>
        <pc:sldMkLst>
          <pc:docMk/>
          <pc:sldMk cId="1615835934" sldId="36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072471135" sldId="36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087433264" sldId="365"/>
        </pc:sldMkLst>
      </pc:sldChg>
      <pc:sldChg chg="addSp delSp modSp new mod modClrScheme chgLayout">
        <pc:chgData name="Pablo Irarrazaval Mena" userId="3c111ed6-5bfc-416b-8ce2-02d94e7909c8" providerId="ADAL" clId="{46D3394F-58A7-439F-A3FA-1F726C08C8F5}" dt="2023-11-16T18:53:49.758" v="100" actId="20577"/>
        <pc:sldMkLst>
          <pc:docMk/>
          <pc:sldMk cId="3548729208" sldId="365"/>
        </pc:sldMkLst>
        <pc:spChg chg="del mod ord">
          <ac:chgData name="Pablo Irarrazaval Mena" userId="3c111ed6-5bfc-416b-8ce2-02d94e7909c8" providerId="ADAL" clId="{46D3394F-58A7-439F-A3FA-1F726C08C8F5}" dt="2023-11-16T18:53:32.700" v="53" actId="700"/>
          <ac:spMkLst>
            <pc:docMk/>
            <pc:sldMk cId="3548729208" sldId="365"/>
            <ac:spMk id="2" creationId="{826FDBCB-E185-6129-774B-B53C694833DE}"/>
          </ac:spMkLst>
        </pc:spChg>
        <pc:spChg chg="del mod ord">
          <ac:chgData name="Pablo Irarrazaval Mena" userId="3c111ed6-5bfc-416b-8ce2-02d94e7909c8" providerId="ADAL" clId="{46D3394F-58A7-439F-A3FA-1F726C08C8F5}" dt="2023-11-16T18:53:32.700" v="53" actId="700"/>
          <ac:spMkLst>
            <pc:docMk/>
            <pc:sldMk cId="3548729208" sldId="365"/>
            <ac:spMk id="3" creationId="{FB917278-04F3-91AD-B034-3806EA1524D0}"/>
          </ac:spMkLst>
        </pc:spChg>
        <pc:spChg chg="add mod ord">
          <ac:chgData name="Pablo Irarrazaval Mena" userId="3c111ed6-5bfc-416b-8ce2-02d94e7909c8" providerId="ADAL" clId="{46D3394F-58A7-439F-A3FA-1F726C08C8F5}" dt="2023-11-16T18:53:40.927" v="71" actId="20577"/>
          <ac:spMkLst>
            <pc:docMk/>
            <pc:sldMk cId="3548729208" sldId="365"/>
            <ac:spMk id="4" creationId="{4B11C677-064D-B07B-9639-90E28A41AAD9}"/>
          </ac:spMkLst>
        </pc:spChg>
        <pc:spChg chg="add mod ord">
          <ac:chgData name="Pablo Irarrazaval Mena" userId="3c111ed6-5bfc-416b-8ce2-02d94e7909c8" providerId="ADAL" clId="{46D3394F-58A7-439F-A3FA-1F726C08C8F5}" dt="2023-11-16T18:53:49.758" v="100" actId="20577"/>
          <ac:spMkLst>
            <pc:docMk/>
            <pc:sldMk cId="3548729208" sldId="365"/>
            <ac:spMk id="5" creationId="{4722BA92-4C55-5330-2D7A-2EA4E066C666}"/>
          </ac:spMkLst>
        </pc:spChg>
      </pc:sldChg>
      <pc:sldChg chg="addSp delSp modSp new mod chgLayout">
        <pc:chgData name="Pablo Irarrazaval Mena" userId="3c111ed6-5bfc-416b-8ce2-02d94e7909c8" providerId="ADAL" clId="{46D3394F-58A7-439F-A3FA-1F726C08C8F5}" dt="2023-11-16T18:54:15.430" v="152" actId="20577"/>
        <pc:sldMkLst>
          <pc:docMk/>
          <pc:sldMk cId="1946851642" sldId="366"/>
        </pc:sldMkLst>
        <pc:spChg chg="del">
          <ac:chgData name="Pablo Irarrazaval Mena" userId="3c111ed6-5bfc-416b-8ce2-02d94e7909c8" providerId="ADAL" clId="{46D3394F-58A7-439F-A3FA-1F726C08C8F5}" dt="2023-11-16T18:53:57.821" v="102" actId="700"/>
          <ac:spMkLst>
            <pc:docMk/>
            <pc:sldMk cId="1946851642" sldId="366"/>
            <ac:spMk id="2" creationId="{13AD73FB-5591-084B-95EE-5128D27A2FED}"/>
          </ac:spMkLst>
        </pc:spChg>
        <pc:spChg chg="del">
          <ac:chgData name="Pablo Irarrazaval Mena" userId="3c111ed6-5bfc-416b-8ce2-02d94e7909c8" providerId="ADAL" clId="{46D3394F-58A7-439F-A3FA-1F726C08C8F5}" dt="2023-11-16T18:53:57.821" v="102" actId="700"/>
          <ac:spMkLst>
            <pc:docMk/>
            <pc:sldMk cId="1946851642" sldId="366"/>
            <ac:spMk id="3" creationId="{DA6F9005-FDFB-F599-2CEC-AAEE567BBB85}"/>
          </ac:spMkLst>
        </pc:spChg>
        <pc:spChg chg="add mod ord">
          <ac:chgData name="Pablo Irarrazaval Mena" userId="3c111ed6-5bfc-416b-8ce2-02d94e7909c8" providerId="ADAL" clId="{46D3394F-58A7-439F-A3FA-1F726C08C8F5}" dt="2023-11-16T18:54:04.120" v="120" actId="20577"/>
          <ac:spMkLst>
            <pc:docMk/>
            <pc:sldMk cId="1946851642" sldId="366"/>
            <ac:spMk id="4" creationId="{CD779146-6B0E-7531-A6C0-E9F6F396D244}"/>
          </ac:spMkLst>
        </pc:spChg>
        <pc:spChg chg="add mod ord">
          <ac:chgData name="Pablo Irarrazaval Mena" userId="3c111ed6-5bfc-416b-8ce2-02d94e7909c8" providerId="ADAL" clId="{46D3394F-58A7-439F-A3FA-1F726C08C8F5}" dt="2023-11-16T18:54:15.430" v="152" actId="20577"/>
          <ac:spMkLst>
            <pc:docMk/>
            <pc:sldMk cId="1946851642" sldId="366"/>
            <ac:spMk id="5" creationId="{9042799F-FBC9-50E3-409B-894A96FB1FB8}"/>
          </ac:spMkLst>
        </pc:spChg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2388741156" sldId="36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417017095" sldId="36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4055835984" sldId="36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763800894" sldId="368"/>
        </pc:sldMkLst>
      </pc:sldChg>
      <pc:sldChg chg="modSp add mod">
        <pc:chgData name="Pablo Irarrazaval Mena" userId="3c111ed6-5bfc-416b-8ce2-02d94e7909c8" providerId="ADAL" clId="{46D3394F-58A7-439F-A3FA-1F726C08C8F5}" dt="2023-11-16T19:00:09.449" v="154" actId="27636"/>
        <pc:sldMkLst>
          <pc:docMk/>
          <pc:sldMk cId="4074262335" sldId="369"/>
        </pc:sldMkLst>
        <pc:spChg chg="mod">
          <ac:chgData name="Pablo Irarrazaval Mena" userId="3c111ed6-5bfc-416b-8ce2-02d94e7909c8" providerId="ADAL" clId="{46D3394F-58A7-439F-A3FA-1F726C08C8F5}" dt="2023-11-16T19:00:09.449" v="154" actId="27636"/>
          <ac:spMkLst>
            <pc:docMk/>
            <pc:sldMk cId="4074262335" sldId="369"/>
            <ac:spMk id="3" creationId="{00000000-0000-0000-0000-000000000000}"/>
          </ac:spMkLst>
        </pc:spChg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99073320" sldId="37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643444418" sldId="371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184475371" sldId="37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601985679" sldId="373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461776403" sldId="374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573821649" sldId="37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728009620" sldId="37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789773601" sldId="377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968355984" sldId="378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58232487" sldId="37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52926822" sldId="38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18770031" sldId="38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585198685" sldId="382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862773752" sldId="38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896737178" sldId="38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860354253" sldId="38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893089285" sldId="386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539974647" sldId="38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111311466" sldId="38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08701600" sldId="388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685295358" sldId="38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599836169" sldId="38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255669984" sldId="389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225205044" sldId="390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3972640075" sldId="391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222584183" sldId="391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51909546" sldId="392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894467991" sldId="392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477795644" sldId="393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448638018" sldId="393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39171369" sldId="394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057338168" sldId="394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2909060490" sldId="395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3769756502" sldId="395"/>
        </pc:sldMkLst>
      </pc:sldChg>
      <pc:sldChg chg="add">
        <pc:chgData name="Pablo Irarrazaval Mena" userId="3c111ed6-5bfc-416b-8ce2-02d94e7909c8" providerId="ADAL" clId="{46D3394F-58A7-439F-A3FA-1F726C08C8F5}" dt="2023-11-16T19:00:08.973" v="153"/>
        <pc:sldMkLst>
          <pc:docMk/>
          <pc:sldMk cId="1170632785" sldId="39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2186343982" sldId="396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188553679" sldId="397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97382412" sldId="398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1049037558" sldId="399"/>
        </pc:sldMkLst>
      </pc:sldChg>
      <pc:sldChg chg="del">
        <pc:chgData name="Pablo Irarrazaval Mena" userId="3c111ed6-5bfc-416b-8ce2-02d94e7909c8" providerId="ADAL" clId="{46D3394F-58A7-439F-A3FA-1F726C08C8F5}" dt="2023-11-16T18:49:37.597" v="11" actId="47"/>
        <pc:sldMkLst>
          <pc:docMk/>
          <pc:sldMk cId="4186837542" sldId="408"/>
        </pc:sldMkLst>
      </pc:sldChg>
    </pc:docChg>
  </pc:docChgLst>
  <pc:docChgLst>
    <pc:chgData name="Pablo Irarrazaval Mena" userId="3c111ed6-5bfc-416b-8ce2-02d94e7909c8" providerId="ADAL" clId="{16E5ADCD-6450-4F20-847E-4BE127592FA4}"/>
    <pc:docChg chg="undo custSel addSld delSld modSld sldOrd">
      <pc:chgData name="Pablo Irarrazaval Mena" userId="3c111ed6-5bfc-416b-8ce2-02d94e7909c8" providerId="ADAL" clId="{16E5ADCD-6450-4F20-847E-4BE127592FA4}" dt="2023-11-18T21:57:51.635" v="2412" actId="962"/>
      <pc:docMkLst>
        <pc:docMk/>
      </pc:docMkLst>
      <pc:sldChg chg="modSp mod">
        <pc:chgData name="Pablo Irarrazaval Mena" userId="3c111ed6-5bfc-416b-8ce2-02d94e7909c8" providerId="ADAL" clId="{16E5ADCD-6450-4F20-847E-4BE127592FA4}" dt="2023-11-18T20:09:56.492" v="2" actId="1076"/>
        <pc:sldMkLst>
          <pc:docMk/>
          <pc:sldMk cId="3763800894" sldId="368"/>
        </pc:sldMkLst>
        <pc:picChg chg="mod">
          <ac:chgData name="Pablo Irarrazaval Mena" userId="3c111ed6-5bfc-416b-8ce2-02d94e7909c8" providerId="ADAL" clId="{16E5ADCD-6450-4F20-847E-4BE127592FA4}" dt="2023-11-18T20:09:49.802" v="1" actId="1076"/>
          <ac:picMkLst>
            <pc:docMk/>
            <pc:sldMk cId="3763800894" sldId="368"/>
            <ac:picMk id="5" creationId="{00000000-0000-0000-0000-000000000000}"/>
          </ac:picMkLst>
        </pc:picChg>
        <pc:picChg chg="mod">
          <ac:chgData name="Pablo Irarrazaval Mena" userId="3c111ed6-5bfc-416b-8ce2-02d94e7909c8" providerId="ADAL" clId="{16E5ADCD-6450-4F20-847E-4BE127592FA4}" dt="2023-11-18T20:09:56.492" v="2" actId="1076"/>
          <ac:picMkLst>
            <pc:docMk/>
            <pc:sldMk cId="3763800894" sldId="368"/>
            <ac:picMk id="6" creationId="{00000000-0000-0000-0000-000000000000}"/>
          </ac:picMkLst>
        </pc:picChg>
      </pc:sldChg>
      <pc:sldChg chg="del">
        <pc:chgData name="Pablo Irarrazaval Mena" userId="3c111ed6-5bfc-416b-8ce2-02d94e7909c8" providerId="ADAL" clId="{16E5ADCD-6450-4F20-847E-4BE127592FA4}" dt="2023-11-18T20:12:04.350" v="3" actId="47"/>
        <pc:sldMkLst>
          <pc:docMk/>
          <pc:sldMk cId="352926822" sldId="380"/>
        </pc:sldMkLst>
      </pc:sldChg>
      <pc:sldChg chg="del">
        <pc:chgData name="Pablo Irarrazaval Mena" userId="3c111ed6-5bfc-416b-8ce2-02d94e7909c8" providerId="ADAL" clId="{16E5ADCD-6450-4F20-847E-4BE127592FA4}" dt="2023-11-18T20:12:28.379" v="5" actId="2696"/>
        <pc:sldMkLst>
          <pc:docMk/>
          <pc:sldMk cId="2918770031" sldId="381"/>
        </pc:sldMkLst>
      </pc:sldChg>
      <pc:sldChg chg="del">
        <pc:chgData name="Pablo Irarrazaval Mena" userId="3c111ed6-5bfc-416b-8ce2-02d94e7909c8" providerId="ADAL" clId="{16E5ADCD-6450-4F20-847E-4BE127592FA4}" dt="2023-11-18T20:12:24.405" v="4" actId="47"/>
        <pc:sldMkLst>
          <pc:docMk/>
          <pc:sldMk cId="1585198685" sldId="382"/>
        </pc:sldMkLst>
      </pc:sldChg>
      <pc:sldChg chg="modSp mod">
        <pc:chgData name="Pablo Irarrazaval Mena" userId="3c111ed6-5bfc-416b-8ce2-02d94e7909c8" providerId="ADAL" clId="{16E5ADCD-6450-4F20-847E-4BE127592FA4}" dt="2023-11-18T20:08:40.234" v="0" actId="33524"/>
        <pc:sldMkLst>
          <pc:docMk/>
          <pc:sldMk cId="1477795644" sldId="393"/>
        </pc:sldMkLst>
        <pc:spChg chg="mod">
          <ac:chgData name="Pablo Irarrazaval Mena" userId="3c111ed6-5bfc-416b-8ce2-02d94e7909c8" providerId="ADAL" clId="{16E5ADCD-6450-4F20-847E-4BE127592FA4}" dt="2023-11-18T20:08:40.234" v="0" actId="33524"/>
          <ac:spMkLst>
            <pc:docMk/>
            <pc:sldMk cId="1477795644" sldId="393"/>
            <ac:spMk id="3" creationId="{00000000-0000-0000-0000-000000000000}"/>
          </ac:spMkLst>
        </pc:spChg>
      </pc:sldChg>
      <pc:sldChg chg="del">
        <pc:chgData name="Pablo Irarrazaval Mena" userId="3c111ed6-5bfc-416b-8ce2-02d94e7909c8" providerId="ADAL" clId="{16E5ADCD-6450-4F20-847E-4BE127592FA4}" dt="2023-11-18T20:12:24.405" v="4" actId="47"/>
        <pc:sldMkLst>
          <pc:docMk/>
          <pc:sldMk cId="2909060490" sldId="395"/>
        </pc:sldMkLst>
      </pc:sldChg>
      <pc:sldChg chg="addSp delSp modSp new mod modClrScheme chgLayout">
        <pc:chgData name="Pablo Irarrazaval Mena" userId="3c111ed6-5bfc-416b-8ce2-02d94e7909c8" providerId="ADAL" clId="{16E5ADCD-6450-4F20-847E-4BE127592FA4}" dt="2023-11-18T21:04:40.853" v="325" actId="962"/>
        <pc:sldMkLst>
          <pc:docMk/>
          <pc:sldMk cId="3775142822" sldId="395"/>
        </pc:sldMkLst>
        <pc:spChg chg="del mod ord">
          <ac:chgData name="Pablo Irarrazaval Mena" userId="3c111ed6-5bfc-416b-8ce2-02d94e7909c8" providerId="ADAL" clId="{16E5ADCD-6450-4F20-847E-4BE127592FA4}" dt="2023-11-18T20:36:00.858" v="7" actId="700"/>
          <ac:spMkLst>
            <pc:docMk/>
            <pc:sldMk cId="3775142822" sldId="395"/>
            <ac:spMk id="2" creationId="{0724245E-C55B-CBB4-A55C-F97E69F76B06}"/>
          </ac:spMkLst>
        </pc:spChg>
        <pc:spChg chg="del mod ord">
          <ac:chgData name="Pablo Irarrazaval Mena" userId="3c111ed6-5bfc-416b-8ce2-02d94e7909c8" providerId="ADAL" clId="{16E5ADCD-6450-4F20-847E-4BE127592FA4}" dt="2023-11-18T20:36:00.858" v="7" actId="700"/>
          <ac:spMkLst>
            <pc:docMk/>
            <pc:sldMk cId="3775142822" sldId="395"/>
            <ac:spMk id="3" creationId="{B98E9B9A-C94C-28DD-A93A-956B5C655DBC}"/>
          </ac:spMkLst>
        </pc:spChg>
        <pc:spChg chg="add mod ord">
          <ac:chgData name="Pablo Irarrazaval Mena" userId="3c111ed6-5bfc-416b-8ce2-02d94e7909c8" providerId="ADAL" clId="{16E5ADCD-6450-4F20-847E-4BE127592FA4}" dt="2023-11-18T21:02:29.297" v="165" actId="20577"/>
          <ac:spMkLst>
            <pc:docMk/>
            <pc:sldMk cId="3775142822" sldId="395"/>
            <ac:spMk id="4" creationId="{D9CA9E8C-D3FF-7515-2309-6764018BD588}"/>
          </ac:spMkLst>
        </pc:spChg>
        <pc:spChg chg="add del mod ord">
          <ac:chgData name="Pablo Irarrazaval Mena" userId="3c111ed6-5bfc-416b-8ce2-02d94e7909c8" providerId="ADAL" clId="{16E5ADCD-6450-4F20-847E-4BE127592FA4}" dt="2023-11-18T20:53:58.539" v="30" actId="478"/>
          <ac:spMkLst>
            <pc:docMk/>
            <pc:sldMk cId="3775142822" sldId="395"/>
            <ac:spMk id="5" creationId="{86D75C34-4FBE-2FF3-4B9E-77541B318244}"/>
          </ac:spMkLst>
        </pc:spChg>
        <pc:spChg chg="add del mod">
          <ac:chgData name="Pablo Irarrazaval Mena" userId="3c111ed6-5bfc-416b-8ce2-02d94e7909c8" providerId="ADAL" clId="{16E5ADCD-6450-4F20-847E-4BE127592FA4}" dt="2023-11-18T20:59:19.209" v="117" actId="478"/>
          <ac:spMkLst>
            <pc:docMk/>
            <pc:sldMk cId="3775142822" sldId="395"/>
            <ac:spMk id="10" creationId="{C1E7076F-B7ED-90C2-9C09-7FDC653116BF}"/>
          </ac:spMkLst>
        </pc:spChg>
        <pc:spChg chg="add del mod">
          <ac:chgData name="Pablo Irarrazaval Mena" userId="3c111ed6-5bfc-416b-8ce2-02d94e7909c8" providerId="ADAL" clId="{16E5ADCD-6450-4F20-847E-4BE127592FA4}" dt="2023-11-18T20:56:54.657" v="56" actId="478"/>
          <ac:spMkLst>
            <pc:docMk/>
            <pc:sldMk cId="3775142822" sldId="395"/>
            <ac:spMk id="13" creationId="{02A41039-C2DA-FC2C-5EA1-88A66C890264}"/>
          </ac:spMkLst>
        </pc:spChg>
        <pc:spChg chg="add del mod">
          <ac:chgData name="Pablo Irarrazaval Mena" userId="3c111ed6-5bfc-416b-8ce2-02d94e7909c8" providerId="ADAL" clId="{16E5ADCD-6450-4F20-847E-4BE127592FA4}" dt="2023-11-18T20:59:22.625" v="120" actId="478"/>
          <ac:spMkLst>
            <pc:docMk/>
            <pc:sldMk cId="3775142822" sldId="395"/>
            <ac:spMk id="14" creationId="{4A4B3C0C-1519-1430-2C58-35FB83EC7788}"/>
          </ac:spMkLst>
        </pc:spChg>
        <pc:spChg chg="add del mod">
          <ac:chgData name="Pablo Irarrazaval Mena" userId="3c111ed6-5bfc-416b-8ce2-02d94e7909c8" providerId="ADAL" clId="{16E5ADCD-6450-4F20-847E-4BE127592FA4}" dt="2023-11-18T20:59:21.417" v="119" actId="478"/>
          <ac:spMkLst>
            <pc:docMk/>
            <pc:sldMk cId="3775142822" sldId="395"/>
            <ac:spMk id="15" creationId="{6143E17B-F1F7-E453-088B-3378C82B2BE1}"/>
          </ac:spMkLst>
        </pc:spChg>
        <pc:spChg chg="add del mod">
          <ac:chgData name="Pablo Irarrazaval Mena" userId="3c111ed6-5bfc-416b-8ce2-02d94e7909c8" providerId="ADAL" clId="{16E5ADCD-6450-4F20-847E-4BE127592FA4}" dt="2023-11-18T20:59:20.277" v="118" actId="478"/>
          <ac:spMkLst>
            <pc:docMk/>
            <pc:sldMk cId="3775142822" sldId="395"/>
            <ac:spMk id="16" creationId="{C8C2D72D-386A-446F-2AE8-4B6D9D43BCF3}"/>
          </ac:spMkLst>
        </pc:spChg>
        <pc:picChg chg="add del mod">
          <ac:chgData name="Pablo Irarrazaval Mena" userId="3c111ed6-5bfc-416b-8ce2-02d94e7909c8" providerId="ADAL" clId="{16E5ADCD-6450-4F20-847E-4BE127592FA4}" dt="2023-11-18T20:54:38.652" v="36" actId="478"/>
          <ac:picMkLst>
            <pc:docMk/>
            <pc:sldMk cId="3775142822" sldId="395"/>
            <ac:picMk id="7" creationId="{25EACDF9-3426-6DA5-12A7-0C6303F2571C}"/>
          </ac:picMkLst>
        </pc:picChg>
        <pc:picChg chg="add mod">
          <ac:chgData name="Pablo Irarrazaval Mena" userId="3c111ed6-5bfc-416b-8ce2-02d94e7909c8" providerId="ADAL" clId="{16E5ADCD-6450-4F20-847E-4BE127592FA4}" dt="2023-11-18T20:56:48.343" v="53" actId="1076"/>
          <ac:picMkLst>
            <pc:docMk/>
            <pc:sldMk cId="3775142822" sldId="395"/>
            <ac:picMk id="9" creationId="{E4A69565-C12D-5AC7-D07A-5F64E68CED4E}"/>
          </ac:picMkLst>
        </pc:picChg>
        <pc:picChg chg="add del mod">
          <ac:chgData name="Pablo Irarrazaval Mena" userId="3c111ed6-5bfc-416b-8ce2-02d94e7909c8" providerId="ADAL" clId="{16E5ADCD-6450-4F20-847E-4BE127592FA4}" dt="2023-11-18T20:56:04.521" v="46" actId="478"/>
          <ac:picMkLst>
            <pc:docMk/>
            <pc:sldMk cId="3775142822" sldId="395"/>
            <ac:picMk id="12" creationId="{77EB70D1-9622-7C13-843C-AE55D42DAEFF}"/>
          </ac:picMkLst>
        </pc:picChg>
        <pc:picChg chg="add mod modCrop">
          <ac:chgData name="Pablo Irarrazaval Mena" userId="3c111ed6-5bfc-416b-8ce2-02d94e7909c8" providerId="ADAL" clId="{16E5ADCD-6450-4F20-847E-4BE127592FA4}" dt="2023-11-18T20:59:44.317" v="123" actId="732"/>
          <ac:picMkLst>
            <pc:docMk/>
            <pc:sldMk cId="3775142822" sldId="395"/>
            <ac:picMk id="18" creationId="{82C2ED00-00E3-1614-C957-FAE5EEB4B7A6}"/>
          </ac:picMkLst>
        </pc:picChg>
        <pc:picChg chg="add mod">
          <ac:chgData name="Pablo Irarrazaval Mena" userId="3c111ed6-5bfc-416b-8ce2-02d94e7909c8" providerId="ADAL" clId="{16E5ADCD-6450-4F20-847E-4BE127592FA4}" dt="2023-11-18T21:00:09.178" v="126" actId="1076"/>
          <ac:picMkLst>
            <pc:docMk/>
            <pc:sldMk cId="3775142822" sldId="395"/>
            <ac:picMk id="20" creationId="{D6E10EA1-CC0B-FC37-11F8-47F093BE3D37}"/>
          </ac:picMkLst>
        </pc:picChg>
        <pc:picChg chg="add mod">
          <ac:chgData name="Pablo Irarrazaval Mena" userId="3c111ed6-5bfc-416b-8ce2-02d94e7909c8" providerId="ADAL" clId="{16E5ADCD-6450-4F20-847E-4BE127592FA4}" dt="2023-11-18T21:00:30.815" v="129" actId="1076"/>
          <ac:picMkLst>
            <pc:docMk/>
            <pc:sldMk cId="3775142822" sldId="395"/>
            <ac:picMk id="22" creationId="{5B0F17B3-A9F8-CD54-CCF2-17AE2103735A}"/>
          </ac:picMkLst>
        </pc:picChg>
        <pc:picChg chg="add mod">
          <ac:chgData name="Pablo Irarrazaval Mena" userId="3c111ed6-5bfc-416b-8ce2-02d94e7909c8" providerId="ADAL" clId="{16E5ADCD-6450-4F20-847E-4BE127592FA4}" dt="2023-11-18T21:00:50.595" v="132" actId="1076"/>
          <ac:picMkLst>
            <pc:docMk/>
            <pc:sldMk cId="3775142822" sldId="395"/>
            <ac:picMk id="24" creationId="{1CCC11A0-C3EE-3365-3DC0-575AD6539C65}"/>
          </ac:picMkLst>
        </pc:picChg>
        <pc:picChg chg="mod replST">
          <ac:chgData name="Pablo Irarrazaval Mena" userId="3c111ed6-5bfc-416b-8ce2-02d94e7909c8" providerId="ADAL" clId="{16E5ADCD-6450-4F20-847E-4BE127592FA4}" dt="2023-11-18T21:02:25.195" v="162" actId="1076"/>
          <ac:picMkLst>
            <pc:docMk/>
            <pc:sldMk cId="3775142822" sldId="395"/>
            <ac:picMk id="26" creationId="{5443A4D6-09E0-4293-4403-8D798D38063A}"/>
          </ac:picMkLst>
        </pc:picChg>
        <pc:picChg chg="add del mod">
          <ac:chgData name="Pablo Irarrazaval Mena" userId="3c111ed6-5bfc-416b-8ce2-02d94e7909c8" providerId="ADAL" clId="{16E5ADCD-6450-4F20-847E-4BE127592FA4}" dt="2023-11-18T21:03:08.354" v="195" actId="478"/>
          <ac:picMkLst>
            <pc:docMk/>
            <pc:sldMk cId="3775142822" sldId="395"/>
            <ac:picMk id="27" creationId="{D6F5428C-7D07-CBE9-7C7A-2D01E1BBFBB1}"/>
          </ac:picMkLst>
        </pc:picChg>
        <pc:picChg chg="del mod ord replST">
          <ac:chgData name="Pablo Irarrazaval Mena" userId="3c111ed6-5bfc-416b-8ce2-02d94e7909c8" providerId="ADAL" clId="{16E5ADCD-6450-4F20-847E-4BE127592FA4}" dt="2023-11-18T21:03:37.251" v="226" actId="478"/>
          <ac:picMkLst>
            <pc:docMk/>
            <pc:sldMk cId="3775142822" sldId="395"/>
            <ac:picMk id="29" creationId="{657DD187-2F00-9C3A-9446-454472819029}"/>
          </ac:picMkLst>
        </pc:picChg>
        <pc:picChg chg="mod ord replST">
          <ac:chgData name="Pablo Irarrazaval Mena" userId="3c111ed6-5bfc-416b-8ce2-02d94e7909c8" providerId="ADAL" clId="{16E5ADCD-6450-4F20-847E-4BE127592FA4}" dt="2023-11-18T21:03:46.529" v="229" actId="1076"/>
          <ac:picMkLst>
            <pc:docMk/>
            <pc:sldMk cId="3775142822" sldId="395"/>
            <ac:picMk id="31" creationId="{D2CCCB59-6FCF-3274-BA05-03EBDD49F00A}"/>
          </ac:picMkLst>
        </pc:picChg>
        <pc:picChg chg="add del mod">
          <ac:chgData name="Pablo Irarrazaval Mena" userId="3c111ed6-5bfc-416b-8ce2-02d94e7909c8" providerId="ADAL" clId="{16E5ADCD-6450-4F20-847E-4BE127592FA4}" dt="2023-11-18T21:03:57.615" v="259" actId="478"/>
          <ac:picMkLst>
            <pc:docMk/>
            <pc:sldMk cId="3775142822" sldId="395"/>
            <ac:picMk id="32" creationId="{5901D7ED-35A6-C574-0316-D20FF815008A}"/>
          </ac:picMkLst>
        </pc:picChg>
        <pc:picChg chg="mod ord replST">
          <ac:chgData name="Pablo Irarrazaval Mena" userId="3c111ed6-5bfc-416b-8ce2-02d94e7909c8" providerId="ADAL" clId="{16E5ADCD-6450-4F20-847E-4BE127592FA4}" dt="2023-11-18T21:03:57.618" v="261" actId="962"/>
          <ac:picMkLst>
            <pc:docMk/>
            <pc:sldMk cId="3775142822" sldId="395"/>
            <ac:picMk id="34" creationId="{99770018-0727-3547-5B82-B747462BC0F8}"/>
          </ac:picMkLst>
        </pc:picChg>
        <pc:picChg chg="add del mod">
          <ac:chgData name="Pablo Irarrazaval Mena" userId="3c111ed6-5bfc-416b-8ce2-02d94e7909c8" providerId="ADAL" clId="{16E5ADCD-6450-4F20-847E-4BE127592FA4}" dt="2023-11-18T21:04:29.202" v="291" actId="478"/>
          <ac:picMkLst>
            <pc:docMk/>
            <pc:sldMk cId="3775142822" sldId="395"/>
            <ac:picMk id="35" creationId="{1475D436-601D-6BB1-640F-66FA0686EB74}"/>
          </ac:picMkLst>
        </pc:picChg>
        <pc:picChg chg="mod ord replST">
          <ac:chgData name="Pablo Irarrazaval Mena" userId="3c111ed6-5bfc-416b-8ce2-02d94e7909c8" providerId="ADAL" clId="{16E5ADCD-6450-4F20-847E-4BE127592FA4}" dt="2023-11-18T21:04:29.205" v="293" actId="962"/>
          <ac:picMkLst>
            <pc:docMk/>
            <pc:sldMk cId="3775142822" sldId="395"/>
            <ac:picMk id="37" creationId="{B5B18E36-6E66-41BF-8068-D5A936E80A02}"/>
          </ac:picMkLst>
        </pc:picChg>
        <pc:picChg chg="add del mod">
          <ac:chgData name="Pablo Irarrazaval Mena" userId="3c111ed6-5bfc-416b-8ce2-02d94e7909c8" providerId="ADAL" clId="{16E5ADCD-6450-4F20-847E-4BE127592FA4}" dt="2023-11-18T21:04:40.851" v="323" actId="478"/>
          <ac:picMkLst>
            <pc:docMk/>
            <pc:sldMk cId="3775142822" sldId="395"/>
            <ac:picMk id="38" creationId="{84FDEC75-6C5B-0DDD-F850-1BC886648EF0}"/>
          </ac:picMkLst>
        </pc:picChg>
        <pc:picChg chg="mod ord replST">
          <ac:chgData name="Pablo Irarrazaval Mena" userId="3c111ed6-5bfc-416b-8ce2-02d94e7909c8" providerId="ADAL" clId="{16E5ADCD-6450-4F20-847E-4BE127592FA4}" dt="2023-11-18T21:04:40.853" v="325" actId="962"/>
          <ac:picMkLst>
            <pc:docMk/>
            <pc:sldMk cId="3775142822" sldId="395"/>
            <ac:picMk id="40" creationId="{2492A0E5-0E35-BCE4-D912-2431955927A9}"/>
          </ac:picMkLst>
        </pc:picChg>
      </pc:sldChg>
      <pc:sldChg chg="del">
        <pc:chgData name="Pablo Irarrazaval Mena" userId="3c111ed6-5bfc-416b-8ce2-02d94e7909c8" providerId="ADAL" clId="{16E5ADCD-6450-4F20-847E-4BE127592FA4}" dt="2023-11-18T20:12:24.405" v="4" actId="47"/>
        <pc:sldMkLst>
          <pc:docMk/>
          <pc:sldMk cId="1170632785" sldId="396"/>
        </pc:sldMkLst>
      </pc:sldChg>
      <pc:sldChg chg="add ord">
        <pc:chgData name="Pablo Irarrazaval Mena" userId="3c111ed6-5bfc-416b-8ce2-02d94e7909c8" providerId="ADAL" clId="{16E5ADCD-6450-4F20-847E-4BE127592FA4}" dt="2023-11-18T21:00:59.111" v="134"/>
        <pc:sldMkLst>
          <pc:docMk/>
          <pc:sldMk cId="1793395693" sldId="396"/>
        </pc:sldMkLst>
      </pc:sldChg>
      <pc:sldChg chg="delSp modSp add del mod">
        <pc:chgData name="Pablo Irarrazaval Mena" userId="3c111ed6-5bfc-416b-8ce2-02d94e7909c8" providerId="ADAL" clId="{16E5ADCD-6450-4F20-847E-4BE127592FA4}" dt="2023-11-18T20:58:53.255" v="97" actId="47"/>
        <pc:sldMkLst>
          <pc:docMk/>
          <pc:sldMk cId="3934934192" sldId="396"/>
        </pc:sldMkLst>
        <pc:spChg chg="mod">
          <ac:chgData name="Pablo Irarrazaval Mena" userId="3c111ed6-5bfc-416b-8ce2-02d94e7909c8" providerId="ADAL" clId="{16E5ADCD-6450-4F20-847E-4BE127592FA4}" dt="2023-11-18T20:58:36.659" v="94" actId="20577"/>
          <ac:spMkLst>
            <pc:docMk/>
            <pc:sldMk cId="3934934192" sldId="396"/>
            <ac:spMk id="4" creationId="{D9CA9E8C-D3FF-7515-2309-6764018BD588}"/>
          </ac:spMkLst>
        </pc:spChg>
        <pc:spChg chg="del">
          <ac:chgData name="Pablo Irarrazaval Mena" userId="3c111ed6-5bfc-416b-8ce2-02d94e7909c8" providerId="ADAL" clId="{16E5ADCD-6450-4F20-847E-4BE127592FA4}" dt="2023-11-18T20:58:44.525" v="96" actId="478"/>
          <ac:spMkLst>
            <pc:docMk/>
            <pc:sldMk cId="3934934192" sldId="396"/>
            <ac:spMk id="10" creationId="{C1E7076F-B7ED-90C2-9C09-7FDC653116BF}"/>
          </ac:spMkLst>
        </pc:spChg>
        <pc:picChg chg="del">
          <ac:chgData name="Pablo Irarrazaval Mena" userId="3c111ed6-5bfc-416b-8ce2-02d94e7909c8" providerId="ADAL" clId="{16E5ADCD-6450-4F20-847E-4BE127592FA4}" dt="2023-11-18T20:58:42.533" v="95" actId="478"/>
          <ac:picMkLst>
            <pc:docMk/>
            <pc:sldMk cId="3934934192" sldId="396"/>
            <ac:picMk id="12" creationId="{77EB70D1-9622-7C13-843C-AE55D42DAEFF}"/>
          </ac:picMkLst>
        </pc:picChg>
      </pc:sldChg>
      <pc:sldChg chg="addSp delSp modSp new mod">
        <pc:chgData name="Pablo Irarrazaval Mena" userId="3c111ed6-5bfc-416b-8ce2-02d94e7909c8" providerId="ADAL" clId="{16E5ADCD-6450-4F20-847E-4BE127592FA4}" dt="2023-11-18T21:08:42.856" v="491" actId="14100"/>
        <pc:sldMkLst>
          <pc:docMk/>
          <pc:sldMk cId="528241603" sldId="397"/>
        </pc:sldMkLst>
        <pc:spChg chg="mod">
          <ac:chgData name="Pablo Irarrazaval Mena" userId="3c111ed6-5bfc-416b-8ce2-02d94e7909c8" providerId="ADAL" clId="{16E5ADCD-6450-4F20-847E-4BE127592FA4}" dt="2023-11-18T21:05:50.926" v="367" actId="20577"/>
          <ac:spMkLst>
            <pc:docMk/>
            <pc:sldMk cId="528241603" sldId="397"/>
            <ac:spMk id="2" creationId="{0743762F-20A0-80BF-B54E-F45C2ED7BB96}"/>
          </ac:spMkLst>
        </pc:spChg>
        <pc:spChg chg="del">
          <ac:chgData name="Pablo Irarrazaval Mena" userId="3c111ed6-5bfc-416b-8ce2-02d94e7909c8" providerId="ADAL" clId="{16E5ADCD-6450-4F20-847E-4BE127592FA4}" dt="2023-11-18T21:05:38.936" v="327" actId="478"/>
          <ac:spMkLst>
            <pc:docMk/>
            <pc:sldMk cId="528241603" sldId="397"/>
            <ac:spMk id="3" creationId="{DF141616-91C5-EFF9-29CD-1565CE7818B8}"/>
          </ac:spMkLst>
        </pc:spChg>
        <pc:spChg chg="add mod">
          <ac:chgData name="Pablo Irarrazaval Mena" userId="3c111ed6-5bfc-416b-8ce2-02d94e7909c8" providerId="ADAL" clId="{16E5ADCD-6450-4F20-847E-4BE127592FA4}" dt="2023-11-18T21:07:41.741" v="444" actId="1076"/>
          <ac:spMkLst>
            <pc:docMk/>
            <pc:sldMk cId="528241603" sldId="397"/>
            <ac:spMk id="6" creationId="{AF29E730-C06B-5F4D-DEFD-BFFA29348CA8}"/>
          </ac:spMkLst>
        </pc:spChg>
        <pc:spChg chg="add mod">
          <ac:chgData name="Pablo Irarrazaval Mena" userId="3c111ed6-5bfc-416b-8ce2-02d94e7909c8" providerId="ADAL" clId="{16E5ADCD-6450-4F20-847E-4BE127592FA4}" dt="2023-11-18T21:07:54.946" v="454" actId="1076"/>
          <ac:spMkLst>
            <pc:docMk/>
            <pc:sldMk cId="528241603" sldId="397"/>
            <ac:spMk id="7" creationId="{D0DD4B85-4CDE-7315-5A02-6135BC13904B}"/>
          </ac:spMkLst>
        </pc:spChg>
        <pc:spChg chg="add mod">
          <ac:chgData name="Pablo Irarrazaval Mena" userId="3c111ed6-5bfc-416b-8ce2-02d94e7909c8" providerId="ADAL" clId="{16E5ADCD-6450-4F20-847E-4BE127592FA4}" dt="2023-11-18T21:08:13.711" v="482" actId="1076"/>
          <ac:spMkLst>
            <pc:docMk/>
            <pc:sldMk cId="528241603" sldId="397"/>
            <ac:spMk id="8" creationId="{593DA0FC-6651-FC92-6DCD-4F28ADF379D2}"/>
          </ac:spMkLst>
        </pc:spChg>
        <pc:picChg chg="mod replST">
          <ac:chgData name="Pablo Irarrazaval Mena" userId="3c111ed6-5bfc-416b-8ce2-02d94e7909c8" providerId="ADAL" clId="{16E5ADCD-6450-4F20-847E-4BE127592FA4}" dt="2023-11-18T21:07:03.357" v="393" actId="1076"/>
          <ac:picMkLst>
            <pc:docMk/>
            <pc:sldMk cId="528241603" sldId="397"/>
            <ac:picMk id="5" creationId="{8078604E-F32E-B637-676D-5208ADBAD18E}"/>
          </ac:picMkLst>
        </pc:picChg>
        <pc:cxnChg chg="add mod">
          <ac:chgData name="Pablo Irarrazaval Mena" userId="3c111ed6-5bfc-416b-8ce2-02d94e7909c8" providerId="ADAL" clId="{16E5ADCD-6450-4F20-847E-4BE127592FA4}" dt="2023-11-18T21:08:26.400" v="484" actId="1582"/>
          <ac:cxnSpMkLst>
            <pc:docMk/>
            <pc:sldMk cId="528241603" sldId="397"/>
            <ac:cxnSpMk id="10" creationId="{76BCF9F7-E04F-DBA6-EC5A-69BE7D874209}"/>
          </ac:cxnSpMkLst>
        </pc:cxnChg>
        <pc:cxnChg chg="add mod">
          <ac:chgData name="Pablo Irarrazaval Mena" userId="3c111ed6-5bfc-416b-8ce2-02d94e7909c8" providerId="ADAL" clId="{16E5ADCD-6450-4F20-847E-4BE127592FA4}" dt="2023-11-18T21:08:37.599" v="488" actId="1076"/>
          <ac:cxnSpMkLst>
            <pc:docMk/>
            <pc:sldMk cId="528241603" sldId="397"/>
            <ac:cxnSpMk id="11" creationId="{17865418-52BE-AB60-2024-798E48E1E5CE}"/>
          </ac:cxnSpMkLst>
        </pc:cxnChg>
        <pc:cxnChg chg="add mod">
          <ac:chgData name="Pablo Irarrazaval Mena" userId="3c111ed6-5bfc-416b-8ce2-02d94e7909c8" providerId="ADAL" clId="{16E5ADCD-6450-4F20-847E-4BE127592FA4}" dt="2023-11-18T21:08:42.856" v="491" actId="14100"/>
          <ac:cxnSpMkLst>
            <pc:docMk/>
            <pc:sldMk cId="528241603" sldId="397"/>
            <ac:cxnSpMk id="14" creationId="{0B06B85D-EC8A-BFE7-65B1-F1DC843B56F6}"/>
          </ac:cxnSpMkLst>
        </pc:cxnChg>
      </pc:sldChg>
      <pc:sldChg chg="add del">
        <pc:chgData name="Pablo Irarrazaval Mena" userId="3c111ed6-5bfc-416b-8ce2-02d94e7909c8" providerId="ADAL" clId="{16E5ADCD-6450-4F20-847E-4BE127592FA4}" dt="2023-11-18T20:59:04.169" v="100"/>
        <pc:sldMkLst>
          <pc:docMk/>
          <pc:sldMk cId="1203768030" sldId="397"/>
        </pc:sldMkLst>
      </pc:sldChg>
      <pc:sldChg chg="addSp delSp modSp add mod">
        <pc:chgData name="Pablo Irarrazaval Mena" userId="3c111ed6-5bfc-416b-8ce2-02d94e7909c8" providerId="ADAL" clId="{16E5ADCD-6450-4F20-847E-4BE127592FA4}" dt="2023-11-18T21:14:13.756" v="711" actId="1076"/>
        <pc:sldMkLst>
          <pc:docMk/>
          <pc:sldMk cId="1730120574" sldId="398"/>
        </pc:sldMkLst>
        <pc:spChg chg="mod">
          <ac:chgData name="Pablo Irarrazaval Mena" userId="3c111ed6-5bfc-416b-8ce2-02d94e7909c8" providerId="ADAL" clId="{16E5ADCD-6450-4F20-847E-4BE127592FA4}" dt="2023-11-18T21:10:46.822" v="526" actId="20577"/>
          <ac:spMkLst>
            <pc:docMk/>
            <pc:sldMk cId="1730120574" sldId="398"/>
            <ac:spMk id="4" creationId="{D9CA9E8C-D3FF-7515-2309-6764018BD588}"/>
          </ac:spMkLst>
        </pc:spChg>
        <pc:spChg chg="add mod">
          <ac:chgData name="Pablo Irarrazaval Mena" userId="3c111ed6-5bfc-416b-8ce2-02d94e7909c8" providerId="ADAL" clId="{16E5ADCD-6450-4F20-847E-4BE127592FA4}" dt="2023-11-18T21:12:08.187" v="657" actId="1582"/>
          <ac:spMkLst>
            <pc:docMk/>
            <pc:sldMk cId="1730120574" sldId="398"/>
            <ac:spMk id="23" creationId="{81437E2A-7BF9-7EDC-A79A-A43E17D4DA8C}"/>
          </ac:spMkLst>
        </pc:spChg>
        <pc:spChg chg="add mod">
          <ac:chgData name="Pablo Irarrazaval Mena" userId="3c111ed6-5bfc-416b-8ce2-02d94e7909c8" providerId="ADAL" clId="{16E5ADCD-6450-4F20-847E-4BE127592FA4}" dt="2023-11-18T21:13:34.834" v="678" actId="1076"/>
          <ac:spMkLst>
            <pc:docMk/>
            <pc:sldMk cId="1730120574" sldId="398"/>
            <ac:spMk id="43" creationId="{90401C1D-6CBB-6201-46DC-699F2768F2D6}"/>
          </ac:spMkLst>
        </pc:spChg>
        <pc:picChg chg="add mod ord">
          <ac:chgData name="Pablo Irarrazaval Mena" userId="3c111ed6-5bfc-416b-8ce2-02d94e7909c8" providerId="ADAL" clId="{16E5ADCD-6450-4F20-847E-4BE127592FA4}" dt="2023-11-18T21:09:25.541" v="495" actId="167"/>
          <ac:picMkLst>
            <pc:docMk/>
            <pc:sldMk cId="1730120574" sldId="398"/>
            <ac:picMk id="3" creationId="{D3D99630-20A1-BC77-B85C-B16646000F98}"/>
          </ac:picMkLst>
        </pc:picChg>
        <pc:picChg chg="add mod ord">
          <ac:chgData name="Pablo Irarrazaval Mena" userId="3c111ed6-5bfc-416b-8ce2-02d94e7909c8" providerId="ADAL" clId="{16E5ADCD-6450-4F20-847E-4BE127592FA4}" dt="2023-11-18T21:09:49.583" v="500" actId="167"/>
          <ac:picMkLst>
            <pc:docMk/>
            <pc:sldMk cId="1730120574" sldId="398"/>
            <ac:picMk id="6" creationId="{FC1A4170-92D4-0303-940F-027DA6356E7B}"/>
          </ac:picMkLst>
        </pc:picChg>
        <pc:picChg chg="add mod ord">
          <ac:chgData name="Pablo Irarrazaval Mena" userId="3c111ed6-5bfc-416b-8ce2-02d94e7909c8" providerId="ADAL" clId="{16E5ADCD-6450-4F20-847E-4BE127592FA4}" dt="2023-11-18T21:10:08.925" v="504" actId="167"/>
          <ac:picMkLst>
            <pc:docMk/>
            <pc:sldMk cId="1730120574" sldId="398"/>
            <ac:picMk id="8" creationId="{81BF200A-2235-F74A-8868-CB24575AE347}"/>
          </ac:picMkLst>
        </pc:picChg>
        <pc:picChg chg="add del">
          <ac:chgData name="Pablo Irarrazaval Mena" userId="3c111ed6-5bfc-416b-8ce2-02d94e7909c8" providerId="ADAL" clId="{16E5ADCD-6450-4F20-847E-4BE127592FA4}" dt="2023-11-18T21:12:13.687" v="658" actId="478"/>
          <ac:picMkLst>
            <pc:docMk/>
            <pc:sldMk cId="1730120574" sldId="398"/>
            <ac:picMk id="9" creationId="{E4A69565-C12D-5AC7-D07A-5F64E68CED4E}"/>
          </ac:picMkLst>
        </pc:picChg>
        <pc:picChg chg="add mod ord">
          <ac:chgData name="Pablo Irarrazaval Mena" userId="3c111ed6-5bfc-416b-8ce2-02d94e7909c8" providerId="ADAL" clId="{16E5ADCD-6450-4F20-847E-4BE127592FA4}" dt="2023-11-18T21:10:28.066" v="508" actId="167"/>
          <ac:picMkLst>
            <pc:docMk/>
            <pc:sldMk cId="1730120574" sldId="398"/>
            <ac:picMk id="11" creationId="{53708E5B-444E-2DAA-13C2-E032B025C41E}"/>
          </ac:picMkLst>
        </pc:picChg>
        <pc:picChg chg="mod ord replST">
          <ac:chgData name="Pablo Irarrazaval Mena" userId="3c111ed6-5bfc-416b-8ce2-02d94e7909c8" providerId="ADAL" clId="{16E5ADCD-6450-4F20-847E-4BE127592FA4}" dt="2023-11-18T21:10:56.142" v="559" actId="962"/>
          <ac:picMkLst>
            <pc:docMk/>
            <pc:sldMk cId="1730120574" sldId="398"/>
            <ac:picMk id="13" creationId="{5880A88A-0125-30DF-3F02-9C92697C8B17}"/>
          </ac:picMkLst>
        </pc:picChg>
        <pc:picChg chg="mod ord replST">
          <ac:chgData name="Pablo Irarrazaval Mena" userId="3c111ed6-5bfc-416b-8ce2-02d94e7909c8" providerId="ADAL" clId="{16E5ADCD-6450-4F20-847E-4BE127592FA4}" dt="2023-11-18T21:11:03.652" v="591" actId="962"/>
          <ac:picMkLst>
            <pc:docMk/>
            <pc:sldMk cId="1730120574" sldId="398"/>
            <ac:picMk id="15" creationId="{05C703E5-91AA-1584-47E6-40894C195CEE}"/>
          </ac:picMkLst>
        </pc:picChg>
        <pc:picChg chg="mod ord replST">
          <ac:chgData name="Pablo Irarrazaval Mena" userId="3c111ed6-5bfc-416b-8ce2-02d94e7909c8" providerId="ADAL" clId="{16E5ADCD-6450-4F20-847E-4BE127592FA4}" dt="2023-11-18T21:11:09.192" v="622" actId="962"/>
          <ac:picMkLst>
            <pc:docMk/>
            <pc:sldMk cId="1730120574" sldId="398"/>
            <ac:picMk id="17" creationId="{3F60D7A6-5EE9-CABC-9597-02D826A9342F}"/>
          </ac:picMkLst>
        </pc:picChg>
        <pc:picChg chg="del">
          <ac:chgData name="Pablo Irarrazaval Mena" userId="3c111ed6-5bfc-416b-8ce2-02d94e7909c8" providerId="ADAL" clId="{16E5ADCD-6450-4F20-847E-4BE127592FA4}" dt="2023-11-18T21:09:28.014" v="496" actId="478"/>
          <ac:picMkLst>
            <pc:docMk/>
            <pc:sldMk cId="1730120574" sldId="398"/>
            <ac:picMk id="18" creationId="{82C2ED00-00E3-1614-C957-FAE5EEB4B7A6}"/>
          </ac:picMkLst>
        </pc:picChg>
        <pc:picChg chg="del">
          <ac:chgData name="Pablo Irarrazaval Mena" userId="3c111ed6-5bfc-416b-8ce2-02d94e7909c8" providerId="ADAL" clId="{16E5ADCD-6450-4F20-847E-4BE127592FA4}" dt="2023-11-18T21:09:52.031" v="501" actId="478"/>
          <ac:picMkLst>
            <pc:docMk/>
            <pc:sldMk cId="1730120574" sldId="398"/>
            <ac:picMk id="20" creationId="{D6E10EA1-CC0B-FC37-11F8-47F093BE3D37}"/>
          </ac:picMkLst>
        </pc:picChg>
        <pc:picChg chg="mod ord replST">
          <ac:chgData name="Pablo Irarrazaval Mena" userId="3c111ed6-5bfc-416b-8ce2-02d94e7909c8" providerId="ADAL" clId="{16E5ADCD-6450-4F20-847E-4BE127592FA4}" dt="2023-11-18T21:11:15.787" v="652" actId="962"/>
          <ac:picMkLst>
            <pc:docMk/>
            <pc:sldMk cId="1730120574" sldId="398"/>
            <ac:picMk id="21" creationId="{CA1B9751-73D5-2550-AE44-AD14E8C5D76F}"/>
          </ac:picMkLst>
        </pc:picChg>
        <pc:picChg chg="del">
          <ac:chgData name="Pablo Irarrazaval Mena" userId="3c111ed6-5bfc-416b-8ce2-02d94e7909c8" providerId="ADAL" clId="{16E5ADCD-6450-4F20-847E-4BE127592FA4}" dt="2023-11-18T21:10:11.209" v="505" actId="478"/>
          <ac:picMkLst>
            <pc:docMk/>
            <pc:sldMk cId="1730120574" sldId="398"/>
            <ac:picMk id="22" creationId="{5B0F17B3-A9F8-CD54-CCF2-17AE2103735A}"/>
          </ac:picMkLst>
        </pc:picChg>
        <pc:picChg chg="del">
          <ac:chgData name="Pablo Irarrazaval Mena" userId="3c111ed6-5bfc-416b-8ce2-02d94e7909c8" providerId="ADAL" clId="{16E5ADCD-6450-4F20-847E-4BE127592FA4}" dt="2023-11-18T21:10:30.062" v="509" actId="478"/>
          <ac:picMkLst>
            <pc:docMk/>
            <pc:sldMk cId="1730120574" sldId="398"/>
            <ac:picMk id="24" creationId="{1CCC11A0-C3EE-3365-3DC0-575AD6539C65}"/>
          </ac:picMkLst>
        </pc:picChg>
        <pc:picChg chg="del">
          <ac:chgData name="Pablo Irarrazaval Mena" userId="3c111ed6-5bfc-416b-8ce2-02d94e7909c8" providerId="ADAL" clId="{16E5ADCD-6450-4F20-847E-4BE127592FA4}" dt="2023-11-18T21:10:36.811" v="510" actId="478"/>
          <ac:picMkLst>
            <pc:docMk/>
            <pc:sldMk cId="1730120574" sldId="398"/>
            <ac:picMk id="26" creationId="{5443A4D6-09E0-4293-4403-8D798D38063A}"/>
          </ac:picMkLst>
        </pc:picChg>
        <pc:picChg chg="del mod">
          <ac:chgData name="Pablo Irarrazaval Mena" userId="3c111ed6-5bfc-416b-8ce2-02d94e7909c8" providerId="ADAL" clId="{16E5ADCD-6450-4F20-847E-4BE127592FA4}" dt="2023-11-18T21:10:56.139" v="557" actId="478"/>
          <ac:picMkLst>
            <pc:docMk/>
            <pc:sldMk cId="1730120574" sldId="398"/>
            <ac:picMk id="31" creationId="{D2CCCB59-6FCF-3274-BA05-03EBDD49F00A}"/>
          </ac:picMkLst>
        </pc:picChg>
        <pc:picChg chg="del mod">
          <ac:chgData name="Pablo Irarrazaval Mena" userId="3c111ed6-5bfc-416b-8ce2-02d94e7909c8" providerId="ADAL" clId="{16E5ADCD-6450-4F20-847E-4BE127592FA4}" dt="2023-11-18T21:11:03.649" v="589" actId="478"/>
          <ac:picMkLst>
            <pc:docMk/>
            <pc:sldMk cId="1730120574" sldId="398"/>
            <ac:picMk id="34" creationId="{99770018-0727-3547-5B82-B747462BC0F8}"/>
          </ac:picMkLst>
        </pc:picChg>
        <pc:picChg chg="del mod">
          <ac:chgData name="Pablo Irarrazaval Mena" userId="3c111ed6-5bfc-416b-8ce2-02d94e7909c8" providerId="ADAL" clId="{16E5ADCD-6450-4F20-847E-4BE127592FA4}" dt="2023-11-18T21:11:09.188" v="620" actId="478"/>
          <ac:picMkLst>
            <pc:docMk/>
            <pc:sldMk cId="1730120574" sldId="398"/>
            <ac:picMk id="37" creationId="{B5B18E36-6E66-41BF-8068-D5A936E80A02}"/>
          </ac:picMkLst>
        </pc:picChg>
        <pc:picChg chg="del mod">
          <ac:chgData name="Pablo Irarrazaval Mena" userId="3c111ed6-5bfc-416b-8ce2-02d94e7909c8" providerId="ADAL" clId="{16E5ADCD-6450-4F20-847E-4BE127592FA4}" dt="2023-11-18T21:11:15.784" v="650" actId="478"/>
          <ac:picMkLst>
            <pc:docMk/>
            <pc:sldMk cId="1730120574" sldId="398"/>
            <ac:picMk id="40" creationId="{2492A0E5-0E35-BCE4-D912-2431955927A9}"/>
          </ac:picMkLst>
        </pc:picChg>
        <pc:picChg chg="add del mod">
          <ac:chgData name="Pablo Irarrazaval Mena" userId="3c111ed6-5bfc-416b-8ce2-02d94e7909c8" providerId="ADAL" clId="{16E5ADCD-6450-4F20-847E-4BE127592FA4}" dt="2023-11-18T21:14:09.969" v="708" actId="478"/>
          <ac:picMkLst>
            <pc:docMk/>
            <pc:sldMk cId="1730120574" sldId="398"/>
            <ac:picMk id="44" creationId="{0A81865D-13EE-4519-250F-D03F9D3DDD52}"/>
          </ac:picMkLst>
        </pc:picChg>
        <pc:picChg chg="mod ord replST">
          <ac:chgData name="Pablo Irarrazaval Mena" userId="3c111ed6-5bfc-416b-8ce2-02d94e7909c8" providerId="ADAL" clId="{16E5ADCD-6450-4F20-847E-4BE127592FA4}" dt="2023-11-18T21:14:13.756" v="711" actId="1076"/>
          <ac:picMkLst>
            <pc:docMk/>
            <pc:sldMk cId="1730120574" sldId="398"/>
            <ac:picMk id="46" creationId="{6F372B05-3675-581B-896A-13B82C9B6D4E}"/>
          </ac:picMkLst>
        </pc:picChg>
        <pc:cxnChg chg="add mod">
          <ac:chgData name="Pablo Irarrazaval Mena" userId="3c111ed6-5bfc-416b-8ce2-02d94e7909c8" providerId="ADAL" clId="{16E5ADCD-6450-4F20-847E-4BE127592FA4}" dt="2023-11-18T21:12:41.439" v="663" actId="208"/>
          <ac:cxnSpMkLst>
            <pc:docMk/>
            <pc:sldMk cId="1730120574" sldId="398"/>
            <ac:cxnSpMk id="25" creationId="{EF3A9479-4A59-3DC2-13F1-CF02251EE5D0}"/>
          </ac:cxnSpMkLst>
        </pc:cxnChg>
        <pc:cxnChg chg="add mod">
          <ac:chgData name="Pablo Irarrazaval Mena" userId="3c111ed6-5bfc-416b-8ce2-02d94e7909c8" providerId="ADAL" clId="{16E5ADCD-6450-4F20-847E-4BE127592FA4}" dt="2023-11-18T21:12:48.785" v="666" actId="14100"/>
          <ac:cxnSpMkLst>
            <pc:docMk/>
            <pc:sldMk cId="1730120574" sldId="398"/>
            <ac:cxnSpMk id="30" creationId="{61AA0698-4AA5-A19E-9D4B-4A9454AC5043}"/>
          </ac:cxnSpMkLst>
        </pc:cxnChg>
        <pc:cxnChg chg="add mod">
          <ac:chgData name="Pablo Irarrazaval Mena" userId="3c111ed6-5bfc-416b-8ce2-02d94e7909c8" providerId="ADAL" clId="{16E5ADCD-6450-4F20-847E-4BE127592FA4}" dt="2023-11-18T21:12:55.839" v="669" actId="14100"/>
          <ac:cxnSpMkLst>
            <pc:docMk/>
            <pc:sldMk cId="1730120574" sldId="398"/>
            <ac:cxnSpMk id="35" creationId="{8D323905-8647-4AFF-5E98-AE808C55D4B0}"/>
          </ac:cxnSpMkLst>
        </pc:cxnChg>
        <pc:cxnChg chg="add mod">
          <ac:chgData name="Pablo Irarrazaval Mena" userId="3c111ed6-5bfc-416b-8ce2-02d94e7909c8" providerId="ADAL" clId="{16E5ADCD-6450-4F20-847E-4BE127592FA4}" dt="2023-11-18T21:13:02.574" v="672" actId="14100"/>
          <ac:cxnSpMkLst>
            <pc:docMk/>
            <pc:sldMk cId="1730120574" sldId="398"/>
            <ac:cxnSpMk id="39" creationId="{50A97034-E662-36CD-DBF6-F831C90A1569}"/>
          </ac:cxnSpMkLst>
        </pc:cxnChg>
      </pc:sldChg>
      <pc:sldChg chg="addSp delSp modSp new mod">
        <pc:chgData name="Pablo Irarrazaval Mena" userId="3c111ed6-5bfc-416b-8ce2-02d94e7909c8" providerId="ADAL" clId="{16E5ADCD-6450-4F20-847E-4BE127592FA4}" dt="2023-11-18T21:23:50.474" v="1088" actId="1076"/>
        <pc:sldMkLst>
          <pc:docMk/>
          <pc:sldMk cId="2798960404" sldId="399"/>
        </pc:sldMkLst>
        <pc:spChg chg="mod">
          <ac:chgData name="Pablo Irarrazaval Mena" userId="3c111ed6-5bfc-416b-8ce2-02d94e7909c8" providerId="ADAL" clId="{16E5ADCD-6450-4F20-847E-4BE127592FA4}" dt="2023-11-18T21:15:01.027" v="745" actId="20577"/>
          <ac:spMkLst>
            <pc:docMk/>
            <pc:sldMk cId="2798960404" sldId="399"/>
            <ac:spMk id="2" creationId="{C909A873-5DCB-BEE1-607E-981E2A7C48BB}"/>
          </ac:spMkLst>
        </pc:spChg>
        <pc:spChg chg="del">
          <ac:chgData name="Pablo Irarrazaval Mena" userId="3c111ed6-5bfc-416b-8ce2-02d94e7909c8" providerId="ADAL" clId="{16E5ADCD-6450-4F20-847E-4BE127592FA4}" dt="2023-11-18T21:14:50.918" v="713" actId="478"/>
          <ac:spMkLst>
            <pc:docMk/>
            <pc:sldMk cId="2798960404" sldId="399"/>
            <ac:spMk id="3" creationId="{B3792867-2988-C87E-005B-B81D2EE37B30}"/>
          </ac:spMkLst>
        </pc:spChg>
        <pc:spChg chg="add mod">
          <ac:chgData name="Pablo Irarrazaval Mena" userId="3c111ed6-5bfc-416b-8ce2-02d94e7909c8" providerId="ADAL" clId="{16E5ADCD-6450-4F20-847E-4BE127592FA4}" dt="2023-11-18T21:16:35.645" v="784" actId="1076"/>
          <ac:spMkLst>
            <pc:docMk/>
            <pc:sldMk cId="2798960404" sldId="399"/>
            <ac:spMk id="7" creationId="{8EF28382-EC6F-A7E4-D300-EBCFB5F6D3F3}"/>
          </ac:spMkLst>
        </pc:spChg>
        <pc:spChg chg="add mod">
          <ac:chgData name="Pablo Irarrazaval Mena" userId="3c111ed6-5bfc-416b-8ce2-02d94e7909c8" providerId="ADAL" clId="{16E5ADCD-6450-4F20-847E-4BE127592FA4}" dt="2023-11-18T21:17:48.749" v="961" actId="20577"/>
          <ac:spMkLst>
            <pc:docMk/>
            <pc:sldMk cId="2798960404" sldId="399"/>
            <ac:spMk id="12" creationId="{0CFEB6B5-B985-8B85-9FCA-E7A12B934514}"/>
          </ac:spMkLst>
        </pc:spChg>
        <pc:picChg chg="add del mod">
          <ac:chgData name="Pablo Irarrazaval Mena" userId="3c111ed6-5bfc-416b-8ce2-02d94e7909c8" providerId="ADAL" clId="{16E5ADCD-6450-4F20-847E-4BE127592FA4}" dt="2023-11-18T21:17:15.499" v="840" actId="478"/>
          <ac:picMkLst>
            <pc:docMk/>
            <pc:sldMk cId="2798960404" sldId="399"/>
            <ac:picMk id="4" creationId="{E62F7C4E-D280-80BB-44CB-9D727CBC2E6E}"/>
          </ac:picMkLst>
        </pc:picChg>
        <pc:picChg chg="del mod replST">
          <ac:chgData name="Pablo Irarrazaval Mena" userId="3c111ed6-5bfc-416b-8ce2-02d94e7909c8" providerId="ADAL" clId="{16E5ADCD-6450-4F20-847E-4BE127592FA4}" dt="2023-11-18T21:20:25.713" v="993" actId="478"/>
          <ac:picMkLst>
            <pc:docMk/>
            <pc:sldMk cId="2798960404" sldId="399"/>
            <ac:picMk id="6" creationId="{6DC34AEE-6260-023B-EE82-6A111F2BEAF4}"/>
          </ac:picMkLst>
        </pc:picChg>
        <pc:picChg chg="mod replST">
          <ac:chgData name="Pablo Irarrazaval Mena" userId="3c111ed6-5bfc-416b-8ce2-02d94e7909c8" providerId="ADAL" clId="{16E5ADCD-6450-4F20-847E-4BE127592FA4}" dt="2023-11-18T21:16:58.387" v="809" actId="1076"/>
          <ac:picMkLst>
            <pc:docMk/>
            <pc:sldMk cId="2798960404" sldId="399"/>
            <ac:picMk id="9" creationId="{5DD81BDE-9A96-D2FF-CEB6-01871FA39379}"/>
          </ac:picMkLst>
        </pc:picChg>
        <pc:picChg chg="mod ord replST">
          <ac:chgData name="Pablo Irarrazaval Mena" userId="3c111ed6-5bfc-416b-8ce2-02d94e7909c8" providerId="ADAL" clId="{16E5ADCD-6450-4F20-847E-4BE127592FA4}" dt="2023-11-18T21:17:15.501" v="842" actId="962"/>
          <ac:picMkLst>
            <pc:docMk/>
            <pc:sldMk cId="2798960404" sldId="399"/>
            <ac:picMk id="11" creationId="{7FA08DB4-3E47-2819-60E5-C5CDE3023486}"/>
          </ac:picMkLst>
        </pc:picChg>
        <pc:picChg chg="del mod ord replST">
          <ac:chgData name="Pablo Irarrazaval Mena" userId="3c111ed6-5bfc-416b-8ce2-02d94e7909c8" providerId="ADAL" clId="{16E5ADCD-6450-4F20-847E-4BE127592FA4}" dt="2023-11-18T21:21:09.004" v="1027" actId="478"/>
          <ac:picMkLst>
            <pc:docMk/>
            <pc:sldMk cId="2798960404" sldId="399"/>
            <ac:picMk id="14" creationId="{695EF426-7C67-76F9-7BD4-2E9A66F1A29A}"/>
          </ac:picMkLst>
        </pc:picChg>
        <pc:picChg chg="del mod ord replST">
          <ac:chgData name="Pablo Irarrazaval Mena" userId="3c111ed6-5bfc-416b-8ce2-02d94e7909c8" providerId="ADAL" clId="{16E5ADCD-6450-4F20-847E-4BE127592FA4}" dt="2023-11-18T21:21:35.755" v="1060" actId="478"/>
          <ac:picMkLst>
            <pc:docMk/>
            <pc:sldMk cId="2798960404" sldId="399"/>
            <ac:picMk id="16" creationId="{3DF95FF3-013A-6B05-E964-FBA9C9B96847}"/>
          </ac:picMkLst>
        </pc:picChg>
        <pc:picChg chg="mod ord replST">
          <ac:chgData name="Pablo Irarrazaval Mena" userId="3c111ed6-5bfc-416b-8ce2-02d94e7909c8" providerId="ADAL" clId="{16E5ADCD-6450-4F20-847E-4BE127592FA4}" dt="2023-11-18T21:21:42.320" v="1063" actId="1076"/>
          <ac:picMkLst>
            <pc:docMk/>
            <pc:sldMk cId="2798960404" sldId="399"/>
            <ac:picMk id="18" creationId="{80327EBE-DD39-29E2-B5CC-A5FF77CA6248}"/>
          </ac:picMkLst>
        </pc:picChg>
        <pc:picChg chg="mod replST">
          <ac:chgData name="Pablo Irarrazaval Mena" userId="3c111ed6-5bfc-416b-8ce2-02d94e7909c8" providerId="ADAL" clId="{16E5ADCD-6450-4F20-847E-4BE127592FA4}" dt="2023-11-18T21:23:50.474" v="1088" actId="1076"/>
          <ac:picMkLst>
            <pc:docMk/>
            <pc:sldMk cId="2798960404" sldId="399"/>
            <ac:picMk id="20" creationId="{C157203D-A159-3DA2-FB48-62D2E1F7C383}"/>
          </ac:picMkLst>
        </pc:picChg>
      </pc:sldChg>
      <pc:sldChg chg="addSp delSp modSp add mod">
        <pc:chgData name="Pablo Irarrazaval Mena" userId="3c111ed6-5bfc-416b-8ce2-02d94e7909c8" providerId="ADAL" clId="{16E5ADCD-6450-4F20-847E-4BE127592FA4}" dt="2023-11-18T21:42:14.087" v="1930" actId="962"/>
        <pc:sldMkLst>
          <pc:docMk/>
          <pc:sldMk cId="84378649" sldId="400"/>
        </pc:sldMkLst>
        <pc:spChg chg="mod">
          <ac:chgData name="Pablo Irarrazaval Mena" userId="3c111ed6-5bfc-416b-8ce2-02d94e7909c8" providerId="ADAL" clId="{16E5ADCD-6450-4F20-847E-4BE127592FA4}" dt="2023-11-18T21:26:50.716" v="1255" actId="20577"/>
          <ac:spMkLst>
            <pc:docMk/>
            <pc:sldMk cId="84378649" sldId="400"/>
            <ac:spMk id="7" creationId="{8EF28382-EC6F-A7E4-D300-EBCFB5F6D3F3}"/>
          </ac:spMkLst>
        </pc:spChg>
        <pc:spChg chg="del">
          <ac:chgData name="Pablo Irarrazaval Mena" userId="3c111ed6-5bfc-416b-8ce2-02d94e7909c8" providerId="ADAL" clId="{16E5ADCD-6450-4F20-847E-4BE127592FA4}" dt="2023-11-18T21:26:15.060" v="1202" actId="478"/>
          <ac:spMkLst>
            <pc:docMk/>
            <pc:sldMk cId="84378649" sldId="400"/>
            <ac:spMk id="12" creationId="{0CFEB6B5-B985-8B85-9FCA-E7A12B934514}"/>
          </ac:spMkLst>
        </pc:spChg>
        <pc:picChg chg="del mod ord replST">
          <ac:chgData name="Pablo Irarrazaval Mena" userId="3c111ed6-5bfc-416b-8ce2-02d94e7909c8" providerId="ADAL" clId="{16E5ADCD-6450-4F20-847E-4BE127592FA4}" dt="2023-11-18T21:25:29.300" v="1154" actId="478"/>
          <ac:picMkLst>
            <pc:docMk/>
            <pc:sldMk cId="84378649" sldId="400"/>
            <ac:picMk id="4" creationId="{DA24A552-B347-3D1B-7DB2-BC97FD893BE5}"/>
          </ac:picMkLst>
        </pc:picChg>
        <pc:picChg chg="mod ord replST">
          <ac:chgData name="Pablo Irarrazaval Mena" userId="3c111ed6-5bfc-416b-8ce2-02d94e7909c8" providerId="ADAL" clId="{16E5ADCD-6450-4F20-847E-4BE127592FA4}" dt="2023-11-18T21:25:51.622" v="1200" actId="1037"/>
          <ac:picMkLst>
            <pc:docMk/>
            <pc:sldMk cId="84378649" sldId="400"/>
            <ac:picMk id="6" creationId="{895743A3-E4C5-B6AD-50F6-8599D8A5DCC8}"/>
          </ac:picMkLst>
        </pc:picChg>
        <pc:picChg chg="add del mod">
          <ac:chgData name="Pablo Irarrazaval Mena" userId="3c111ed6-5bfc-416b-8ce2-02d94e7909c8" providerId="ADAL" clId="{16E5ADCD-6450-4F20-847E-4BE127592FA4}" dt="2023-11-18T21:28:11.441" v="1285" actId="478"/>
          <ac:picMkLst>
            <pc:docMk/>
            <pc:sldMk cId="84378649" sldId="400"/>
            <ac:picMk id="8" creationId="{CB40A58E-49C2-57BE-7E73-B39AFDA19E30}"/>
          </ac:picMkLst>
        </pc:picChg>
        <pc:picChg chg="del mod">
          <ac:chgData name="Pablo Irarrazaval Mena" userId="3c111ed6-5bfc-416b-8ce2-02d94e7909c8" providerId="ADAL" clId="{16E5ADCD-6450-4F20-847E-4BE127592FA4}" dt="2023-11-18T21:25:22.455" v="1122" actId="478"/>
          <ac:picMkLst>
            <pc:docMk/>
            <pc:sldMk cId="84378649" sldId="400"/>
            <ac:picMk id="9" creationId="{5DD81BDE-9A96-D2FF-CEB6-01871FA39379}"/>
          </ac:picMkLst>
        </pc:picChg>
        <pc:picChg chg="del">
          <ac:chgData name="Pablo Irarrazaval Mena" userId="3c111ed6-5bfc-416b-8ce2-02d94e7909c8" providerId="ADAL" clId="{16E5ADCD-6450-4F20-847E-4BE127592FA4}" dt="2023-11-18T21:25:47.328" v="1189" actId="478"/>
          <ac:picMkLst>
            <pc:docMk/>
            <pc:sldMk cId="84378649" sldId="400"/>
            <ac:picMk id="11" creationId="{7FA08DB4-3E47-2819-60E5-C5CDE3023486}"/>
          </ac:picMkLst>
        </pc:picChg>
        <pc:picChg chg="del mod ord replST">
          <ac:chgData name="Pablo Irarrazaval Mena" userId="3c111ed6-5bfc-416b-8ce2-02d94e7909c8" providerId="ADAL" clId="{16E5ADCD-6450-4F20-847E-4BE127592FA4}" dt="2023-11-18T21:28:30.914" v="1316" actId="478"/>
          <ac:picMkLst>
            <pc:docMk/>
            <pc:sldMk cId="84378649" sldId="400"/>
            <ac:picMk id="13" creationId="{AFAC6855-7EEA-DC9D-273E-2EF6C233CA08}"/>
          </ac:picMkLst>
        </pc:picChg>
        <pc:picChg chg="del mod ord replST">
          <ac:chgData name="Pablo Irarrazaval Mena" userId="3c111ed6-5bfc-416b-8ce2-02d94e7909c8" providerId="ADAL" clId="{16E5ADCD-6450-4F20-847E-4BE127592FA4}" dt="2023-11-18T21:28:55.791" v="1346" actId="478"/>
          <ac:picMkLst>
            <pc:docMk/>
            <pc:sldMk cId="84378649" sldId="400"/>
            <ac:picMk id="15" creationId="{B15D4E2B-4B10-4B15-80B7-E79BD3A848B2}"/>
          </ac:picMkLst>
        </pc:picChg>
        <pc:picChg chg="del mod ord replST">
          <ac:chgData name="Pablo Irarrazaval Mena" userId="3c111ed6-5bfc-416b-8ce2-02d94e7909c8" providerId="ADAL" clId="{16E5ADCD-6450-4F20-847E-4BE127592FA4}" dt="2023-11-18T21:29:53.209" v="1376" actId="478"/>
          <ac:picMkLst>
            <pc:docMk/>
            <pc:sldMk cId="84378649" sldId="400"/>
            <ac:picMk id="17" creationId="{94F37020-50E0-2929-FE32-9174E2E6AC1F}"/>
          </ac:picMkLst>
        </pc:picChg>
        <pc:picChg chg="del">
          <ac:chgData name="Pablo Irarrazaval Mena" userId="3c111ed6-5bfc-416b-8ce2-02d94e7909c8" providerId="ADAL" clId="{16E5ADCD-6450-4F20-847E-4BE127592FA4}" dt="2023-11-18T21:26:12.967" v="1201" actId="478"/>
          <ac:picMkLst>
            <pc:docMk/>
            <pc:sldMk cId="84378649" sldId="400"/>
            <ac:picMk id="18" creationId="{80327EBE-DD39-29E2-B5CC-A5FF77CA6248}"/>
          </ac:picMkLst>
        </pc:picChg>
        <pc:picChg chg="mod">
          <ac:chgData name="Pablo Irarrazaval Mena" userId="3c111ed6-5bfc-416b-8ce2-02d94e7909c8" providerId="ADAL" clId="{16E5ADCD-6450-4F20-847E-4BE127592FA4}" dt="2023-11-18T21:26:32.179" v="1217" actId="1076"/>
          <ac:picMkLst>
            <pc:docMk/>
            <pc:sldMk cId="84378649" sldId="400"/>
            <ac:picMk id="20" creationId="{C157203D-A159-3DA2-FB48-62D2E1F7C383}"/>
          </ac:picMkLst>
        </pc:picChg>
        <pc:picChg chg="del mod ord replST">
          <ac:chgData name="Pablo Irarrazaval Mena" userId="3c111ed6-5bfc-416b-8ce2-02d94e7909c8" providerId="ADAL" clId="{16E5ADCD-6450-4F20-847E-4BE127592FA4}" dt="2023-11-18T21:33:14.517" v="1472" actId="478"/>
          <ac:picMkLst>
            <pc:docMk/>
            <pc:sldMk cId="84378649" sldId="400"/>
            <ac:picMk id="21" creationId="{68D7CACA-E55C-D642-FCE6-697D7A459B24}"/>
          </ac:picMkLst>
        </pc:picChg>
        <pc:picChg chg="add del mod">
          <ac:chgData name="Pablo Irarrazaval Mena" userId="3c111ed6-5bfc-416b-8ce2-02d94e7909c8" providerId="ADAL" clId="{16E5ADCD-6450-4F20-847E-4BE127592FA4}" dt="2023-11-18T21:32:07.231" v="1411" actId="478"/>
          <ac:picMkLst>
            <pc:docMk/>
            <pc:sldMk cId="84378649" sldId="400"/>
            <ac:picMk id="22" creationId="{B24FC7ED-7C42-0804-0A9B-424E7B48E024}"/>
          </ac:picMkLst>
        </pc:picChg>
        <pc:picChg chg="del mod ord replST">
          <ac:chgData name="Pablo Irarrazaval Mena" userId="3c111ed6-5bfc-416b-8ce2-02d94e7909c8" providerId="ADAL" clId="{16E5ADCD-6450-4F20-847E-4BE127592FA4}" dt="2023-11-18T21:32:17.046" v="1441" actId="478"/>
          <ac:picMkLst>
            <pc:docMk/>
            <pc:sldMk cId="84378649" sldId="400"/>
            <ac:picMk id="24" creationId="{4689E1EB-95A6-2CB6-5F98-4D862AA0039D}"/>
          </ac:picMkLst>
        </pc:picChg>
        <pc:picChg chg="del mod ord replST">
          <ac:chgData name="Pablo Irarrazaval Mena" userId="3c111ed6-5bfc-416b-8ce2-02d94e7909c8" providerId="ADAL" clId="{16E5ADCD-6450-4F20-847E-4BE127592FA4}" dt="2023-11-18T21:35:24.499" v="1533" actId="478"/>
          <ac:picMkLst>
            <pc:docMk/>
            <pc:sldMk cId="84378649" sldId="400"/>
            <ac:picMk id="26" creationId="{2754AF42-5992-C71D-DCBA-E5A225C1A767}"/>
          </ac:picMkLst>
        </pc:picChg>
        <pc:picChg chg="del mod ord replST">
          <ac:chgData name="Pablo Irarrazaval Mena" userId="3c111ed6-5bfc-416b-8ce2-02d94e7909c8" providerId="ADAL" clId="{16E5ADCD-6450-4F20-847E-4BE127592FA4}" dt="2023-11-18T21:33:25.405" v="1503" actId="478"/>
          <ac:picMkLst>
            <pc:docMk/>
            <pc:sldMk cId="84378649" sldId="400"/>
            <ac:picMk id="28" creationId="{7CA24D00-58D4-AE80-5595-D867934BA380}"/>
          </ac:picMkLst>
        </pc:picChg>
        <pc:picChg chg="mod ord replST">
          <ac:chgData name="Pablo Irarrazaval Mena" userId="3c111ed6-5bfc-416b-8ce2-02d94e7909c8" providerId="ADAL" clId="{16E5ADCD-6450-4F20-847E-4BE127592FA4}" dt="2023-11-18T21:33:25.408" v="1505" actId="962"/>
          <ac:picMkLst>
            <pc:docMk/>
            <pc:sldMk cId="84378649" sldId="400"/>
            <ac:picMk id="30" creationId="{E62D3258-B56A-737A-C5A5-29966252888C}"/>
          </ac:picMkLst>
        </pc:picChg>
        <pc:picChg chg="del mod ord replST">
          <ac:chgData name="Pablo Irarrazaval Mena" userId="3c111ed6-5bfc-416b-8ce2-02d94e7909c8" providerId="ADAL" clId="{16E5ADCD-6450-4F20-847E-4BE127592FA4}" dt="2023-11-18T21:35:56.675" v="1563" actId="478"/>
          <ac:picMkLst>
            <pc:docMk/>
            <pc:sldMk cId="84378649" sldId="400"/>
            <ac:picMk id="32" creationId="{DECCD2D9-D714-35F8-21CB-34846C7D9F14}"/>
          </ac:picMkLst>
        </pc:picChg>
        <pc:picChg chg="del mod ord replST">
          <ac:chgData name="Pablo Irarrazaval Mena" userId="3c111ed6-5bfc-416b-8ce2-02d94e7909c8" providerId="ADAL" clId="{16E5ADCD-6450-4F20-847E-4BE127592FA4}" dt="2023-11-18T21:36:36.512" v="1593" actId="478"/>
          <ac:picMkLst>
            <pc:docMk/>
            <pc:sldMk cId="84378649" sldId="400"/>
            <ac:picMk id="34" creationId="{4A1D21DA-8DFE-1960-0B9C-29CDA7738A70}"/>
          </ac:picMkLst>
        </pc:picChg>
        <pc:picChg chg="del mod ord replST">
          <ac:chgData name="Pablo Irarrazaval Mena" userId="3c111ed6-5bfc-416b-8ce2-02d94e7909c8" providerId="ADAL" clId="{16E5ADCD-6450-4F20-847E-4BE127592FA4}" dt="2023-11-18T21:36:42.442" v="1623" actId="478"/>
          <ac:picMkLst>
            <pc:docMk/>
            <pc:sldMk cId="84378649" sldId="400"/>
            <ac:picMk id="36" creationId="{48847634-3174-3F41-FE05-A41CE5E23B4C}"/>
          </ac:picMkLst>
        </pc:picChg>
        <pc:picChg chg="del mod ord replST">
          <ac:chgData name="Pablo Irarrazaval Mena" userId="3c111ed6-5bfc-416b-8ce2-02d94e7909c8" providerId="ADAL" clId="{16E5ADCD-6450-4F20-847E-4BE127592FA4}" dt="2023-11-18T21:36:56.187" v="1653" actId="478"/>
          <ac:picMkLst>
            <pc:docMk/>
            <pc:sldMk cId="84378649" sldId="400"/>
            <ac:picMk id="38" creationId="{F193FB57-9E3A-E9EC-24D8-23CC5BA488A1}"/>
          </ac:picMkLst>
        </pc:picChg>
        <pc:picChg chg="del mod ord replST">
          <ac:chgData name="Pablo Irarrazaval Mena" userId="3c111ed6-5bfc-416b-8ce2-02d94e7909c8" providerId="ADAL" clId="{16E5ADCD-6450-4F20-847E-4BE127592FA4}" dt="2023-11-18T21:37:34.544" v="1683" actId="478"/>
          <ac:picMkLst>
            <pc:docMk/>
            <pc:sldMk cId="84378649" sldId="400"/>
            <ac:picMk id="40" creationId="{3E5D4493-1E25-3399-5DD5-C4E6B30B1788}"/>
          </ac:picMkLst>
        </pc:picChg>
        <pc:picChg chg="del mod ord replST">
          <ac:chgData name="Pablo Irarrazaval Mena" userId="3c111ed6-5bfc-416b-8ce2-02d94e7909c8" providerId="ADAL" clId="{16E5ADCD-6450-4F20-847E-4BE127592FA4}" dt="2023-11-18T21:38:04.632" v="1713" actId="478"/>
          <ac:picMkLst>
            <pc:docMk/>
            <pc:sldMk cId="84378649" sldId="400"/>
            <ac:picMk id="42" creationId="{6AD67C40-670B-A660-D182-FF81A4734B97}"/>
          </ac:picMkLst>
        </pc:picChg>
        <pc:picChg chg="del mod ord replST">
          <ac:chgData name="Pablo Irarrazaval Mena" userId="3c111ed6-5bfc-416b-8ce2-02d94e7909c8" providerId="ADAL" clId="{16E5ADCD-6450-4F20-847E-4BE127592FA4}" dt="2023-11-18T21:38:58.732" v="1743" actId="478"/>
          <ac:picMkLst>
            <pc:docMk/>
            <pc:sldMk cId="84378649" sldId="400"/>
            <ac:picMk id="44" creationId="{B9151D9E-3BE0-EA3A-BCC1-05DC045EED0B}"/>
          </ac:picMkLst>
        </pc:picChg>
        <pc:picChg chg="mod ord replST">
          <ac:chgData name="Pablo Irarrazaval Mena" userId="3c111ed6-5bfc-416b-8ce2-02d94e7909c8" providerId="ADAL" clId="{16E5ADCD-6450-4F20-847E-4BE127592FA4}" dt="2023-11-18T21:39:27.030" v="1747" actId="1076"/>
          <ac:picMkLst>
            <pc:docMk/>
            <pc:sldMk cId="84378649" sldId="400"/>
            <ac:picMk id="46" creationId="{9D84C09F-A975-C72B-EDE8-B3A844393D90}"/>
          </ac:picMkLst>
        </pc:picChg>
        <pc:picChg chg="add del mod">
          <ac:chgData name="Pablo Irarrazaval Mena" userId="3c111ed6-5bfc-416b-8ce2-02d94e7909c8" providerId="ADAL" clId="{16E5ADCD-6450-4F20-847E-4BE127592FA4}" dt="2023-11-18T21:40:38.491" v="1777" actId="478"/>
          <ac:picMkLst>
            <pc:docMk/>
            <pc:sldMk cId="84378649" sldId="400"/>
            <ac:picMk id="47" creationId="{0FEA6F59-7A61-FD26-10CA-2AE2C89C308A}"/>
          </ac:picMkLst>
        </pc:picChg>
        <pc:picChg chg="del mod ord replST">
          <ac:chgData name="Pablo Irarrazaval Mena" userId="3c111ed6-5bfc-416b-8ce2-02d94e7909c8" providerId="ADAL" clId="{16E5ADCD-6450-4F20-847E-4BE127592FA4}" dt="2023-11-18T21:41:10.163" v="1808" actId="478"/>
          <ac:picMkLst>
            <pc:docMk/>
            <pc:sldMk cId="84378649" sldId="400"/>
            <ac:picMk id="49" creationId="{AA7466EA-27F0-0ACB-D918-9A79ADEF7296}"/>
          </ac:picMkLst>
        </pc:picChg>
        <pc:picChg chg="del mod ord replST">
          <ac:chgData name="Pablo Irarrazaval Mena" userId="3c111ed6-5bfc-416b-8ce2-02d94e7909c8" providerId="ADAL" clId="{16E5ADCD-6450-4F20-847E-4BE127592FA4}" dt="2023-11-18T21:41:25.372" v="1838" actId="478"/>
          <ac:picMkLst>
            <pc:docMk/>
            <pc:sldMk cId="84378649" sldId="400"/>
            <ac:picMk id="51" creationId="{17186A2C-1170-E52F-259C-56722B64A624}"/>
          </ac:picMkLst>
        </pc:picChg>
        <pc:picChg chg="del mod ord replST">
          <ac:chgData name="Pablo Irarrazaval Mena" userId="3c111ed6-5bfc-416b-8ce2-02d94e7909c8" providerId="ADAL" clId="{16E5ADCD-6450-4F20-847E-4BE127592FA4}" dt="2023-11-18T21:41:48.710" v="1868" actId="478"/>
          <ac:picMkLst>
            <pc:docMk/>
            <pc:sldMk cId="84378649" sldId="400"/>
            <ac:picMk id="53" creationId="{47402EA1-BD7C-0BC6-22AA-47D1BD49E0D7}"/>
          </ac:picMkLst>
        </pc:picChg>
        <pc:picChg chg="del mod ord replST">
          <ac:chgData name="Pablo Irarrazaval Mena" userId="3c111ed6-5bfc-416b-8ce2-02d94e7909c8" providerId="ADAL" clId="{16E5ADCD-6450-4F20-847E-4BE127592FA4}" dt="2023-11-18T21:42:04.939" v="1898" actId="478"/>
          <ac:picMkLst>
            <pc:docMk/>
            <pc:sldMk cId="84378649" sldId="400"/>
            <ac:picMk id="55" creationId="{CD5610D6-2319-80F6-ACA7-E55887F63160}"/>
          </ac:picMkLst>
        </pc:picChg>
        <pc:picChg chg="del mod ord replST">
          <ac:chgData name="Pablo Irarrazaval Mena" userId="3c111ed6-5bfc-416b-8ce2-02d94e7909c8" providerId="ADAL" clId="{16E5ADCD-6450-4F20-847E-4BE127592FA4}" dt="2023-11-18T21:42:14.085" v="1928" actId="478"/>
          <ac:picMkLst>
            <pc:docMk/>
            <pc:sldMk cId="84378649" sldId="400"/>
            <ac:picMk id="57" creationId="{82DAC7A3-18A7-B430-30ED-7C916057B3B2}"/>
          </ac:picMkLst>
        </pc:picChg>
        <pc:picChg chg="mod ord replST">
          <ac:chgData name="Pablo Irarrazaval Mena" userId="3c111ed6-5bfc-416b-8ce2-02d94e7909c8" providerId="ADAL" clId="{16E5ADCD-6450-4F20-847E-4BE127592FA4}" dt="2023-11-18T21:42:14.087" v="1930" actId="962"/>
          <ac:picMkLst>
            <pc:docMk/>
            <pc:sldMk cId="84378649" sldId="400"/>
            <ac:picMk id="59" creationId="{D7408173-CC7D-3ECF-6A21-19DA611722AD}"/>
          </ac:picMkLst>
        </pc:picChg>
      </pc:sldChg>
      <pc:sldChg chg="addSp delSp modSp add mod">
        <pc:chgData name="Pablo Irarrazaval Mena" userId="3c111ed6-5bfc-416b-8ce2-02d94e7909c8" providerId="ADAL" clId="{16E5ADCD-6450-4F20-847E-4BE127592FA4}" dt="2023-11-18T21:56:37.536" v="2376" actId="1076"/>
        <pc:sldMkLst>
          <pc:docMk/>
          <pc:sldMk cId="1901639830" sldId="401"/>
        </pc:sldMkLst>
        <pc:spChg chg="mod">
          <ac:chgData name="Pablo Irarrazaval Mena" userId="3c111ed6-5bfc-416b-8ce2-02d94e7909c8" providerId="ADAL" clId="{16E5ADCD-6450-4F20-847E-4BE127592FA4}" dt="2023-11-18T21:43:33.582" v="1997" actId="20577"/>
          <ac:spMkLst>
            <pc:docMk/>
            <pc:sldMk cId="1901639830" sldId="401"/>
            <ac:spMk id="7" creationId="{8EF28382-EC6F-A7E4-D300-EBCFB5F6D3F3}"/>
          </ac:spMkLst>
        </pc:spChg>
        <pc:spChg chg="add mod">
          <ac:chgData name="Pablo Irarrazaval Mena" userId="3c111ed6-5bfc-416b-8ce2-02d94e7909c8" providerId="ADAL" clId="{16E5ADCD-6450-4F20-847E-4BE127592FA4}" dt="2023-11-18T21:50:55.922" v="2271" actId="1076"/>
          <ac:spMkLst>
            <pc:docMk/>
            <pc:sldMk cId="1901639830" sldId="401"/>
            <ac:spMk id="9" creationId="{CD408746-8C97-33C8-BC3F-46E502E73014}"/>
          </ac:spMkLst>
        </pc:spChg>
        <pc:spChg chg="add mod">
          <ac:chgData name="Pablo Irarrazaval Mena" userId="3c111ed6-5bfc-416b-8ce2-02d94e7909c8" providerId="ADAL" clId="{16E5ADCD-6450-4F20-847E-4BE127592FA4}" dt="2023-11-18T21:50:55.922" v="2271" actId="1076"/>
          <ac:spMkLst>
            <pc:docMk/>
            <pc:sldMk cId="1901639830" sldId="401"/>
            <ac:spMk id="10" creationId="{2CFB36E7-A745-1B4B-77F5-561B86AD14E7}"/>
          </ac:spMkLst>
        </pc:spChg>
        <pc:spChg chg="add mod">
          <ac:chgData name="Pablo Irarrazaval Mena" userId="3c111ed6-5bfc-416b-8ce2-02d94e7909c8" providerId="ADAL" clId="{16E5ADCD-6450-4F20-847E-4BE127592FA4}" dt="2023-11-18T21:56:37.536" v="2376" actId="1076"/>
          <ac:spMkLst>
            <pc:docMk/>
            <pc:sldMk cId="1901639830" sldId="401"/>
            <ac:spMk id="22" creationId="{5D937302-42AF-8247-1871-02E0B6C63501}"/>
          </ac:spMkLst>
        </pc:spChg>
        <pc:picChg chg="mod ord replST">
          <ac:chgData name="Pablo Irarrazaval Mena" userId="3c111ed6-5bfc-416b-8ce2-02d94e7909c8" providerId="ADAL" clId="{16E5ADCD-6450-4F20-847E-4BE127592FA4}" dt="2023-11-18T21:43:36.661" v="1998" actId="1076"/>
          <ac:picMkLst>
            <pc:docMk/>
            <pc:sldMk cId="1901639830" sldId="401"/>
            <ac:picMk id="4" creationId="{46DBC43E-ED2E-41B7-4E92-B2A88B1B4E9D}"/>
          </ac:picMkLst>
        </pc:picChg>
        <pc:picChg chg="del mod">
          <ac:chgData name="Pablo Irarrazaval Mena" userId="3c111ed6-5bfc-416b-8ce2-02d94e7909c8" providerId="ADAL" clId="{16E5ADCD-6450-4F20-847E-4BE127592FA4}" dt="2023-11-18T21:43:18.693" v="1972" actId="478"/>
          <ac:picMkLst>
            <pc:docMk/>
            <pc:sldMk cId="1901639830" sldId="401"/>
            <ac:picMk id="6" creationId="{895743A3-E4C5-B6AD-50F6-8599D8A5DCC8}"/>
          </ac:picMkLst>
        </pc:picChg>
        <pc:picChg chg="mod ord replST">
          <ac:chgData name="Pablo Irarrazaval Mena" userId="3c111ed6-5bfc-416b-8ce2-02d94e7909c8" providerId="ADAL" clId="{16E5ADCD-6450-4F20-847E-4BE127592FA4}" dt="2023-11-18T21:50:55.922" v="2271" actId="1076"/>
          <ac:picMkLst>
            <pc:docMk/>
            <pc:sldMk cId="1901639830" sldId="401"/>
            <ac:picMk id="8" creationId="{47E72F72-773F-E4F6-CE12-50E390AEC433}"/>
          </ac:picMkLst>
        </pc:picChg>
        <pc:picChg chg="add del mod">
          <ac:chgData name="Pablo Irarrazaval Mena" userId="3c111ed6-5bfc-416b-8ce2-02d94e7909c8" providerId="ADAL" clId="{16E5ADCD-6450-4F20-847E-4BE127592FA4}" dt="2023-11-18T21:52:07.459" v="2301" actId="478"/>
          <ac:picMkLst>
            <pc:docMk/>
            <pc:sldMk cId="1901639830" sldId="401"/>
            <ac:picMk id="16" creationId="{01A3FEE1-FE37-3513-E072-9D0EABFD08BA}"/>
          </ac:picMkLst>
        </pc:picChg>
        <pc:picChg chg="del mod ord replST">
          <ac:chgData name="Pablo Irarrazaval Mena" userId="3c111ed6-5bfc-416b-8ce2-02d94e7909c8" providerId="ADAL" clId="{16E5ADCD-6450-4F20-847E-4BE127592FA4}" dt="2023-11-18T21:55:55.708" v="2332" actId="478"/>
          <ac:picMkLst>
            <pc:docMk/>
            <pc:sldMk cId="1901639830" sldId="401"/>
            <ac:picMk id="18" creationId="{73BB2A94-CEE1-E7E5-62AF-FDDCFF061341}"/>
          </ac:picMkLst>
        </pc:picChg>
        <pc:picChg chg="del">
          <ac:chgData name="Pablo Irarrazaval Mena" userId="3c111ed6-5bfc-416b-8ce2-02d94e7909c8" providerId="ADAL" clId="{16E5ADCD-6450-4F20-847E-4BE127592FA4}" dt="2023-11-18T21:43:26.498" v="1975" actId="478"/>
          <ac:picMkLst>
            <pc:docMk/>
            <pc:sldMk cId="1901639830" sldId="401"/>
            <ac:picMk id="20" creationId="{C157203D-A159-3DA2-FB48-62D2E1F7C383}"/>
          </ac:picMkLst>
        </pc:picChg>
        <pc:picChg chg="mod ord replST">
          <ac:chgData name="Pablo Irarrazaval Mena" userId="3c111ed6-5bfc-416b-8ce2-02d94e7909c8" providerId="ADAL" clId="{16E5ADCD-6450-4F20-847E-4BE127592FA4}" dt="2023-11-18T21:56:15.034" v="2336" actId="1076"/>
          <ac:picMkLst>
            <pc:docMk/>
            <pc:sldMk cId="1901639830" sldId="401"/>
            <ac:picMk id="21" creationId="{599A9952-35FF-C0B7-CC0B-9C1702A18116}"/>
          </ac:picMkLst>
        </pc:picChg>
        <pc:picChg chg="del mod">
          <ac:chgData name="Pablo Irarrazaval Mena" userId="3c111ed6-5bfc-416b-8ce2-02d94e7909c8" providerId="ADAL" clId="{16E5ADCD-6450-4F20-847E-4BE127592FA4}" dt="2023-11-18T21:44:09.180" v="2029" actId="478"/>
          <ac:picMkLst>
            <pc:docMk/>
            <pc:sldMk cId="1901639830" sldId="401"/>
            <ac:picMk id="30" creationId="{E62D3258-B56A-737A-C5A5-29966252888C}"/>
          </ac:picMkLst>
        </pc:picChg>
        <pc:picChg chg="del mod">
          <ac:chgData name="Pablo Irarrazaval Mena" userId="3c111ed6-5bfc-416b-8ce2-02d94e7909c8" providerId="ADAL" clId="{16E5ADCD-6450-4F20-847E-4BE127592FA4}" dt="2023-11-18T21:43:48.535" v="2000" actId="478"/>
          <ac:picMkLst>
            <pc:docMk/>
            <pc:sldMk cId="1901639830" sldId="401"/>
            <ac:picMk id="46" creationId="{9D84C09F-A975-C72B-EDE8-B3A844393D90}"/>
          </ac:picMkLst>
        </pc:picChg>
        <pc:picChg chg="del">
          <ac:chgData name="Pablo Irarrazaval Mena" userId="3c111ed6-5bfc-416b-8ce2-02d94e7909c8" providerId="ADAL" clId="{16E5ADCD-6450-4F20-847E-4BE127592FA4}" dt="2023-11-18T21:43:49.510" v="2001" actId="478"/>
          <ac:picMkLst>
            <pc:docMk/>
            <pc:sldMk cId="1901639830" sldId="401"/>
            <ac:picMk id="59" creationId="{D7408173-CC7D-3ECF-6A21-19DA611722AD}"/>
          </ac:picMkLst>
        </pc:picChg>
        <pc:cxnChg chg="add mod">
          <ac:chgData name="Pablo Irarrazaval Mena" userId="3c111ed6-5bfc-416b-8ce2-02d94e7909c8" providerId="ADAL" clId="{16E5ADCD-6450-4F20-847E-4BE127592FA4}" dt="2023-11-18T21:50:55.922" v="2271" actId="1076"/>
          <ac:cxnSpMkLst>
            <pc:docMk/>
            <pc:sldMk cId="1901639830" sldId="401"/>
            <ac:cxnSpMk id="11" creationId="{422B4F32-C0C2-27FD-7844-40C78C925C8A}"/>
          </ac:cxnSpMkLst>
        </pc:cxnChg>
        <pc:cxnChg chg="add mod">
          <ac:chgData name="Pablo Irarrazaval Mena" userId="3c111ed6-5bfc-416b-8ce2-02d94e7909c8" providerId="ADAL" clId="{16E5ADCD-6450-4F20-847E-4BE127592FA4}" dt="2023-11-18T21:50:55.922" v="2271" actId="1076"/>
          <ac:cxnSpMkLst>
            <pc:docMk/>
            <pc:sldMk cId="1901639830" sldId="401"/>
            <ac:cxnSpMk id="13" creationId="{75A9B3F9-9408-6138-166C-ADC3424113B4}"/>
          </ac:cxnSpMkLst>
        </pc:cxnChg>
      </pc:sldChg>
      <pc:sldChg chg="addSp delSp modSp add mod">
        <pc:chgData name="Pablo Irarrazaval Mena" userId="3c111ed6-5bfc-416b-8ce2-02d94e7909c8" providerId="ADAL" clId="{16E5ADCD-6450-4F20-847E-4BE127592FA4}" dt="2023-11-18T21:50:10.637" v="2270" actId="1076"/>
        <pc:sldMkLst>
          <pc:docMk/>
          <pc:sldMk cId="3481875121" sldId="402"/>
        </pc:sldMkLst>
        <pc:spChg chg="add mod">
          <ac:chgData name="Pablo Irarrazaval Mena" userId="3c111ed6-5bfc-416b-8ce2-02d94e7909c8" providerId="ADAL" clId="{16E5ADCD-6450-4F20-847E-4BE127592FA4}" dt="2023-11-18T21:49:04.660" v="2146" actId="1076"/>
          <ac:spMkLst>
            <pc:docMk/>
            <pc:sldMk cId="3481875121" sldId="402"/>
            <ac:spMk id="3" creationId="{64EDB842-D586-6A04-52D7-DB7376655866}"/>
          </ac:spMkLst>
        </pc:spChg>
        <pc:spChg chg="add mod">
          <ac:chgData name="Pablo Irarrazaval Mena" userId="3c111ed6-5bfc-416b-8ce2-02d94e7909c8" providerId="ADAL" clId="{16E5ADCD-6450-4F20-847E-4BE127592FA4}" dt="2023-11-18T21:48:55.703" v="2144" actId="1582"/>
          <ac:spMkLst>
            <pc:docMk/>
            <pc:sldMk cId="3481875121" sldId="402"/>
            <ac:spMk id="11" creationId="{0E5B4BDA-0C94-CB26-3298-E5D658695A64}"/>
          </ac:spMkLst>
        </pc:spChg>
        <pc:spChg chg="add mod">
          <ac:chgData name="Pablo Irarrazaval Mena" userId="3c111ed6-5bfc-416b-8ce2-02d94e7909c8" providerId="ADAL" clId="{16E5ADCD-6450-4F20-847E-4BE127592FA4}" dt="2023-11-18T21:50:10.637" v="2270" actId="1076"/>
          <ac:spMkLst>
            <pc:docMk/>
            <pc:sldMk cId="3481875121" sldId="402"/>
            <ac:spMk id="12" creationId="{1ACC3C11-97D4-88D8-6AF6-C54ACBC749B6}"/>
          </ac:spMkLst>
        </pc:spChg>
        <pc:picChg chg="add del mod">
          <ac:chgData name="Pablo Irarrazaval Mena" userId="3c111ed6-5bfc-416b-8ce2-02d94e7909c8" providerId="ADAL" clId="{16E5ADCD-6450-4F20-847E-4BE127592FA4}" dt="2023-11-18T21:48:10.178" v="2132" actId="478"/>
          <ac:picMkLst>
            <pc:docMk/>
            <pc:sldMk cId="3481875121" sldId="402"/>
            <ac:picMk id="4" creationId="{7A67F6C1-124A-BDA9-B0CF-067ECAB86980}"/>
          </ac:picMkLst>
        </pc:picChg>
        <pc:picChg chg="mod ord replST">
          <ac:chgData name="Pablo Irarrazaval Mena" userId="3c111ed6-5bfc-416b-8ce2-02d94e7909c8" providerId="ADAL" clId="{16E5ADCD-6450-4F20-847E-4BE127592FA4}" dt="2023-11-18T21:49:04.660" v="2146" actId="1076"/>
          <ac:picMkLst>
            <pc:docMk/>
            <pc:sldMk cId="3481875121" sldId="402"/>
            <ac:picMk id="8" creationId="{BDD3B37F-8088-2C0F-9FFD-CCDB1F2784E2}"/>
          </ac:picMkLst>
        </pc:picChg>
        <pc:picChg chg="del">
          <ac:chgData name="Pablo Irarrazaval Mena" userId="3c111ed6-5bfc-416b-8ce2-02d94e7909c8" providerId="ADAL" clId="{16E5ADCD-6450-4F20-847E-4BE127592FA4}" dt="2023-11-18T21:47:02.298" v="2086" actId="478"/>
          <ac:picMkLst>
            <pc:docMk/>
            <pc:sldMk cId="3481875121" sldId="402"/>
            <ac:picMk id="46" creationId="{9D84C09F-A975-C72B-EDE8-B3A844393D90}"/>
          </ac:picMkLst>
        </pc:picChg>
        <pc:picChg chg="del">
          <ac:chgData name="Pablo Irarrazaval Mena" userId="3c111ed6-5bfc-416b-8ce2-02d94e7909c8" providerId="ADAL" clId="{16E5ADCD-6450-4F20-847E-4BE127592FA4}" dt="2023-11-18T21:47:03.412" v="2087" actId="478"/>
          <ac:picMkLst>
            <pc:docMk/>
            <pc:sldMk cId="3481875121" sldId="402"/>
            <ac:picMk id="59" creationId="{D7408173-CC7D-3ECF-6A21-19DA611722AD}"/>
          </ac:picMkLst>
        </pc:picChg>
        <pc:cxnChg chg="add del mod">
          <ac:chgData name="Pablo Irarrazaval Mena" userId="3c111ed6-5bfc-416b-8ce2-02d94e7909c8" providerId="ADAL" clId="{16E5ADCD-6450-4F20-847E-4BE127592FA4}" dt="2023-11-18T21:48:59.467" v="2145" actId="478"/>
          <ac:cxnSpMkLst>
            <pc:docMk/>
            <pc:sldMk cId="3481875121" sldId="402"/>
            <ac:cxnSpMk id="9" creationId="{80AFA6AE-C901-C6AB-6023-7B4ADEDDF5CA}"/>
          </ac:cxnSpMkLst>
        </pc:cxnChg>
      </pc:sldChg>
      <pc:sldChg chg="addSp delSp modSp add mod">
        <pc:chgData name="Pablo Irarrazaval Mena" userId="3c111ed6-5bfc-416b-8ce2-02d94e7909c8" providerId="ADAL" clId="{16E5ADCD-6450-4F20-847E-4BE127592FA4}" dt="2023-11-18T21:57:51.635" v="2412" actId="962"/>
        <pc:sldMkLst>
          <pc:docMk/>
          <pc:sldMk cId="426867638" sldId="403"/>
        </pc:sldMkLst>
        <pc:spChg chg="del">
          <ac:chgData name="Pablo Irarrazaval Mena" userId="3c111ed6-5bfc-416b-8ce2-02d94e7909c8" providerId="ADAL" clId="{16E5ADCD-6450-4F20-847E-4BE127592FA4}" dt="2023-11-18T21:57:14.309" v="2378" actId="478"/>
          <ac:spMkLst>
            <pc:docMk/>
            <pc:sldMk cId="426867638" sldId="403"/>
            <ac:spMk id="23" creationId="{81437E2A-7BF9-7EDC-A79A-A43E17D4DA8C}"/>
          </ac:spMkLst>
        </pc:spChg>
        <pc:spChg chg="del">
          <ac:chgData name="Pablo Irarrazaval Mena" userId="3c111ed6-5bfc-416b-8ce2-02d94e7909c8" providerId="ADAL" clId="{16E5ADCD-6450-4F20-847E-4BE127592FA4}" dt="2023-11-18T21:57:19.006" v="2379" actId="478"/>
          <ac:spMkLst>
            <pc:docMk/>
            <pc:sldMk cId="426867638" sldId="403"/>
            <ac:spMk id="43" creationId="{90401C1D-6CBB-6201-46DC-699F2768F2D6}"/>
          </ac:spMkLst>
        </pc:spChg>
        <pc:picChg chg="add mod ord">
          <ac:chgData name="Pablo Irarrazaval Mena" userId="3c111ed6-5bfc-416b-8ce2-02d94e7909c8" providerId="ADAL" clId="{16E5ADCD-6450-4F20-847E-4BE127592FA4}" dt="2023-11-18T21:57:32.101" v="2381" actId="167"/>
          <ac:picMkLst>
            <pc:docMk/>
            <pc:sldMk cId="426867638" sldId="403"/>
            <ac:picMk id="2" creationId="{4737EAC2-E3B1-4D9D-7702-6C13ADA1580F}"/>
          </ac:picMkLst>
        </pc:picChg>
        <pc:picChg chg="mod ord replST">
          <ac:chgData name="Pablo Irarrazaval Mena" userId="3c111ed6-5bfc-416b-8ce2-02d94e7909c8" providerId="ADAL" clId="{16E5ADCD-6450-4F20-847E-4BE127592FA4}" dt="2023-11-18T21:57:51.635" v="2412" actId="962"/>
          <ac:picMkLst>
            <pc:docMk/>
            <pc:sldMk cId="426867638" sldId="403"/>
            <ac:picMk id="7" creationId="{FBD0D225-457C-703F-A0A2-547BD3C4AF50}"/>
          </ac:picMkLst>
        </pc:picChg>
        <pc:picChg chg="del mod">
          <ac:chgData name="Pablo Irarrazaval Mena" userId="3c111ed6-5bfc-416b-8ce2-02d94e7909c8" providerId="ADAL" clId="{16E5ADCD-6450-4F20-847E-4BE127592FA4}" dt="2023-11-18T21:57:51.632" v="2410" actId="478"/>
          <ac:picMkLst>
            <pc:docMk/>
            <pc:sldMk cId="426867638" sldId="403"/>
            <ac:picMk id="46" creationId="{6F372B05-3675-581B-896A-13B82C9B6D4E}"/>
          </ac:picMkLst>
        </pc:picChg>
      </pc:sldChg>
    </pc:docChg>
  </pc:docChgLst>
  <pc:docChgLst>
    <pc:chgData name="Pablo Irarrazaval Mena" userId="3c111ed6-5bfc-416b-8ce2-02d94e7909c8" providerId="ADAL" clId="{6905B785-B1C4-4F4A-BA6D-19CE9B72A0F5}"/>
    <pc:docChg chg="undo custSel addSld delSld modSld sldOrd modMainMaster">
      <pc:chgData name="Pablo Irarrazaval Mena" userId="3c111ed6-5bfc-416b-8ce2-02d94e7909c8" providerId="ADAL" clId="{6905B785-B1C4-4F4A-BA6D-19CE9B72A0F5}" dt="2023-11-16T18:41:01.768" v="637" actId="1076"/>
      <pc:docMkLst>
        <pc:docMk/>
      </pc:docMkLst>
      <pc:sldChg chg="modSp mod">
        <pc:chgData name="Pablo Irarrazaval Mena" userId="3c111ed6-5bfc-416b-8ce2-02d94e7909c8" providerId="ADAL" clId="{6905B785-B1C4-4F4A-BA6D-19CE9B72A0F5}" dt="2023-11-16T18:38:09.325" v="588" actId="6549"/>
        <pc:sldMkLst>
          <pc:docMk/>
          <pc:sldMk cId="1971369020" sldId="256"/>
        </pc:sldMkLst>
        <pc:spChg chg="mod">
          <ac:chgData name="Pablo Irarrazaval Mena" userId="3c111ed6-5bfc-416b-8ce2-02d94e7909c8" providerId="ADAL" clId="{6905B785-B1C4-4F4A-BA6D-19CE9B72A0F5}" dt="2023-11-16T18:38:09.325" v="588" actId="6549"/>
          <ac:spMkLst>
            <pc:docMk/>
            <pc:sldMk cId="1971369020" sldId="256"/>
            <ac:spMk id="2" creationId="{FB4C3062-F12D-FC65-1A3C-723C670204EB}"/>
          </ac:spMkLst>
        </pc:spChg>
      </pc:sldChg>
      <pc:sldChg chg="add del">
        <pc:chgData name="Pablo Irarrazaval Mena" userId="3c111ed6-5bfc-416b-8ce2-02d94e7909c8" providerId="ADAL" clId="{6905B785-B1C4-4F4A-BA6D-19CE9B72A0F5}" dt="2023-11-16T18:25:54.684" v="495" actId="47"/>
        <pc:sldMkLst>
          <pc:docMk/>
          <pc:sldMk cId="0" sldId="257"/>
        </pc:sldMkLst>
      </pc:sldChg>
      <pc:sldChg chg="modSp add mod">
        <pc:chgData name="Pablo Irarrazaval Mena" userId="3c111ed6-5bfc-416b-8ce2-02d94e7909c8" providerId="ADAL" clId="{6905B785-B1C4-4F4A-BA6D-19CE9B72A0F5}" dt="2023-11-16T18:24:44.103" v="473" actId="20577"/>
        <pc:sldMkLst>
          <pc:docMk/>
          <pc:sldMk cId="0" sldId="258"/>
        </pc:sldMkLst>
        <pc:spChg chg="mod">
          <ac:chgData name="Pablo Irarrazaval Mena" userId="3c111ed6-5bfc-416b-8ce2-02d94e7909c8" providerId="ADAL" clId="{6905B785-B1C4-4F4A-BA6D-19CE9B72A0F5}" dt="2023-11-16T18:24:44.103" v="473" actId="20577"/>
          <ac:spMkLst>
            <pc:docMk/>
            <pc:sldMk cId="0" sldId="258"/>
            <ac:spMk id="2" creationId="{00000000-0000-0000-0000-000000000000}"/>
          </ac:spMkLst>
        </pc:spChg>
        <pc:picChg chg="mod">
          <ac:chgData name="Pablo Irarrazaval Mena" userId="3c111ed6-5bfc-416b-8ce2-02d94e7909c8" providerId="ADAL" clId="{6905B785-B1C4-4F4A-BA6D-19CE9B72A0F5}" dt="2023-11-16T18:24:11.672" v="469" actId="1076"/>
          <ac:picMkLst>
            <pc:docMk/>
            <pc:sldMk cId="0" sldId="258"/>
            <ac:picMk id="14" creationId="{00000000-0000-0000-0000-000000000000}"/>
          </ac:picMkLst>
        </pc:picChg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0" sldId="259"/>
        </pc:sldMkLst>
      </pc:sldChg>
      <pc:sldChg chg="modSp add mod">
        <pc:chgData name="Pablo Irarrazaval Mena" userId="3c111ed6-5bfc-416b-8ce2-02d94e7909c8" providerId="ADAL" clId="{6905B785-B1C4-4F4A-BA6D-19CE9B72A0F5}" dt="2023-11-16T18:24:48.416" v="477" actId="20577"/>
        <pc:sldMkLst>
          <pc:docMk/>
          <pc:sldMk cId="0" sldId="260"/>
        </pc:sldMkLst>
        <pc:spChg chg="mod">
          <ac:chgData name="Pablo Irarrazaval Mena" userId="3c111ed6-5bfc-416b-8ce2-02d94e7909c8" providerId="ADAL" clId="{6905B785-B1C4-4F4A-BA6D-19CE9B72A0F5}" dt="2023-11-16T18:24:48.416" v="477" actId="20577"/>
          <ac:spMkLst>
            <pc:docMk/>
            <pc:sldMk cId="0" sldId="260"/>
            <ac:spMk id="2" creationId="{00000000-0000-0000-0000-000000000000}"/>
          </ac:spMkLst>
        </pc:spChg>
      </pc:sldChg>
      <pc:sldChg chg="add del">
        <pc:chgData name="Pablo Irarrazaval Mena" userId="3c111ed6-5bfc-416b-8ce2-02d94e7909c8" providerId="ADAL" clId="{6905B785-B1C4-4F4A-BA6D-19CE9B72A0F5}" dt="2023-11-16T18:25:48.826" v="494" actId="47"/>
        <pc:sldMkLst>
          <pc:docMk/>
          <pc:sldMk cId="0" sldId="264"/>
        </pc:sldMkLst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0" sldId="265"/>
        </pc:sldMkLst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0" sldId="267"/>
        </pc:sldMkLst>
      </pc:sldChg>
      <pc:sldChg chg="add del">
        <pc:chgData name="Pablo Irarrazaval Mena" userId="3c111ed6-5bfc-416b-8ce2-02d94e7909c8" providerId="ADAL" clId="{6905B785-B1C4-4F4A-BA6D-19CE9B72A0F5}" dt="2023-11-16T18:25:02.311" v="478" actId="47"/>
        <pc:sldMkLst>
          <pc:docMk/>
          <pc:sldMk cId="1782588945" sldId="272"/>
        </pc:sldMkLst>
      </pc:sldChg>
      <pc:sldChg chg="add del">
        <pc:chgData name="Pablo Irarrazaval Mena" userId="3c111ed6-5bfc-416b-8ce2-02d94e7909c8" providerId="ADAL" clId="{6905B785-B1C4-4F4A-BA6D-19CE9B72A0F5}" dt="2023-11-16T18:25:02.311" v="478" actId="47"/>
        <pc:sldMkLst>
          <pc:docMk/>
          <pc:sldMk cId="1223818423" sldId="273"/>
        </pc:sldMkLst>
      </pc:sldChg>
      <pc:sldChg chg="modSp add mod">
        <pc:chgData name="Pablo Irarrazaval Mena" userId="3c111ed6-5bfc-416b-8ce2-02d94e7909c8" providerId="ADAL" clId="{6905B785-B1C4-4F4A-BA6D-19CE9B72A0F5}" dt="2023-11-16T18:25:32.807" v="493" actId="1076"/>
        <pc:sldMkLst>
          <pc:docMk/>
          <pc:sldMk cId="1959633790" sldId="274"/>
        </pc:sldMkLst>
        <pc:spChg chg="mod">
          <ac:chgData name="Pablo Irarrazaval Mena" userId="3c111ed6-5bfc-416b-8ce2-02d94e7909c8" providerId="ADAL" clId="{6905B785-B1C4-4F4A-BA6D-19CE9B72A0F5}" dt="2023-11-16T18:25:28.243" v="492" actId="20577"/>
          <ac:spMkLst>
            <pc:docMk/>
            <pc:sldMk cId="1959633790" sldId="274"/>
            <ac:spMk id="17" creationId="{00000000-0000-0000-0000-000000000000}"/>
          </ac:spMkLst>
        </pc:spChg>
        <pc:grpChg chg="mod">
          <ac:chgData name="Pablo Irarrazaval Mena" userId="3c111ed6-5bfc-416b-8ce2-02d94e7909c8" providerId="ADAL" clId="{6905B785-B1C4-4F4A-BA6D-19CE9B72A0F5}" dt="2023-11-16T18:25:11.855" v="479" actId="1076"/>
          <ac:grpSpMkLst>
            <pc:docMk/>
            <pc:sldMk cId="1959633790" sldId="274"/>
            <ac:grpSpMk id="14" creationId="{00000000-0000-0000-0000-000000000000}"/>
          </ac:grpSpMkLst>
        </pc:grpChg>
        <pc:picChg chg="mod">
          <ac:chgData name="Pablo Irarrazaval Mena" userId="3c111ed6-5bfc-416b-8ce2-02d94e7909c8" providerId="ADAL" clId="{6905B785-B1C4-4F4A-BA6D-19CE9B72A0F5}" dt="2023-11-16T18:25:21.735" v="480" actId="1076"/>
          <ac:picMkLst>
            <pc:docMk/>
            <pc:sldMk cId="1959633790" sldId="274"/>
            <ac:picMk id="19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25:32.807" v="493" actId="1076"/>
          <ac:picMkLst>
            <pc:docMk/>
            <pc:sldMk cId="1959633790" sldId="274"/>
            <ac:picMk id="20" creationId="{00000000-0000-0000-0000-000000000000}"/>
          </ac:picMkLst>
        </pc:picChg>
      </pc:sldChg>
      <pc:sldChg chg="add del">
        <pc:chgData name="Pablo Irarrazaval Mena" userId="3c111ed6-5bfc-416b-8ce2-02d94e7909c8" providerId="ADAL" clId="{6905B785-B1C4-4F4A-BA6D-19CE9B72A0F5}" dt="2023-11-16T18:28:40.289" v="510" actId="47"/>
        <pc:sldMkLst>
          <pc:docMk/>
          <pc:sldMk cId="2637029513" sldId="276"/>
        </pc:sldMkLst>
      </pc:sldChg>
      <pc:sldChg chg="add">
        <pc:chgData name="Pablo Irarrazaval Mena" userId="3c111ed6-5bfc-416b-8ce2-02d94e7909c8" providerId="ADAL" clId="{6905B785-B1C4-4F4A-BA6D-19CE9B72A0F5}" dt="2023-11-16T18:23:24.455" v="437"/>
        <pc:sldMkLst>
          <pc:docMk/>
          <pc:sldMk cId="565904926" sldId="277"/>
        </pc:sldMkLst>
      </pc:sldChg>
      <pc:sldChg chg="modSp add mod">
        <pc:chgData name="Pablo Irarrazaval Mena" userId="3c111ed6-5bfc-416b-8ce2-02d94e7909c8" providerId="ADAL" clId="{6905B785-B1C4-4F4A-BA6D-19CE9B72A0F5}" dt="2023-11-16T18:40:37.144" v="631" actId="1076"/>
        <pc:sldMkLst>
          <pc:docMk/>
          <pc:sldMk cId="0" sldId="278"/>
        </pc:sldMkLst>
        <pc:spChg chg="mod">
          <ac:chgData name="Pablo Irarrazaval Mena" userId="3c111ed6-5bfc-416b-8ce2-02d94e7909c8" providerId="ADAL" clId="{6905B785-B1C4-4F4A-BA6D-19CE9B72A0F5}" dt="2023-11-16T18:40:37.144" v="631" actId="1076"/>
          <ac:spMkLst>
            <pc:docMk/>
            <pc:sldMk cId="0" sldId="278"/>
            <ac:spMk id="575490" creationId="{00000000-0000-0000-0000-000000000000}"/>
          </ac:spMkLst>
        </pc:spChg>
      </pc:sldChg>
      <pc:sldChg chg="modSp add mod">
        <pc:chgData name="Pablo Irarrazaval Mena" userId="3c111ed6-5bfc-416b-8ce2-02d94e7909c8" providerId="ADAL" clId="{6905B785-B1C4-4F4A-BA6D-19CE9B72A0F5}" dt="2023-11-16T18:28:05.866" v="508" actId="20577"/>
        <pc:sldMkLst>
          <pc:docMk/>
          <pc:sldMk cId="0" sldId="279"/>
        </pc:sldMkLst>
        <pc:spChg chg="mod">
          <ac:chgData name="Pablo Irarrazaval Mena" userId="3c111ed6-5bfc-416b-8ce2-02d94e7909c8" providerId="ADAL" clId="{6905B785-B1C4-4F4A-BA6D-19CE9B72A0F5}" dt="2023-11-16T18:28:05.866" v="508" actId="20577"/>
          <ac:spMkLst>
            <pc:docMk/>
            <pc:sldMk cId="0" sldId="279"/>
            <ac:spMk id="563202" creationId="{00000000-0000-0000-0000-000000000000}"/>
          </ac:spMkLst>
        </pc:spChg>
      </pc:sldChg>
      <pc:sldChg chg="addSp delSp modSp add mod modClrScheme chgLayout">
        <pc:chgData name="Pablo Irarrazaval Mena" userId="3c111ed6-5bfc-416b-8ce2-02d94e7909c8" providerId="ADAL" clId="{6905B785-B1C4-4F4A-BA6D-19CE9B72A0F5}" dt="2023-11-16T18:41:01.768" v="637" actId="1076"/>
        <pc:sldMkLst>
          <pc:docMk/>
          <pc:sldMk cId="0" sldId="280"/>
        </pc:sldMkLst>
        <pc:spChg chg="add mod ord">
          <ac:chgData name="Pablo Irarrazaval Mena" userId="3c111ed6-5bfc-416b-8ce2-02d94e7909c8" providerId="ADAL" clId="{6905B785-B1C4-4F4A-BA6D-19CE9B72A0F5}" dt="2023-11-16T18:40:49.873" v="635"/>
          <ac:spMkLst>
            <pc:docMk/>
            <pc:sldMk cId="0" sldId="280"/>
            <ac:spMk id="2" creationId="{CD45C161-DC3A-73AE-555F-51405E57E838}"/>
          </ac:spMkLst>
        </pc:spChg>
        <pc:spChg chg="add del mod ord">
          <ac:chgData name="Pablo Irarrazaval Mena" userId="3c111ed6-5bfc-416b-8ce2-02d94e7909c8" providerId="ADAL" clId="{6905B785-B1C4-4F4A-BA6D-19CE9B72A0F5}" dt="2023-11-16T18:40:52.271" v="636" actId="478"/>
          <ac:spMkLst>
            <pc:docMk/>
            <pc:sldMk cId="0" sldId="280"/>
            <ac:spMk id="3" creationId="{4183E58A-B77D-2170-D280-DBE23B8CD0DB}"/>
          </ac:spMkLst>
        </pc:spChg>
        <pc:spChg chg="del mod">
          <ac:chgData name="Pablo Irarrazaval Mena" userId="3c111ed6-5bfc-416b-8ce2-02d94e7909c8" providerId="ADAL" clId="{6905B785-B1C4-4F4A-BA6D-19CE9B72A0F5}" dt="2023-11-16T18:40:45.837" v="633" actId="478"/>
          <ac:spMkLst>
            <pc:docMk/>
            <pc:sldMk cId="0" sldId="280"/>
            <ac:spMk id="576514" creationId="{00000000-0000-0000-0000-000000000000}"/>
          </ac:spMkLst>
        </pc:sp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1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2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3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41:01.768" v="637" actId="1076"/>
          <ac:picMkLst>
            <pc:docMk/>
            <pc:sldMk cId="0" sldId="280"/>
            <ac:picMk id="576524" creationId="{00000000-0000-0000-0000-000000000000}"/>
          </ac:picMkLst>
        </pc:picChg>
      </pc:sldChg>
      <pc:sldChg chg="add">
        <pc:chgData name="Pablo Irarrazaval Mena" userId="3c111ed6-5bfc-416b-8ce2-02d94e7909c8" providerId="ADAL" clId="{6905B785-B1C4-4F4A-BA6D-19CE9B72A0F5}" dt="2023-11-16T18:14:57.860" v="343"/>
        <pc:sldMkLst>
          <pc:docMk/>
          <pc:sldMk cId="0" sldId="297"/>
        </pc:sldMkLst>
      </pc:sldChg>
      <pc:sldChg chg="add">
        <pc:chgData name="Pablo Irarrazaval Mena" userId="3c111ed6-5bfc-416b-8ce2-02d94e7909c8" providerId="ADAL" clId="{6905B785-B1C4-4F4A-BA6D-19CE9B72A0F5}" dt="2023-11-16T18:15:10.713" v="344"/>
        <pc:sldMkLst>
          <pc:docMk/>
          <pc:sldMk cId="0" sldId="298"/>
        </pc:sldMkLst>
      </pc:sldChg>
      <pc:sldChg chg="add">
        <pc:chgData name="Pablo Irarrazaval Mena" userId="3c111ed6-5bfc-416b-8ce2-02d94e7909c8" providerId="ADAL" clId="{6905B785-B1C4-4F4A-BA6D-19CE9B72A0F5}" dt="2023-11-16T18:17:53.618" v="400"/>
        <pc:sldMkLst>
          <pc:docMk/>
          <pc:sldMk cId="0" sldId="299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27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28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29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0" sldId="330"/>
        </pc:sldMkLst>
      </pc:sldChg>
      <pc:sldChg chg="add">
        <pc:chgData name="Pablo Irarrazaval Mena" userId="3c111ed6-5bfc-416b-8ce2-02d94e7909c8" providerId="ADAL" clId="{6905B785-B1C4-4F4A-BA6D-19CE9B72A0F5}" dt="2023-11-16T18:19:06.117" v="421"/>
        <pc:sldMkLst>
          <pc:docMk/>
          <pc:sldMk cId="2777874882" sldId="331"/>
        </pc:sldMkLst>
      </pc:sldChg>
      <pc:sldChg chg="modSp add mod">
        <pc:chgData name="Pablo Irarrazaval Mena" userId="3c111ed6-5bfc-416b-8ce2-02d94e7909c8" providerId="ADAL" clId="{6905B785-B1C4-4F4A-BA6D-19CE9B72A0F5}" dt="2023-11-16T18:21:39.897" v="424" actId="20577"/>
        <pc:sldMkLst>
          <pc:docMk/>
          <pc:sldMk cId="1381648642" sldId="332"/>
        </pc:sldMkLst>
        <pc:spChg chg="mod">
          <ac:chgData name="Pablo Irarrazaval Mena" userId="3c111ed6-5bfc-416b-8ce2-02d94e7909c8" providerId="ADAL" clId="{6905B785-B1C4-4F4A-BA6D-19CE9B72A0F5}" dt="2023-11-16T18:21:39.897" v="424" actId="20577"/>
          <ac:spMkLst>
            <pc:docMk/>
            <pc:sldMk cId="1381648642" sldId="332"/>
            <ac:spMk id="20" creationId="{00000000-0000-0000-0000-000000000000}"/>
          </ac:spMkLst>
        </pc:spChg>
      </pc:sldChg>
      <pc:sldChg chg="addSp delSp modSp add mod modClrScheme chgLayout">
        <pc:chgData name="Pablo Irarrazaval Mena" userId="3c111ed6-5bfc-416b-8ce2-02d94e7909c8" providerId="ADAL" clId="{6905B785-B1C4-4F4A-BA6D-19CE9B72A0F5}" dt="2023-11-16T18:40:13.758" v="628" actId="478"/>
        <pc:sldMkLst>
          <pc:docMk/>
          <pc:sldMk cId="0" sldId="333"/>
        </pc:sldMkLst>
        <pc:spChg chg="add mod ord">
          <ac:chgData name="Pablo Irarrazaval Mena" userId="3c111ed6-5bfc-416b-8ce2-02d94e7909c8" providerId="ADAL" clId="{6905B785-B1C4-4F4A-BA6D-19CE9B72A0F5}" dt="2023-11-16T18:40:10.924" v="627"/>
          <ac:spMkLst>
            <pc:docMk/>
            <pc:sldMk cId="0" sldId="333"/>
            <ac:spMk id="2" creationId="{8184A8DF-D9D4-2D81-5DD8-19642AA2D0ED}"/>
          </ac:spMkLst>
        </pc:spChg>
        <pc:spChg chg="add del mod ord">
          <ac:chgData name="Pablo Irarrazaval Mena" userId="3c111ed6-5bfc-416b-8ce2-02d94e7909c8" providerId="ADAL" clId="{6905B785-B1C4-4F4A-BA6D-19CE9B72A0F5}" dt="2023-11-16T18:40:13.758" v="628" actId="478"/>
          <ac:spMkLst>
            <pc:docMk/>
            <pc:sldMk cId="0" sldId="333"/>
            <ac:spMk id="3" creationId="{9D916522-9A3E-F56E-7503-E06EF7E860BF}"/>
          </ac:spMkLst>
        </pc:spChg>
        <pc:spChg chg="del mod">
          <ac:chgData name="Pablo Irarrazaval Mena" userId="3c111ed6-5bfc-416b-8ce2-02d94e7909c8" providerId="ADAL" clId="{6905B785-B1C4-4F4A-BA6D-19CE9B72A0F5}" dt="2023-11-16T18:40:06.166" v="625" actId="478"/>
          <ac:spMkLst>
            <pc:docMk/>
            <pc:sldMk cId="0" sldId="333"/>
            <ac:spMk id="553986" creationId="{00000000-0000-0000-0000-000000000000}"/>
          </ac:spMkLst>
        </pc:spChg>
      </pc:sldChg>
      <pc:sldChg chg="addSp delSp modSp add mod modClrScheme chgLayout">
        <pc:chgData name="Pablo Irarrazaval Mena" userId="3c111ed6-5bfc-416b-8ce2-02d94e7909c8" providerId="ADAL" clId="{6905B785-B1C4-4F4A-BA6D-19CE9B72A0F5}" dt="2023-11-16T15:22:34.599" v="183"/>
        <pc:sldMkLst>
          <pc:docMk/>
          <pc:sldMk cId="484656597" sldId="348"/>
        </pc:sldMkLst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2" creationId="{AD937795-8A65-B1F6-16B8-17A030DCC89C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3" creationId="{66103C26-43CB-584D-19C8-0BB1E8C6524D}"/>
          </ac:spMkLst>
        </pc:spChg>
        <pc:spChg chg="mod ord">
          <ac:chgData name="Pablo Irarrazaval Mena" userId="3c111ed6-5bfc-416b-8ce2-02d94e7909c8" providerId="ADAL" clId="{6905B785-B1C4-4F4A-BA6D-19CE9B72A0F5}" dt="2023-11-16T15:18:59.209" v="108" actId="20577"/>
          <ac:spMkLst>
            <pc:docMk/>
            <pc:sldMk cId="484656597" sldId="348"/>
            <ac:spMk id="5" creationId="{00000000-0000-0000-0000-000000000000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7" creationId="{5D293B97-C28F-6CED-776D-514F949830C0}"/>
          </ac:spMkLst>
        </pc:spChg>
        <pc:spChg chg="del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84656597" sldId="348"/>
            <ac:spMk id="8" creationId="{00000000-0000-0000-0000-000000000000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9" creationId="{92D50858-ABCE-82C2-1974-0772A8A5D9FD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1" creationId="{BC085EE3-D29E-E272-D316-B04B22266739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3" creationId="{EDA1596C-38AE-0A0C-20A0-10B868F44DAF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5" creationId="{EBA03E5F-D259-7677-1266-AAC8DE686A95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6" creationId="{75A97EEA-1C9F-63E2-A174-0580C6553679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8" creationId="{2C0D7F1D-912F-CFB0-85FB-611F92570496}"/>
          </ac:spMkLst>
        </pc:spChg>
        <pc:spChg chg="add mod">
          <ac:chgData name="Pablo Irarrazaval Mena" userId="3c111ed6-5bfc-416b-8ce2-02d94e7909c8" providerId="ADAL" clId="{6905B785-B1C4-4F4A-BA6D-19CE9B72A0F5}" dt="2023-11-16T15:22:22.557" v="180" actId="1036"/>
          <ac:spMkLst>
            <pc:docMk/>
            <pc:sldMk cId="484656597" sldId="348"/>
            <ac:spMk id="19" creationId="{F1EB7F8E-976B-3C86-C245-0A1B67997650}"/>
          </ac:spMkLst>
        </pc:spChg>
        <pc:spChg chg="add mod">
          <ac:chgData name="Pablo Irarrazaval Mena" userId="3c111ed6-5bfc-416b-8ce2-02d94e7909c8" providerId="ADAL" clId="{6905B785-B1C4-4F4A-BA6D-19CE9B72A0F5}" dt="2023-11-16T15:22:34.599" v="183"/>
          <ac:spMkLst>
            <pc:docMk/>
            <pc:sldMk cId="484656597" sldId="348"/>
            <ac:spMk id="20" creationId="{C34C237B-8992-7685-6955-3D7E42493DAB}"/>
          </ac:spMkLst>
        </pc:sp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4" creationId="{85D4ED2F-F7B5-0C80-525E-0F433F84FFAB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6" creationId="{2194D6C6-A56D-D7C9-5083-A9B053DC30AF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0" creationId="{6F8D7D93-242F-E45A-F16B-6CF736611AF7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2" creationId="{84AEF121-6B7B-C2BF-A80A-5302CE3C99FD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4" creationId="{E88B564C-F6E8-826A-1967-1B341C52102D}"/>
          </ac:picMkLst>
        </pc:picChg>
        <pc:picChg chg="add mod">
          <ac:chgData name="Pablo Irarrazaval Mena" userId="3c111ed6-5bfc-416b-8ce2-02d94e7909c8" providerId="ADAL" clId="{6905B785-B1C4-4F4A-BA6D-19CE9B72A0F5}" dt="2023-11-16T15:22:22.557" v="180" actId="1036"/>
          <ac:picMkLst>
            <pc:docMk/>
            <pc:sldMk cId="484656597" sldId="348"/>
            <ac:picMk id="17" creationId="{8D57AD61-DBC3-05BB-D25C-81A5C8DEF51B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19:17.042" v="112" actId="47"/>
        <pc:sldMkLst>
          <pc:docMk/>
          <pc:sldMk cId="2983072886" sldId="349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2983072886" sldId="349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9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10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11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14:28.203" v="5" actId="21"/>
          <ac:spMkLst>
            <pc:docMk/>
            <pc:sldMk cId="2983072886" sldId="349"/>
            <ac:spMk id="12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14:28.203" v="5" actId="21"/>
          <ac:picMkLst>
            <pc:docMk/>
            <pc:sldMk cId="2983072886" sldId="349"/>
            <ac:picMk id="166914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14:28.203" v="5" actId="21"/>
          <ac:picMkLst>
            <pc:docMk/>
            <pc:sldMk cId="2983072886" sldId="349"/>
            <ac:picMk id="168962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19:45.718" v="117" actId="47"/>
        <pc:sldMkLst>
          <pc:docMk/>
          <pc:sldMk cId="3127951005" sldId="350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127951005" sldId="350"/>
            <ac:spMk id="5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18:16.469" v="83" actId="21"/>
          <ac:picMkLst>
            <pc:docMk/>
            <pc:sldMk cId="3127951005" sldId="350"/>
            <ac:picMk id="164867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17:33.235" v="58" actId="478"/>
          <ac:picMkLst>
            <pc:docMk/>
            <pc:sldMk cId="3127951005" sldId="350"/>
            <ac:picMk id="164868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22:27.977" v="181" actId="47"/>
        <pc:sldMkLst>
          <pc:docMk/>
          <pc:sldMk cId="2085062180" sldId="351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2085062180" sldId="351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0:52.015" v="134" actId="21"/>
          <ac:spMkLst>
            <pc:docMk/>
            <pc:sldMk cId="2085062180" sldId="351"/>
            <ac:spMk id="6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0:12.502" v="122" actId="21"/>
          <ac:spMkLst>
            <pc:docMk/>
            <pc:sldMk cId="2085062180" sldId="351"/>
            <ac:spMk id="7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1:31.277" v="145" actId="21"/>
          <ac:spMkLst>
            <pc:docMk/>
            <pc:sldMk cId="2085062180" sldId="351"/>
            <ac:spMk id="9" creationId="{00000000-0000-0000-0000-000000000000}"/>
          </ac:spMkLst>
        </pc:spChg>
        <pc:spChg chg="del mod">
          <ac:chgData name="Pablo Irarrazaval Mena" userId="3c111ed6-5bfc-416b-8ce2-02d94e7909c8" providerId="ADAL" clId="{6905B785-B1C4-4F4A-BA6D-19CE9B72A0F5}" dt="2023-11-16T15:22:02.877" v="156" actId="21"/>
          <ac:spMkLst>
            <pc:docMk/>
            <pc:sldMk cId="2085062180" sldId="351"/>
            <ac:spMk id="10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21:16.179" v="141" actId="21"/>
          <ac:picMkLst>
            <pc:docMk/>
            <pc:sldMk cId="2085062180" sldId="351"/>
            <ac:picMk id="1026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19:52.787" v="118" actId="21"/>
          <ac:picMkLst>
            <pc:docMk/>
            <pc:sldMk cId="2085062180" sldId="351"/>
            <ac:picMk id="164866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25:08.018" v="224" actId="47"/>
        <pc:sldMkLst>
          <pc:docMk/>
          <pc:sldMk cId="402906419" sldId="352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02906419" sldId="352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2:32.365" v="182" actId="21"/>
          <ac:spMkLst>
            <pc:docMk/>
            <pc:sldMk cId="402906419" sldId="352"/>
            <ac:spMk id="8" creationId="{00000000-0000-0000-0000-000000000000}"/>
          </ac:spMkLst>
        </pc:spChg>
        <pc:spChg chg="mod">
          <ac:chgData name="Pablo Irarrazaval Mena" userId="3c111ed6-5bfc-416b-8ce2-02d94e7909c8" providerId="ADAL" clId="{6905B785-B1C4-4F4A-BA6D-19CE9B72A0F5}" dt="2023-11-16T15:23:38.652" v="201" actId="21"/>
          <ac:spMkLst>
            <pc:docMk/>
            <pc:sldMk cId="402906419" sldId="352"/>
            <ac:spMk id="10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4:06.612" v="210" actId="21"/>
          <ac:spMkLst>
            <pc:docMk/>
            <pc:sldMk cId="402906419" sldId="352"/>
            <ac:spMk id="12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5:23:21.573" v="193" actId="21"/>
          <ac:spMkLst>
            <pc:docMk/>
            <pc:sldMk cId="402906419" sldId="352"/>
            <ac:spMk id="13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23:04.235" v="187" actId="21"/>
          <ac:picMkLst>
            <pc:docMk/>
            <pc:sldMk cId="402906419" sldId="352"/>
            <ac:picMk id="165890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23:10.683" v="190" actId="21"/>
          <ac:picMkLst>
            <pc:docMk/>
            <pc:sldMk cId="402906419" sldId="352"/>
            <ac:picMk id="165891" creationId="{00000000-0000-0000-0000-000000000000}"/>
          </ac:picMkLst>
        </pc:picChg>
      </pc:sldChg>
      <pc:sldChg chg="delSp modSp add del mod chgLayout">
        <pc:chgData name="Pablo Irarrazaval Mena" userId="3c111ed6-5bfc-416b-8ce2-02d94e7909c8" providerId="ADAL" clId="{6905B785-B1C4-4F4A-BA6D-19CE9B72A0F5}" dt="2023-11-16T15:25:09.832" v="225" actId="47"/>
        <pc:sldMkLst>
          <pc:docMk/>
          <pc:sldMk cId="2717722137" sldId="353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2717722137" sldId="353"/>
            <ac:spMk id="2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5:24:31.650" v="214" actId="21"/>
          <ac:picMkLst>
            <pc:docMk/>
            <pc:sldMk cId="2717722137" sldId="353"/>
            <ac:picMk id="4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24:31.650" v="214" actId="21"/>
          <ac:picMkLst>
            <pc:docMk/>
            <pc:sldMk cId="2717722137" sldId="353"/>
            <ac:picMk id="5" creationId="{00000000-0000-0000-0000-000000000000}"/>
          </ac:picMkLst>
        </pc:picChg>
        <pc:picChg chg="del">
          <ac:chgData name="Pablo Irarrazaval Mena" userId="3c111ed6-5bfc-416b-8ce2-02d94e7909c8" providerId="ADAL" clId="{6905B785-B1C4-4F4A-BA6D-19CE9B72A0F5}" dt="2023-11-16T15:24:31.650" v="214" actId="21"/>
          <ac:picMkLst>
            <pc:docMk/>
            <pc:sldMk cId="2717722137" sldId="353"/>
            <ac:picMk id="2050" creationId="{00000000-0000-0000-0000-000000000000}"/>
          </ac:picMkLst>
        </pc:pic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411704213" sldId="354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411704213" sldId="354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7285791" sldId="355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7285791" sldId="355"/>
            <ac:spMk id="2" creationId="{00000000-0000-0000-0000-000000000000}"/>
          </ac:spMkLst>
        </pc:spChg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2139849844" sldId="356"/>
        </pc:sldMkLst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09943254" sldId="357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09943254" sldId="357"/>
            <ac:spMk id="2" creationId="{00000000-0000-0000-0000-000000000000}"/>
          </ac:spMkLst>
        </pc:spChg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835037543" sldId="358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835037543" sldId="358"/>
            <ac:spMk id="2" creationId="{00000000-0000-0000-0000-000000000000}"/>
          </ac:spMkLst>
        </pc:spChg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819196233" sldId="359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819196233" sldId="359"/>
            <ac:spMk id="2" creationId="{00000000-0000-0000-0000-000000000000}"/>
          </ac:spMkLst>
        </pc:spChg>
      </pc:sldChg>
      <pc:sldChg chg="addSp delSp modSp add mod setBg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416828074" sldId="360"/>
        </pc:sldMkLst>
        <pc:spChg chg="del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416828074" sldId="360"/>
            <ac:spMk id="2" creationId="{00000000-0000-0000-0000-000000000000}"/>
          </ac:spMkLst>
        </pc:spChg>
        <pc:spChg chg="add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416828074" sldId="360"/>
            <ac:spMk id="3" creationId="{44B2559A-09E7-8310-3BD8-87487A9039AC}"/>
          </ac:spMkLst>
        </pc:spChg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216371690" sldId="361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216371690" sldId="361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835409988" sldId="362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835409988" sldId="362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568167636" sldId="363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568167636" sldId="363"/>
            <ac:spMk id="2" creationId="{00000000-0000-0000-0000-000000000000}"/>
          </ac:spMkLst>
        </pc:spChg>
      </pc:sldChg>
      <pc:sldChg chg="modSp add mod chgLayout">
        <pc:chgData name="Pablo Irarrazaval Mena" userId="3c111ed6-5bfc-416b-8ce2-02d94e7909c8" providerId="ADAL" clId="{6905B785-B1C4-4F4A-BA6D-19CE9B72A0F5}" dt="2023-11-16T18:38:33.671" v="609" actId="1036"/>
        <pc:sldMkLst>
          <pc:docMk/>
          <pc:sldMk cId="3072471135" sldId="364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072471135" sldId="364"/>
            <ac:spMk id="2" creationId="{00000000-0000-0000-0000-000000000000}"/>
          </ac:spMkLst>
        </pc:spChg>
        <pc:picChg chg="mod">
          <ac:chgData name="Pablo Irarrazaval Mena" userId="3c111ed6-5bfc-416b-8ce2-02d94e7909c8" providerId="ADAL" clId="{6905B785-B1C4-4F4A-BA6D-19CE9B72A0F5}" dt="2023-11-16T18:38:33.671" v="609" actId="1036"/>
          <ac:picMkLst>
            <pc:docMk/>
            <pc:sldMk cId="3072471135" sldId="364"/>
            <ac:picMk id="3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38:33.671" v="609" actId="1036"/>
          <ac:picMkLst>
            <pc:docMk/>
            <pc:sldMk cId="3072471135" sldId="364"/>
            <ac:picMk id="4" creationId="{00000000-0000-0000-0000-000000000000}"/>
          </ac:picMkLst>
        </pc:picChg>
      </pc:sldChg>
      <pc:sldChg chg="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1087433264" sldId="365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087433264" sldId="365"/>
            <ac:spMk id="2" creationId="{00000000-0000-0000-0000-000000000000}"/>
          </ac:spMkLst>
        </pc:spChg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2388741156" sldId="366"/>
        </pc:sldMkLst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3417017095" sldId="367"/>
        </pc:sldMkLst>
      </pc:sldChg>
      <pc:sldChg chg="addSp modSp add mod">
        <pc:chgData name="Pablo Irarrazaval Mena" userId="3c111ed6-5bfc-416b-8ce2-02d94e7909c8" providerId="ADAL" clId="{6905B785-B1C4-4F4A-BA6D-19CE9B72A0F5}" dt="2023-11-16T18:40:24.257" v="630" actId="1076"/>
        <pc:sldMkLst>
          <pc:docMk/>
          <pc:sldMk cId="4184475371" sldId="371"/>
        </pc:sldMkLst>
        <pc:picChg chg="add mod">
          <ac:chgData name="Pablo Irarrazaval Mena" userId="3c111ed6-5bfc-416b-8ce2-02d94e7909c8" providerId="ADAL" clId="{6905B785-B1C4-4F4A-BA6D-19CE9B72A0F5}" dt="2023-11-16T18:40:22.600" v="629" actId="1076"/>
          <ac:picMkLst>
            <pc:docMk/>
            <pc:sldMk cId="4184475371" sldId="371"/>
            <ac:picMk id="3" creationId="{81D8A5B7-4A8B-3107-DDF4-D67AB04E2D60}"/>
          </ac:picMkLst>
        </pc:picChg>
        <pc:picChg chg="mod">
          <ac:chgData name="Pablo Irarrazaval Mena" userId="3c111ed6-5bfc-416b-8ce2-02d94e7909c8" providerId="ADAL" clId="{6905B785-B1C4-4F4A-BA6D-19CE9B72A0F5}" dt="2023-11-16T18:40:24.257" v="630" actId="1076"/>
          <ac:picMkLst>
            <pc:docMk/>
            <pc:sldMk cId="4184475371" sldId="371"/>
            <ac:picMk id="8" creationId="{00000000-0000-0000-0000-000000000000}"/>
          </ac:picMkLst>
        </pc:picChg>
      </pc:sldChg>
      <pc:sldChg chg="add del">
        <pc:chgData name="Pablo Irarrazaval Mena" userId="3c111ed6-5bfc-416b-8ce2-02d94e7909c8" providerId="ADAL" clId="{6905B785-B1C4-4F4A-BA6D-19CE9B72A0F5}" dt="2023-11-16T18:21:49.589" v="425" actId="47"/>
        <pc:sldMkLst>
          <pc:docMk/>
          <pc:sldMk cId="3929246919" sldId="372"/>
        </pc:sldMkLst>
      </pc:sldChg>
      <pc:sldChg chg="add del">
        <pc:chgData name="Pablo Irarrazaval Mena" userId="3c111ed6-5bfc-416b-8ce2-02d94e7909c8" providerId="ADAL" clId="{6905B785-B1C4-4F4A-BA6D-19CE9B72A0F5}" dt="2023-11-16T18:21:56.102" v="426" actId="47"/>
        <pc:sldMkLst>
          <pc:docMk/>
          <pc:sldMk cId="2727263201" sldId="373"/>
        </pc:sldMkLst>
      </pc:sldChg>
      <pc:sldChg chg="add del">
        <pc:chgData name="Pablo Irarrazaval Mena" userId="3c111ed6-5bfc-416b-8ce2-02d94e7909c8" providerId="ADAL" clId="{6905B785-B1C4-4F4A-BA6D-19CE9B72A0F5}" dt="2023-11-16T18:22:28.528" v="436" actId="47"/>
        <pc:sldMkLst>
          <pc:docMk/>
          <pc:sldMk cId="2841920039" sldId="374"/>
        </pc:sldMkLst>
      </pc:sldChg>
      <pc:sldChg chg="modSp add mod modClrScheme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789773601" sldId="377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789773601" sldId="377"/>
            <ac:spMk id="2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789773601" sldId="377"/>
            <ac:spMk id="5" creationId="{00000000-0000-0000-0000-000000000000}"/>
          </ac:spMkLst>
        </pc:spChg>
      </pc:sldChg>
      <pc:sldChg chg="addSp 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862773752" sldId="385"/>
        </pc:sldMkLst>
        <pc:spChg chg="add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62773752" sldId="385"/>
            <ac:spMk id="2" creationId="{F60EEBAC-6F81-7A15-F03E-4E64892D927C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62773752" sldId="385"/>
            <ac:spMk id="3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62773752" sldId="385"/>
            <ac:spMk id="4" creationId="{00000000-0000-0000-0000-000000000000}"/>
          </ac:spMkLst>
        </pc:spChg>
      </pc:sldChg>
      <pc:sldChg chg="addSp modSp add mod chgLayout">
        <pc:chgData name="Pablo Irarrazaval Mena" userId="3c111ed6-5bfc-416b-8ce2-02d94e7909c8" providerId="ADAL" clId="{6905B785-B1C4-4F4A-BA6D-19CE9B72A0F5}" dt="2023-11-16T15:14:06.635" v="1" actId="700"/>
        <pc:sldMkLst>
          <pc:docMk/>
          <pc:sldMk cId="3893089285" sldId="386"/>
        </pc:sldMkLst>
        <pc:spChg chg="add 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93089285" sldId="386"/>
            <ac:spMk id="2" creationId="{977D1922-5A83-9D30-02BA-AD7FD8456427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93089285" sldId="386"/>
            <ac:spMk id="3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893089285" sldId="386"/>
            <ac:spMk id="4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8:52.165" v="611" actId="478"/>
        <pc:sldMkLst>
          <pc:docMk/>
          <pc:sldMk cId="4111311466" sldId="387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111311466" sldId="387"/>
            <ac:spMk id="2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8:52.165" v="611" actId="478"/>
          <ac:spMkLst>
            <pc:docMk/>
            <pc:sldMk cId="4111311466" sldId="387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8:50.342" v="610" actId="478"/>
          <ac:spMkLst>
            <pc:docMk/>
            <pc:sldMk cId="4111311466" sldId="387"/>
            <ac:spMk id="4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9:00.684" v="613" actId="478"/>
        <pc:sldMkLst>
          <pc:docMk/>
          <pc:sldMk cId="108701600" sldId="388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108701600" sldId="388"/>
            <ac:spMk id="2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8:58.845" v="612" actId="478"/>
          <ac:spMkLst>
            <pc:docMk/>
            <pc:sldMk cId="108701600" sldId="388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00.684" v="613" actId="478"/>
          <ac:spMkLst>
            <pc:docMk/>
            <pc:sldMk cId="108701600" sldId="388"/>
            <ac:spMk id="4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9:06.277" v="615" actId="478"/>
        <pc:sldMkLst>
          <pc:docMk/>
          <pc:sldMk cId="599836169" sldId="389"/>
        </pc:sldMkLst>
        <pc:spChg chg="del mod ord">
          <ac:chgData name="Pablo Irarrazaval Mena" userId="3c111ed6-5bfc-416b-8ce2-02d94e7909c8" providerId="ADAL" clId="{6905B785-B1C4-4F4A-BA6D-19CE9B72A0F5}" dt="2023-11-16T18:39:04.391" v="614" actId="478"/>
          <ac:spMkLst>
            <pc:docMk/>
            <pc:sldMk cId="599836169" sldId="389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06.277" v="615" actId="478"/>
          <ac:spMkLst>
            <pc:docMk/>
            <pc:sldMk cId="599836169" sldId="389"/>
            <ac:spMk id="4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599836169" sldId="389"/>
            <ac:spMk id="7" creationId="{00000000-0000-0000-0000-000000000000}"/>
          </ac:spMkLst>
        </pc:spChg>
      </pc:sldChg>
      <pc:sldChg chg="modSp add del mod chgLayout">
        <pc:chgData name="Pablo Irarrazaval Mena" userId="3c111ed6-5bfc-416b-8ce2-02d94e7909c8" providerId="ADAL" clId="{6905B785-B1C4-4F4A-BA6D-19CE9B72A0F5}" dt="2023-11-16T15:26:05.655" v="226" actId="47"/>
        <pc:sldMkLst>
          <pc:docMk/>
          <pc:sldMk cId="3629175397" sldId="390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629175397" sldId="390"/>
            <ac:spMk id="3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629175397" sldId="390"/>
            <ac:spMk id="4" creationId="{00000000-0000-0000-0000-000000000000}"/>
          </ac:spMkLst>
        </pc:spChg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3629175397" sldId="390"/>
            <ac:spMk id="7" creationId="{00000000-0000-0000-0000-000000000000}"/>
          </ac:spMkLst>
        </pc:spChg>
      </pc:sldChg>
      <pc:sldChg chg="delSp modSp add mod chgLayout">
        <pc:chgData name="Pablo Irarrazaval Mena" userId="3c111ed6-5bfc-416b-8ce2-02d94e7909c8" providerId="ADAL" clId="{6905B785-B1C4-4F4A-BA6D-19CE9B72A0F5}" dt="2023-11-16T18:39:10.452" v="617" actId="478"/>
        <pc:sldMkLst>
          <pc:docMk/>
          <pc:sldMk cId="4222584183" sldId="391"/>
        </pc:sldMkLst>
        <pc:spChg chg="mod ord">
          <ac:chgData name="Pablo Irarrazaval Mena" userId="3c111ed6-5bfc-416b-8ce2-02d94e7909c8" providerId="ADAL" clId="{6905B785-B1C4-4F4A-BA6D-19CE9B72A0F5}" dt="2023-11-16T15:14:06.635" v="1" actId="700"/>
          <ac:spMkLst>
            <pc:docMk/>
            <pc:sldMk cId="4222584183" sldId="391"/>
            <ac:spMk id="2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08.856" v="616" actId="478"/>
          <ac:spMkLst>
            <pc:docMk/>
            <pc:sldMk cId="4222584183" sldId="391"/>
            <ac:spMk id="3" creationId="{00000000-0000-0000-0000-000000000000}"/>
          </ac:spMkLst>
        </pc:spChg>
        <pc:spChg chg="del mod ord">
          <ac:chgData name="Pablo Irarrazaval Mena" userId="3c111ed6-5bfc-416b-8ce2-02d94e7909c8" providerId="ADAL" clId="{6905B785-B1C4-4F4A-BA6D-19CE9B72A0F5}" dt="2023-11-16T18:39:10.452" v="617" actId="478"/>
          <ac:spMkLst>
            <pc:docMk/>
            <pc:sldMk cId="4222584183" sldId="391"/>
            <ac:spMk id="4" creationId="{00000000-0000-0000-0000-000000000000}"/>
          </ac:spMkLst>
        </pc:spChg>
      </pc:sldChg>
      <pc:sldChg chg="addSp delSp modSp add mod">
        <pc:chgData name="Pablo Irarrazaval Mena" userId="3c111ed6-5bfc-416b-8ce2-02d94e7909c8" providerId="ADAL" clId="{6905B785-B1C4-4F4A-BA6D-19CE9B72A0F5}" dt="2023-11-16T15:24:57.298" v="223" actId="1076"/>
        <pc:sldMkLst>
          <pc:docMk/>
          <pc:sldMk cId="3894467991" sldId="392"/>
        </pc:sldMkLst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2" creationId="{AD937795-8A65-B1F6-16B8-17A030DCC89C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3" creationId="{66103C26-43CB-584D-19C8-0BB1E8C6524D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7" creationId="{5D293B97-C28F-6CED-776D-514F949830C0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9" creationId="{92D50858-ABCE-82C2-1974-0772A8A5D9FD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1" creationId="{BC085EE3-D29E-E272-D316-B04B22266739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3" creationId="{EDA1596C-38AE-0A0C-20A0-10B868F44DAF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5" creationId="{EBA03E5F-D259-7677-1266-AAC8DE686A95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6" creationId="{75A97EEA-1C9F-63E2-A174-0580C6553679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8" creationId="{2C0D7F1D-912F-CFB0-85FB-611F92570496}"/>
          </ac:spMkLst>
        </pc:spChg>
        <pc:spChg chg="del">
          <ac:chgData name="Pablo Irarrazaval Mena" userId="3c111ed6-5bfc-416b-8ce2-02d94e7909c8" providerId="ADAL" clId="{6905B785-B1C4-4F4A-BA6D-19CE9B72A0F5}" dt="2023-11-16T15:22:57.882" v="186" actId="478"/>
          <ac:spMkLst>
            <pc:docMk/>
            <pc:sldMk cId="3894467991" sldId="392"/>
            <ac:spMk id="19" creationId="{F1EB7F8E-976B-3C86-C245-0A1B67997650}"/>
          </ac:spMkLst>
        </pc:spChg>
        <pc:spChg chg="add mod">
          <ac:chgData name="Pablo Irarrazaval Mena" userId="3c111ed6-5bfc-416b-8ce2-02d94e7909c8" providerId="ADAL" clId="{6905B785-B1C4-4F4A-BA6D-19CE9B72A0F5}" dt="2023-11-16T15:24:22.052" v="213" actId="1076"/>
          <ac:spMkLst>
            <pc:docMk/>
            <pc:sldMk cId="3894467991" sldId="392"/>
            <ac:spMk id="22" creationId="{EBBB3F03-5C98-CC13-A655-13FCC6DC75F6}"/>
          </ac:spMkLst>
        </pc:spChg>
        <pc:spChg chg="add mod">
          <ac:chgData name="Pablo Irarrazaval Mena" userId="3c111ed6-5bfc-416b-8ce2-02d94e7909c8" providerId="ADAL" clId="{6905B785-B1C4-4F4A-BA6D-19CE9B72A0F5}" dt="2023-11-16T15:24:14.386" v="212" actId="1076"/>
          <ac:spMkLst>
            <pc:docMk/>
            <pc:sldMk cId="3894467991" sldId="392"/>
            <ac:spMk id="23" creationId="{4F9ECD8B-FEF1-798A-DAB7-0BAC6E447FBD}"/>
          </ac:spMkLst>
        </pc:sp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4" creationId="{85D4ED2F-F7B5-0C80-525E-0F433F84FFAB}"/>
          </ac:picMkLst>
        </pc:picChg>
        <pc:picChg chg="del">
          <ac:chgData name="Pablo Irarrazaval Mena" userId="3c111ed6-5bfc-416b-8ce2-02d94e7909c8" providerId="ADAL" clId="{6905B785-B1C4-4F4A-BA6D-19CE9B72A0F5}" dt="2023-11-16T15:22:46.009" v="185" actId="478"/>
          <ac:picMkLst>
            <pc:docMk/>
            <pc:sldMk cId="3894467991" sldId="392"/>
            <ac:picMk id="6" creationId="{2194D6C6-A56D-D7C9-5083-A9B053DC30AF}"/>
          </ac:picMkLst>
        </pc:picChg>
        <pc:picChg chg="add mod">
          <ac:chgData name="Pablo Irarrazaval Mena" userId="3c111ed6-5bfc-416b-8ce2-02d94e7909c8" providerId="ADAL" clId="{6905B785-B1C4-4F4A-BA6D-19CE9B72A0F5}" dt="2023-11-16T15:24:22.052" v="213" actId="1076"/>
          <ac:picMkLst>
            <pc:docMk/>
            <pc:sldMk cId="3894467991" sldId="392"/>
            <ac:picMk id="8" creationId="{4900C19D-0700-B9E9-42EE-CB8474A5DA0C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0" creationId="{6F8D7D93-242F-E45A-F16B-6CF736611AF7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2" creationId="{84AEF121-6B7B-C2BF-A80A-5302CE3C99FD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4" creationId="{E88B564C-F6E8-826A-1967-1B341C52102D}"/>
          </ac:picMkLst>
        </pc:picChg>
        <pc:picChg chg="del">
          <ac:chgData name="Pablo Irarrazaval Mena" userId="3c111ed6-5bfc-416b-8ce2-02d94e7909c8" providerId="ADAL" clId="{6905B785-B1C4-4F4A-BA6D-19CE9B72A0F5}" dt="2023-11-16T15:22:57.882" v="186" actId="478"/>
          <ac:picMkLst>
            <pc:docMk/>
            <pc:sldMk cId="3894467991" sldId="392"/>
            <ac:picMk id="17" creationId="{8D57AD61-DBC3-05BB-D25C-81A5C8DEF51B}"/>
          </ac:picMkLst>
        </pc:picChg>
        <pc:picChg chg="add mod">
          <ac:chgData name="Pablo Irarrazaval Mena" userId="3c111ed6-5bfc-416b-8ce2-02d94e7909c8" providerId="ADAL" clId="{6905B785-B1C4-4F4A-BA6D-19CE9B72A0F5}" dt="2023-11-16T15:24:22.052" v="213" actId="1076"/>
          <ac:picMkLst>
            <pc:docMk/>
            <pc:sldMk cId="3894467991" sldId="392"/>
            <ac:picMk id="21" creationId="{E060999B-927D-E104-3F00-370EEE4A0651}"/>
          </ac:picMkLst>
        </pc:picChg>
        <pc:picChg chg="add del mod">
          <ac:chgData name="Pablo Irarrazaval Mena" userId="3c111ed6-5bfc-416b-8ce2-02d94e7909c8" providerId="ADAL" clId="{6905B785-B1C4-4F4A-BA6D-19CE9B72A0F5}" dt="2023-11-16T15:24:47.323" v="220" actId="478"/>
          <ac:picMkLst>
            <pc:docMk/>
            <pc:sldMk cId="3894467991" sldId="392"/>
            <ac:picMk id="24" creationId="{17203DEE-CEF2-FCAE-6BBD-7F008D9B8860}"/>
          </ac:picMkLst>
        </pc:picChg>
        <pc:picChg chg="add mod">
          <ac:chgData name="Pablo Irarrazaval Mena" userId="3c111ed6-5bfc-416b-8ce2-02d94e7909c8" providerId="ADAL" clId="{6905B785-B1C4-4F4A-BA6D-19CE9B72A0F5}" dt="2023-11-16T15:24:57.298" v="223" actId="1076"/>
          <ac:picMkLst>
            <pc:docMk/>
            <pc:sldMk cId="3894467991" sldId="392"/>
            <ac:picMk id="25" creationId="{E1A9CFB3-9253-29E0-142E-5E7BD46DAEC1}"/>
          </ac:picMkLst>
        </pc:picChg>
        <pc:picChg chg="add mod">
          <ac:chgData name="Pablo Irarrazaval Mena" userId="3c111ed6-5bfc-416b-8ce2-02d94e7909c8" providerId="ADAL" clId="{6905B785-B1C4-4F4A-BA6D-19CE9B72A0F5}" dt="2023-11-16T15:24:55.345" v="222" actId="1076"/>
          <ac:picMkLst>
            <pc:docMk/>
            <pc:sldMk cId="3894467991" sldId="392"/>
            <ac:picMk id="26" creationId="{5EF3AA0E-6D21-7072-C489-2EA1D29131F2}"/>
          </ac:picMkLst>
        </pc:picChg>
      </pc:sldChg>
      <pc:sldChg chg="addSp delSp modSp new mod modClrScheme chgLayout">
        <pc:chgData name="Pablo Irarrazaval Mena" userId="3c111ed6-5bfc-416b-8ce2-02d94e7909c8" providerId="ADAL" clId="{6905B785-B1C4-4F4A-BA6D-19CE9B72A0F5}" dt="2023-11-16T15:26:41.990" v="242" actId="20577"/>
        <pc:sldMkLst>
          <pc:docMk/>
          <pc:sldMk cId="3448638018" sldId="393"/>
        </pc:sldMkLst>
        <pc:spChg chg="del mod ord">
          <ac:chgData name="Pablo Irarrazaval Mena" userId="3c111ed6-5bfc-416b-8ce2-02d94e7909c8" providerId="ADAL" clId="{6905B785-B1C4-4F4A-BA6D-19CE9B72A0F5}" dt="2023-11-16T15:26:34.117" v="228" actId="700"/>
          <ac:spMkLst>
            <pc:docMk/>
            <pc:sldMk cId="3448638018" sldId="393"/>
            <ac:spMk id="2" creationId="{A4738CBE-9DF7-13EA-5ABA-1A0DDB83E685}"/>
          </ac:spMkLst>
        </pc:spChg>
        <pc:spChg chg="del mod ord">
          <ac:chgData name="Pablo Irarrazaval Mena" userId="3c111ed6-5bfc-416b-8ce2-02d94e7909c8" providerId="ADAL" clId="{6905B785-B1C4-4F4A-BA6D-19CE9B72A0F5}" dt="2023-11-16T15:26:34.117" v="228" actId="700"/>
          <ac:spMkLst>
            <pc:docMk/>
            <pc:sldMk cId="3448638018" sldId="393"/>
            <ac:spMk id="3" creationId="{5B24B08C-4536-7844-7718-A8FAFB30C074}"/>
          </ac:spMkLst>
        </pc:spChg>
        <pc:spChg chg="add mod ord">
          <ac:chgData name="Pablo Irarrazaval Mena" userId="3c111ed6-5bfc-416b-8ce2-02d94e7909c8" providerId="ADAL" clId="{6905B785-B1C4-4F4A-BA6D-19CE9B72A0F5}" dt="2023-11-16T15:26:41.990" v="242" actId="20577"/>
          <ac:spMkLst>
            <pc:docMk/>
            <pc:sldMk cId="3448638018" sldId="393"/>
            <ac:spMk id="4" creationId="{A6D689FF-663C-A343-F930-D65A544115E8}"/>
          </ac:spMkLst>
        </pc:spChg>
        <pc:spChg chg="add mod ord">
          <ac:chgData name="Pablo Irarrazaval Mena" userId="3c111ed6-5bfc-416b-8ce2-02d94e7909c8" providerId="ADAL" clId="{6905B785-B1C4-4F4A-BA6D-19CE9B72A0F5}" dt="2023-11-16T15:26:34.117" v="228" actId="700"/>
          <ac:spMkLst>
            <pc:docMk/>
            <pc:sldMk cId="3448638018" sldId="393"/>
            <ac:spMk id="5" creationId="{6EF0B453-16B2-9C92-09A7-CAD9A2F4D3A8}"/>
          </ac:spMkLst>
        </pc:spChg>
      </pc:sldChg>
      <pc:sldChg chg="addSp delSp modSp new mod modClrScheme chgLayout">
        <pc:chgData name="Pablo Irarrazaval Mena" userId="3c111ed6-5bfc-416b-8ce2-02d94e7909c8" providerId="ADAL" clId="{6905B785-B1C4-4F4A-BA6D-19CE9B72A0F5}" dt="2023-11-16T18:11:52.827" v="319" actId="27636"/>
        <pc:sldMkLst>
          <pc:docMk/>
          <pc:sldMk cId="4057338168" sldId="394"/>
        </pc:sldMkLst>
        <pc:spChg chg="del mod ord">
          <ac:chgData name="Pablo Irarrazaval Mena" userId="3c111ed6-5bfc-416b-8ce2-02d94e7909c8" providerId="ADAL" clId="{6905B785-B1C4-4F4A-BA6D-19CE9B72A0F5}" dt="2023-11-16T18:09:48.938" v="244" actId="700"/>
          <ac:spMkLst>
            <pc:docMk/>
            <pc:sldMk cId="4057338168" sldId="394"/>
            <ac:spMk id="2" creationId="{7137D018-1380-82BE-8E80-65650513B00A}"/>
          </ac:spMkLst>
        </pc:spChg>
        <pc:spChg chg="add mod ord">
          <ac:chgData name="Pablo Irarrazaval Mena" userId="3c111ed6-5bfc-416b-8ce2-02d94e7909c8" providerId="ADAL" clId="{6905B785-B1C4-4F4A-BA6D-19CE9B72A0F5}" dt="2023-11-16T18:09:56.333" v="261" actId="20577"/>
          <ac:spMkLst>
            <pc:docMk/>
            <pc:sldMk cId="4057338168" sldId="394"/>
            <ac:spMk id="3" creationId="{A6CF0EC3-AA3F-C58F-AE7E-4C230E876C18}"/>
          </ac:spMkLst>
        </pc:spChg>
        <pc:spChg chg="add mod ord">
          <ac:chgData name="Pablo Irarrazaval Mena" userId="3c111ed6-5bfc-416b-8ce2-02d94e7909c8" providerId="ADAL" clId="{6905B785-B1C4-4F4A-BA6D-19CE9B72A0F5}" dt="2023-11-16T18:11:52.827" v="319" actId="27636"/>
          <ac:spMkLst>
            <pc:docMk/>
            <pc:sldMk cId="4057338168" sldId="394"/>
            <ac:spMk id="4" creationId="{1B410CF5-08B8-9E5E-349F-F11129CD340C}"/>
          </ac:spMkLst>
        </pc:spChg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3769756502" sldId="395"/>
        </pc:sldMkLst>
      </pc:sldChg>
      <pc:sldChg chg="add">
        <pc:chgData name="Pablo Irarrazaval Mena" userId="3c111ed6-5bfc-416b-8ce2-02d94e7909c8" providerId="ADAL" clId="{6905B785-B1C4-4F4A-BA6D-19CE9B72A0F5}" dt="2023-11-16T18:11:27.443" v="262"/>
        <pc:sldMkLst>
          <pc:docMk/>
          <pc:sldMk cId="2186343982" sldId="396"/>
        </pc:sldMkLst>
      </pc:sldChg>
      <pc:sldChg chg="addSp delSp modSp new mod modClrScheme chgLayout">
        <pc:chgData name="Pablo Irarrazaval Mena" userId="3c111ed6-5bfc-416b-8ce2-02d94e7909c8" providerId="ADAL" clId="{6905B785-B1C4-4F4A-BA6D-19CE9B72A0F5}" dt="2023-11-16T18:14:23.594" v="342" actId="20577"/>
        <pc:sldMkLst>
          <pc:docMk/>
          <pc:sldMk cId="1188553679" sldId="397"/>
        </pc:sldMkLst>
        <pc:spChg chg="del mod ord">
          <ac:chgData name="Pablo Irarrazaval Mena" userId="3c111ed6-5bfc-416b-8ce2-02d94e7909c8" providerId="ADAL" clId="{6905B785-B1C4-4F4A-BA6D-19CE9B72A0F5}" dt="2023-11-16T18:14:16.159" v="321" actId="700"/>
          <ac:spMkLst>
            <pc:docMk/>
            <pc:sldMk cId="1188553679" sldId="397"/>
            <ac:spMk id="2" creationId="{6C583939-8123-412B-567A-7E547B38AD51}"/>
          </ac:spMkLst>
        </pc:spChg>
        <pc:spChg chg="del mod ord">
          <ac:chgData name="Pablo Irarrazaval Mena" userId="3c111ed6-5bfc-416b-8ce2-02d94e7909c8" providerId="ADAL" clId="{6905B785-B1C4-4F4A-BA6D-19CE9B72A0F5}" dt="2023-11-16T18:14:16.159" v="321" actId="700"/>
          <ac:spMkLst>
            <pc:docMk/>
            <pc:sldMk cId="1188553679" sldId="397"/>
            <ac:spMk id="3" creationId="{3574DE55-EF3F-8AE9-6D19-306AC4BF537B}"/>
          </ac:spMkLst>
        </pc:spChg>
        <pc:spChg chg="add mod ord">
          <ac:chgData name="Pablo Irarrazaval Mena" userId="3c111ed6-5bfc-416b-8ce2-02d94e7909c8" providerId="ADAL" clId="{6905B785-B1C4-4F4A-BA6D-19CE9B72A0F5}" dt="2023-11-16T18:14:23.594" v="342" actId="20577"/>
          <ac:spMkLst>
            <pc:docMk/>
            <pc:sldMk cId="1188553679" sldId="397"/>
            <ac:spMk id="4" creationId="{21A0D3B8-F7C8-7A76-0A88-884412B74D11}"/>
          </ac:spMkLst>
        </pc:spChg>
        <pc:spChg chg="add mod ord">
          <ac:chgData name="Pablo Irarrazaval Mena" userId="3c111ed6-5bfc-416b-8ce2-02d94e7909c8" providerId="ADAL" clId="{6905B785-B1C4-4F4A-BA6D-19CE9B72A0F5}" dt="2023-11-16T18:14:16.159" v="321" actId="700"/>
          <ac:spMkLst>
            <pc:docMk/>
            <pc:sldMk cId="1188553679" sldId="397"/>
            <ac:spMk id="5" creationId="{9E9C3E0D-2C22-24EE-6EA0-0145BF9277EA}"/>
          </ac:spMkLst>
        </pc:spChg>
      </pc:sldChg>
      <pc:sldChg chg="addSp delSp modSp add mod chgLayout">
        <pc:chgData name="Pablo Irarrazaval Mena" userId="3c111ed6-5bfc-416b-8ce2-02d94e7909c8" providerId="ADAL" clId="{6905B785-B1C4-4F4A-BA6D-19CE9B72A0F5}" dt="2023-11-16T18:39:50.991" v="623" actId="478"/>
        <pc:sldMkLst>
          <pc:docMk/>
          <pc:sldMk cId="197382412" sldId="398"/>
        </pc:sldMkLst>
        <pc:spChg chg="del mod">
          <ac:chgData name="Pablo Irarrazaval Mena" userId="3c111ed6-5bfc-416b-8ce2-02d94e7909c8" providerId="ADAL" clId="{6905B785-B1C4-4F4A-BA6D-19CE9B72A0F5}" dt="2023-11-16T18:39:39.831" v="619" actId="478"/>
          <ac:spMkLst>
            <pc:docMk/>
            <pc:sldMk cId="197382412" sldId="398"/>
            <ac:spMk id="2" creationId="{00000000-0000-0000-0000-000000000000}"/>
          </ac:spMkLst>
        </pc:spChg>
        <pc:spChg chg="add mod ord">
          <ac:chgData name="Pablo Irarrazaval Mena" userId="3c111ed6-5bfc-416b-8ce2-02d94e7909c8" providerId="ADAL" clId="{6905B785-B1C4-4F4A-BA6D-19CE9B72A0F5}" dt="2023-11-16T18:39:45.498" v="622" actId="27636"/>
          <ac:spMkLst>
            <pc:docMk/>
            <pc:sldMk cId="197382412" sldId="398"/>
            <ac:spMk id="4" creationId="{52C89FAF-CD2D-A2B1-6FD6-9D30986C44C1}"/>
          </ac:spMkLst>
        </pc:spChg>
        <pc:spChg chg="add del mod ord">
          <ac:chgData name="Pablo Irarrazaval Mena" userId="3c111ed6-5bfc-416b-8ce2-02d94e7909c8" providerId="ADAL" clId="{6905B785-B1C4-4F4A-BA6D-19CE9B72A0F5}" dt="2023-11-16T18:39:50.991" v="623" actId="478"/>
          <ac:spMkLst>
            <pc:docMk/>
            <pc:sldMk cId="197382412" sldId="398"/>
            <ac:spMk id="5" creationId="{DE11A60C-EEED-7B9A-EA6C-B91CD966AC71}"/>
          </ac:spMkLst>
        </pc:spChg>
        <pc:spChg chg="mod">
          <ac:chgData name="Pablo Irarrazaval Mena" userId="3c111ed6-5bfc-416b-8ce2-02d94e7909c8" providerId="ADAL" clId="{6905B785-B1C4-4F4A-BA6D-19CE9B72A0F5}" dt="2023-11-16T18:17:28.735" v="395" actId="20577"/>
          <ac:spMkLst>
            <pc:docMk/>
            <pc:sldMk cId="197382412" sldId="398"/>
            <ac:spMk id="8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17:36.200" v="397" actId="478"/>
          <ac:spMkLst>
            <pc:docMk/>
            <pc:sldMk cId="197382412" sldId="398"/>
            <ac:spMk id="10" creationId="{00000000-0000-0000-0000-000000000000}"/>
          </ac:spMkLst>
        </pc:spChg>
        <pc:picChg chg="del">
          <ac:chgData name="Pablo Irarrazaval Mena" userId="3c111ed6-5bfc-416b-8ce2-02d94e7909c8" providerId="ADAL" clId="{6905B785-B1C4-4F4A-BA6D-19CE9B72A0F5}" dt="2023-11-16T18:17:34.387" v="396" actId="478"/>
          <ac:picMkLst>
            <pc:docMk/>
            <pc:sldMk cId="197382412" sldId="398"/>
            <ac:picMk id="3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17:17.251" v="351" actId="1076"/>
          <ac:picMkLst>
            <pc:docMk/>
            <pc:sldMk cId="197382412" sldId="398"/>
            <ac:picMk id="7" creationId="{00000000-0000-0000-0000-000000000000}"/>
          </ac:picMkLst>
        </pc:picChg>
        <pc:picChg chg="mod">
          <ac:chgData name="Pablo Irarrazaval Mena" userId="3c111ed6-5bfc-416b-8ce2-02d94e7909c8" providerId="ADAL" clId="{6905B785-B1C4-4F4A-BA6D-19CE9B72A0F5}" dt="2023-11-16T18:17:41.987" v="399" actId="1076"/>
          <ac:picMkLst>
            <pc:docMk/>
            <pc:sldMk cId="197382412" sldId="398"/>
            <ac:picMk id="20" creationId="{00000000-0000-0000-0000-000000000000}"/>
          </ac:picMkLst>
        </pc:picChg>
      </pc:sldChg>
      <pc:sldChg chg="addSp delSp modSp new mod modClrScheme chgLayout">
        <pc:chgData name="Pablo Irarrazaval Mena" userId="3c111ed6-5bfc-416b-8ce2-02d94e7909c8" providerId="ADAL" clId="{6905B785-B1C4-4F4A-BA6D-19CE9B72A0F5}" dt="2023-11-16T18:18:41.871" v="420" actId="20577"/>
        <pc:sldMkLst>
          <pc:docMk/>
          <pc:sldMk cId="1049037558" sldId="399"/>
        </pc:sldMkLst>
        <pc:spChg chg="del mod ord">
          <ac:chgData name="Pablo Irarrazaval Mena" userId="3c111ed6-5bfc-416b-8ce2-02d94e7909c8" providerId="ADAL" clId="{6905B785-B1C4-4F4A-BA6D-19CE9B72A0F5}" dt="2023-11-16T18:18:37.102" v="402" actId="700"/>
          <ac:spMkLst>
            <pc:docMk/>
            <pc:sldMk cId="1049037558" sldId="399"/>
            <ac:spMk id="2" creationId="{E539EBA6-C233-CD5C-CE1D-D4CA28FD5E02}"/>
          </ac:spMkLst>
        </pc:spChg>
        <pc:spChg chg="del mod ord">
          <ac:chgData name="Pablo Irarrazaval Mena" userId="3c111ed6-5bfc-416b-8ce2-02d94e7909c8" providerId="ADAL" clId="{6905B785-B1C4-4F4A-BA6D-19CE9B72A0F5}" dt="2023-11-16T18:18:37.102" v="402" actId="700"/>
          <ac:spMkLst>
            <pc:docMk/>
            <pc:sldMk cId="1049037558" sldId="399"/>
            <ac:spMk id="3" creationId="{8F6F3758-DBC1-865B-8FE4-3BDA70224FAD}"/>
          </ac:spMkLst>
        </pc:spChg>
        <pc:spChg chg="add mod ord">
          <ac:chgData name="Pablo Irarrazaval Mena" userId="3c111ed6-5bfc-416b-8ce2-02d94e7909c8" providerId="ADAL" clId="{6905B785-B1C4-4F4A-BA6D-19CE9B72A0F5}" dt="2023-11-16T18:18:41.871" v="420" actId="20577"/>
          <ac:spMkLst>
            <pc:docMk/>
            <pc:sldMk cId="1049037558" sldId="399"/>
            <ac:spMk id="4" creationId="{A39152E4-9F0E-771D-FA96-F8BFB260AB2E}"/>
          </ac:spMkLst>
        </pc:spChg>
        <pc:spChg chg="add mod ord">
          <ac:chgData name="Pablo Irarrazaval Mena" userId="3c111ed6-5bfc-416b-8ce2-02d94e7909c8" providerId="ADAL" clId="{6905B785-B1C4-4F4A-BA6D-19CE9B72A0F5}" dt="2023-11-16T18:18:37.102" v="402" actId="700"/>
          <ac:spMkLst>
            <pc:docMk/>
            <pc:sldMk cId="1049037558" sldId="399"/>
            <ac:spMk id="5" creationId="{39DAB8B5-E9DA-091C-7CAC-32C5ACCF97DE}"/>
          </ac:spMkLst>
        </pc:spChg>
      </pc:sldChg>
      <pc:sldChg chg="add del">
        <pc:chgData name="Pablo Irarrazaval Mena" userId="3c111ed6-5bfc-416b-8ce2-02d94e7909c8" providerId="ADAL" clId="{6905B785-B1C4-4F4A-BA6D-19CE9B72A0F5}" dt="2023-11-16T18:26:51.253" v="500" actId="47"/>
        <pc:sldMkLst>
          <pc:docMk/>
          <pc:sldMk cId="1395139931" sldId="400"/>
        </pc:sldMkLst>
      </pc:sldChg>
      <pc:sldChg chg="add del ord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4170090385" sldId="401"/>
        </pc:sldMkLst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673097992" sldId="402"/>
        </pc:sldMkLst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1903487107" sldId="403"/>
        </pc:sldMkLst>
      </pc:sldChg>
      <pc:sldChg chg="add del">
        <pc:chgData name="Pablo Irarrazaval Mena" userId="3c111ed6-5bfc-416b-8ce2-02d94e7909c8" providerId="ADAL" clId="{6905B785-B1C4-4F4A-BA6D-19CE9B72A0F5}" dt="2023-11-16T18:27:52.114" v="503" actId="47"/>
        <pc:sldMkLst>
          <pc:docMk/>
          <pc:sldMk cId="1564935856" sldId="404"/>
        </pc:sldMkLst>
      </pc:sldChg>
      <pc:sldChg chg="add del">
        <pc:chgData name="Pablo Irarrazaval Mena" userId="3c111ed6-5bfc-416b-8ce2-02d94e7909c8" providerId="ADAL" clId="{6905B785-B1C4-4F4A-BA6D-19CE9B72A0F5}" dt="2023-11-16T18:27:57.754" v="504" actId="47"/>
        <pc:sldMkLst>
          <pc:docMk/>
          <pc:sldMk cId="1463947266" sldId="405"/>
        </pc:sldMkLst>
      </pc:sldChg>
      <pc:sldChg chg="add del">
        <pc:chgData name="Pablo Irarrazaval Mena" userId="3c111ed6-5bfc-416b-8ce2-02d94e7909c8" providerId="ADAL" clId="{6905B785-B1C4-4F4A-BA6D-19CE9B72A0F5}" dt="2023-11-16T18:28:33.826" v="509" actId="47"/>
        <pc:sldMkLst>
          <pc:docMk/>
          <pc:sldMk cId="1960354902" sldId="406"/>
        </pc:sldMkLst>
      </pc:sldChg>
      <pc:sldChg chg="add del">
        <pc:chgData name="Pablo Irarrazaval Mena" userId="3c111ed6-5bfc-416b-8ce2-02d94e7909c8" providerId="ADAL" clId="{6905B785-B1C4-4F4A-BA6D-19CE9B72A0F5}" dt="2023-11-16T18:28:47.305" v="511" actId="47"/>
        <pc:sldMkLst>
          <pc:docMk/>
          <pc:sldMk cId="523196638" sldId="407"/>
        </pc:sldMkLst>
      </pc:sldChg>
      <pc:sldChg chg="addSp delSp modSp new mod modClrScheme chgLayout">
        <pc:chgData name="Pablo Irarrazaval Mena" userId="3c111ed6-5bfc-416b-8ce2-02d94e7909c8" providerId="ADAL" clId="{6905B785-B1C4-4F4A-BA6D-19CE9B72A0F5}" dt="2023-11-16T18:23:46.438" v="468" actId="20577"/>
        <pc:sldMkLst>
          <pc:docMk/>
          <pc:sldMk cId="4186837542" sldId="408"/>
        </pc:sldMkLst>
        <pc:spChg chg="del mod ord">
          <ac:chgData name="Pablo Irarrazaval Mena" userId="3c111ed6-5bfc-416b-8ce2-02d94e7909c8" providerId="ADAL" clId="{6905B785-B1C4-4F4A-BA6D-19CE9B72A0F5}" dt="2023-11-16T18:23:33.808" v="439" actId="700"/>
          <ac:spMkLst>
            <pc:docMk/>
            <pc:sldMk cId="4186837542" sldId="408"/>
            <ac:spMk id="2" creationId="{E4A1BDD5-67F7-55E8-1EF1-D7B33694C219}"/>
          </ac:spMkLst>
        </pc:spChg>
        <pc:spChg chg="del mod ord">
          <ac:chgData name="Pablo Irarrazaval Mena" userId="3c111ed6-5bfc-416b-8ce2-02d94e7909c8" providerId="ADAL" clId="{6905B785-B1C4-4F4A-BA6D-19CE9B72A0F5}" dt="2023-11-16T18:23:33.808" v="439" actId="700"/>
          <ac:spMkLst>
            <pc:docMk/>
            <pc:sldMk cId="4186837542" sldId="408"/>
            <ac:spMk id="3" creationId="{8BF8B6CB-3687-E320-55E2-DB8EE1746890}"/>
          </ac:spMkLst>
        </pc:spChg>
        <pc:spChg chg="add mod ord">
          <ac:chgData name="Pablo Irarrazaval Mena" userId="3c111ed6-5bfc-416b-8ce2-02d94e7909c8" providerId="ADAL" clId="{6905B785-B1C4-4F4A-BA6D-19CE9B72A0F5}" dt="2023-11-16T18:23:46.438" v="468" actId="20577"/>
          <ac:spMkLst>
            <pc:docMk/>
            <pc:sldMk cId="4186837542" sldId="408"/>
            <ac:spMk id="4" creationId="{736AB9C5-A63E-6AB6-B90D-5567A58953F8}"/>
          </ac:spMkLst>
        </pc:spChg>
        <pc:spChg chg="add mod ord">
          <ac:chgData name="Pablo Irarrazaval Mena" userId="3c111ed6-5bfc-416b-8ce2-02d94e7909c8" providerId="ADAL" clId="{6905B785-B1C4-4F4A-BA6D-19CE9B72A0F5}" dt="2023-11-16T18:23:33.808" v="439" actId="700"/>
          <ac:spMkLst>
            <pc:docMk/>
            <pc:sldMk cId="4186837542" sldId="408"/>
            <ac:spMk id="5" creationId="{BC07E553-4974-B54E-B187-A7121219981A}"/>
          </ac:spMkLst>
        </pc:spChg>
      </pc:sldChg>
      <pc:sldMasterChg chg="addSp delSp modSp mod">
        <pc:chgData name="Pablo Irarrazaval Mena" userId="3c111ed6-5bfc-416b-8ce2-02d94e7909c8" providerId="ADAL" clId="{6905B785-B1C4-4F4A-BA6D-19CE9B72A0F5}" dt="2023-11-16T18:37:50.728" v="585" actId="1036"/>
        <pc:sldMasterMkLst>
          <pc:docMk/>
          <pc:sldMasterMk cId="3675669271" sldId="2147483660"/>
        </pc:sldMasterMkLst>
        <pc:spChg chg="mod">
          <ac:chgData name="Pablo Irarrazaval Mena" userId="3c111ed6-5bfc-416b-8ce2-02d94e7909c8" providerId="ADAL" clId="{6905B785-B1C4-4F4A-BA6D-19CE9B72A0F5}" dt="2023-11-16T18:36:30.971" v="560" actId="14100"/>
          <ac:spMkLst>
            <pc:docMk/>
            <pc:sldMasterMk cId="3675669271" sldId="2147483660"/>
            <ac:spMk id="2" creationId="{00000000-0000-0000-0000-000000000000}"/>
          </ac:spMkLst>
        </pc:spChg>
        <pc:spChg chg="mod">
          <ac:chgData name="Pablo Irarrazaval Mena" userId="3c111ed6-5bfc-416b-8ce2-02d94e7909c8" providerId="ADAL" clId="{6905B785-B1C4-4F4A-BA6D-19CE9B72A0F5}" dt="2023-11-16T18:36:33.915" v="561" actId="14100"/>
          <ac:spMkLst>
            <pc:docMk/>
            <pc:sldMasterMk cId="3675669271" sldId="2147483660"/>
            <ac:spMk id="3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30:24.797" v="520" actId="478"/>
          <ac:spMkLst>
            <pc:docMk/>
            <pc:sldMasterMk cId="3675669271" sldId="2147483660"/>
            <ac:spMk id="4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30:26.249" v="521" actId="478"/>
          <ac:spMkLst>
            <pc:docMk/>
            <pc:sldMasterMk cId="3675669271" sldId="2147483660"/>
            <ac:spMk id="5" creationId="{00000000-0000-0000-0000-000000000000}"/>
          </ac:spMkLst>
        </pc:spChg>
        <pc:spChg chg="del">
          <ac:chgData name="Pablo Irarrazaval Mena" userId="3c111ed6-5bfc-416b-8ce2-02d94e7909c8" providerId="ADAL" clId="{6905B785-B1C4-4F4A-BA6D-19CE9B72A0F5}" dt="2023-11-16T18:30:27.811" v="522" actId="478"/>
          <ac:spMkLst>
            <pc:docMk/>
            <pc:sldMasterMk cId="3675669271" sldId="2147483660"/>
            <ac:spMk id="6" creationId="{00000000-0000-0000-0000-000000000000}"/>
          </ac:spMkLst>
        </pc:spChg>
        <pc:picChg chg="add mod">
          <ac:chgData name="Pablo Irarrazaval Mena" userId="3c111ed6-5bfc-416b-8ce2-02d94e7909c8" providerId="ADAL" clId="{6905B785-B1C4-4F4A-BA6D-19CE9B72A0F5}" dt="2023-11-16T18:37:50.728" v="585" actId="1036"/>
          <ac:picMkLst>
            <pc:docMk/>
            <pc:sldMasterMk cId="3675669271" sldId="2147483660"/>
            <ac:picMk id="7" creationId="{3EC85378-0732-5731-4A3C-66C6A473623F}"/>
          </ac:picMkLst>
        </pc:picChg>
        <pc:picChg chg="add mod">
          <ac:chgData name="Pablo Irarrazaval Mena" userId="3c111ed6-5bfc-416b-8ce2-02d94e7909c8" providerId="ADAL" clId="{6905B785-B1C4-4F4A-BA6D-19CE9B72A0F5}" dt="2023-11-16T18:37:50.728" v="585" actId="1036"/>
          <ac:picMkLst>
            <pc:docMk/>
            <pc:sldMasterMk cId="3675669271" sldId="2147483660"/>
            <ac:picMk id="8" creationId="{D44CAC4D-FCB0-89C7-48E2-3AC6FCCFE9B1}"/>
          </ac:picMkLst>
        </pc:picChg>
        <pc:picChg chg="add mod">
          <ac:chgData name="Pablo Irarrazaval Mena" userId="3c111ed6-5bfc-416b-8ce2-02d94e7909c8" providerId="ADAL" clId="{6905B785-B1C4-4F4A-BA6D-19CE9B72A0F5}" dt="2023-11-16T18:37:50.728" v="585" actId="1036"/>
          <ac:picMkLst>
            <pc:docMk/>
            <pc:sldMasterMk cId="3675669271" sldId="2147483660"/>
            <ac:picMk id="9" creationId="{2DF45A5F-BB86-7CE5-A6F9-85E03018BD93}"/>
          </ac:picMkLst>
        </pc:picChg>
        <pc:cxnChg chg="add mod">
          <ac:chgData name="Pablo Irarrazaval Mena" userId="3c111ed6-5bfc-416b-8ce2-02d94e7909c8" providerId="ADAL" clId="{6905B785-B1C4-4F4A-BA6D-19CE9B72A0F5}" dt="2023-11-16T18:35:38.356" v="551" actId="1582"/>
          <ac:cxnSpMkLst>
            <pc:docMk/>
            <pc:sldMasterMk cId="3675669271" sldId="2147483660"/>
            <ac:cxnSpMk id="11" creationId="{E9ED575A-4DAE-E324-EE8B-2BEFB81D4B62}"/>
          </ac:cxnSpMkLst>
        </pc:cxn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1D63-8858-4900-8BAB-FB4F5E44202E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A0C27-94F0-44F5-9B7D-A4CBD4F5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1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3CDE27-8F52-4DCD-A78A-ABA843C2D63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000CC-3935-45D3-A913-05454EECA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715841"/>
            <a:ext cx="8708874" cy="68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</a:t>
            </a:r>
            <a:r>
              <a:rPr lang="es-CL" noProof="0" dirty="0"/>
              <a:t> </a:t>
            </a:r>
            <a:r>
              <a:rPr lang="es-CL" noProof="0" dirty="0" err="1"/>
              <a:t>to</a:t>
            </a:r>
            <a:r>
              <a:rPr lang="es-CL" noProof="0" dirty="0"/>
              <a:t> </a:t>
            </a:r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title</a:t>
            </a:r>
            <a:r>
              <a:rPr lang="es-CL" noProof="0" dirty="0"/>
              <a:t> </a:t>
            </a:r>
            <a:r>
              <a:rPr lang="es-CL" noProof="0" dirty="0" err="1"/>
              <a:t>style</a:t>
            </a:r>
            <a:endParaRPr lang="es-C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1105"/>
            <a:ext cx="7886700" cy="460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99" descr="Logotipo">
            <a:extLst>
              <a:ext uri="{FF2B5EF4-FFF2-40B4-BE49-F238E27FC236}">
                <a16:creationId xmlns:a16="http://schemas.microsoft.com/office/drawing/2014/main" id="{3EC85378-0732-5731-4A3C-66C6A4736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9820"/>
          <a:stretch/>
        </p:blipFill>
        <p:spPr>
          <a:xfrm>
            <a:off x="3009208" y="39433"/>
            <a:ext cx="2172214" cy="540000"/>
          </a:xfrm>
          <a:prstGeom prst="rect">
            <a:avLst/>
          </a:prstGeom>
        </p:spPr>
      </p:pic>
      <p:pic>
        <p:nvPicPr>
          <p:cNvPr id="8" name="Google Shape;106;p13">
            <a:extLst>
              <a:ext uri="{FF2B5EF4-FFF2-40B4-BE49-F238E27FC236}">
                <a16:creationId xmlns:a16="http://schemas.microsoft.com/office/drawing/2014/main" id="{D44CAC4D-FCB0-89C7-48E2-3AC6FCCFE9B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 trans="85000" detail="10"/>
                    </a14:imgEffect>
                    <a14:imgEffect>
                      <a14:saturation sat="76000"/>
                    </a14:imgEffect>
                  </a14:imgLayer>
                </a14:imgProps>
              </a:ext>
            </a:extLst>
          </a:blip>
          <a:srcRect l="8262" t="11430" r="7935" b="10917"/>
          <a:stretch/>
        </p:blipFill>
        <p:spPr>
          <a:xfrm>
            <a:off x="8047506" y="39433"/>
            <a:ext cx="940597" cy="5400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9" name="Imagen 1" descr="UC I CHILE1.jpg">
            <a:extLst>
              <a:ext uri="{FF2B5EF4-FFF2-40B4-BE49-F238E27FC236}">
                <a16:creationId xmlns:a16="http://schemas.microsoft.com/office/drawing/2014/main" id="{2DF45A5F-BB86-7CE5-A6F9-85E03018BD9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8" y="39433"/>
            <a:ext cx="1393379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ED575A-4DAE-E324-EE8B-2BEFB81D4B62}"/>
              </a:ext>
            </a:extLst>
          </p:cNvPr>
          <p:cNvCxnSpPr/>
          <p:nvPr userDrawn="1"/>
        </p:nvCxnSpPr>
        <p:spPr>
          <a:xfrm flipV="1">
            <a:off x="0" y="610157"/>
            <a:ext cx="9144000" cy="7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image" Target="../media/image13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emf"/><Relationship Id="rId11" Type="http://schemas.openxmlformats.org/officeDocument/2006/relationships/image" Target="../media/image16.emf"/><Relationship Id="rId5" Type="http://schemas.openxmlformats.org/officeDocument/2006/relationships/image" Target="../media/image11.emf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image" Target="../media/image19.emf"/><Relationship Id="rId12" Type="http://schemas.openxmlformats.org/officeDocument/2006/relationships/image" Target="../media/image16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emf"/><Relationship Id="rId11" Type="http://schemas.openxmlformats.org/officeDocument/2006/relationships/image" Target="../media/image23.png"/><Relationship Id="rId5" Type="http://schemas.openxmlformats.org/officeDocument/2006/relationships/image" Target="../media/image17.emf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tags" Target="../tags/tag15.xml"/><Relationship Id="rId7" Type="http://schemas.openxmlformats.org/officeDocument/2006/relationships/image" Target="../media/image26.emf"/><Relationship Id="rId12" Type="http://schemas.openxmlformats.org/officeDocument/2006/relationships/image" Target="../media/image16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5.emf"/><Relationship Id="rId11" Type="http://schemas.openxmlformats.org/officeDocument/2006/relationships/image" Target="../media/image30.png"/><Relationship Id="rId5" Type="http://schemas.openxmlformats.org/officeDocument/2006/relationships/image" Target="../media/image24.emf"/><Relationship Id="rId10" Type="http://schemas.openxmlformats.org/officeDocument/2006/relationships/image" Target="../media/image2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tags" Target="../tags/tag18.xml"/><Relationship Id="rId7" Type="http://schemas.openxmlformats.org/officeDocument/2006/relationships/image" Target="../media/image33.emf"/><Relationship Id="rId12" Type="http://schemas.openxmlformats.org/officeDocument/2006/relationships/image" Target="../media/image16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2.emf"/><Relationship Id="rId11" Type="http://schemas.openxmlformats.org/officeDocument/2006/relationships/image" Target="../media/image37.png"/><Relationship Id="rId5" Type="http://schemas.openxmlformats.org/officeDocument/2006/relationships/image" Target="../media/image31.emf"/><Relationship Id="rId10" Type="http://schemas.openxmlformats.org/officeDocument/2006/relationships/image" Target="../media/image3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7.emf"/><Relationship Id="rId3" Type="http://schemas.openxmlformats.org/officeDocument/2006/relationships/tags" Target="../tags/tag21.xml"/><Relationship Id="rId7" Type="http://schemas.openxmlformats.org/officeDocument/2006/relationships/image" Target="../media/image25.emf"/><Relationship Id="rId12" Type="http://schemas.openxmlformats.org/officeDocument/2006/relationships/image" Target="../media/image20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emf"/><Relationship Id="rId11" Type="http://schemas.openxmlformats.org/officeDocument/2006/relationships/image" Target="../media/image40.png"/><Relationship Id="rId5" Type="http://schemas.openxmlformats.org/officeDocument/2006/relationships/image" Target="../media/image31.emf"/><Relationship Id="rId10" Type="http://schemas.openxmlformats.org/officeDocument/2006/relationships/image" Target="../media/image3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8.png"/><Relationship Id="rId1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24.xml"/><Relationship Id="rId7" Type="http://schemas.openxmlformats.org/officeDocument/2006/relationships/image" Target="../media/image4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8.xml"/><Relationship Id="rId7" Type="http://schemas.openxmlformats.org/officeDocument/2006/relationships/image" Target="../media/image4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32.xml"/><Relationship Id="rId7" Type="http://schemas.openxmlformats.org/officeDocument/2006/relationships/image" Target="../media/image5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34.xml"/><Relationship Id="rId16" Type="http://schemas.openxmlformats.org/officeDocument/2006/relationships/image" Target="../media/image59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15" Type="http://schemas.openxmlformats.org/officeDocument/2006/relationships/image" Target="../media/image58.png"/><Relationship Id="rId10" Type="http://schemas.openxmlformats.org/officeDocument/2006/relationships/tags" Target="../tags/tag42.xml"/><Relationship Id="rId19" Type="http://schemas.openxmlformats.org/officeDocument/2006/relationships/image" Target="../media/image62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6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0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69.wmf"/><Relationship Id="rId5" Type="http://schemas.openxmlformats.org/officeDocument/2006/relationships/tags" Target="../tags/tag50.xml"/><Relationship Id="rId10" Type="http://schemas.openxmlformats.org/officeDocument/2006/relationships/image" Target="../media/image68.wmf"/><Relationship Id="rId4" Type="http://schemas.openxmlformats.org/officeDocument/2006/relationships/tags" Target="../tags/tag49.xml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76.emf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75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74.png"/><Relationship Id="rId5" Type="http://schemas.openxmlformats.org/officeDocument/2006/relationships/tags" Target="../tags/tag56.xml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75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tags" Target="../tags/tag61.xml"/><Relationship Id="rId16" Type="http://schemas.openxmlformats.org/officeDocument/2006/relationships/image" Target="../media/image78.emf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73.emf"/><Relationship Id="rId5" Type="http://schemas.openxmlformats.org/officeDocument/2006/relationships/tags" Target="../tags/tag64.xml"/><Relationship Id="rId15" Type="http://schemas.openxmlformats.org/officeDocument/2006/relationships/image" Target="../media/image77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image" Target="../media/image7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71.xml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3.png"/><Relationship Id="rId5" Type="http://schemas.openxmlformats.org/officeDocument/2006/relationships/tags" Target="../tags/tag73.xml"/><Relationship Id="rId10" Type="http://schemas.openxmlformats.org/officeDocument/2006/relationships/image" Target="../media/image82.png"/><Relationship Id="rId4" Type="http://schemas.openxmlformats.org/officeDocument/2006/relationships/tags" Target="../tags/tag72.xml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64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tags" Target="../tags/tag80.xml"/><Relationship Id="rId7" Type="http://schemas.openxmlformats.org/officeDocument/2006/relationships/image" Target="../media/image88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2.png"/><Relationship Id="rId5" Type="http://schemas.openxmlformats.org/officeDocument/2006/relationships/tags" Target="../tags/tag82.xml"/><Relationship Id="rId10" Type="http://schemas.openxmlformats.org/officeDocument/2006/relationships/image" Target="../media/image91.png"/><Relationship Id="rId4" Type="http://schemas.openxmlformats.org/officeDocument/2006/relationships/tags" Target="../tags/tag81.xml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88.xml"/><Relationship Id="rId7" Type="http://schemas.openxmlformats.org/officeDocument/2006/relationships/image" Target="../media/image97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9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9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79146-6B0E-7531-A6C0-E9F6F39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Sensing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2799F-FBC9-50E3-409B-894A96FB1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Agrega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previo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5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Importance of transformations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63" y="1524001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7775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5887" y="1520825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3733950"/>
            <a:ext cx="152359" cy="25444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91000" y="3733951"/>
            <a:ext cx="863877" cy="254439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62800" y="3733800"/>
            <a:ext cx="965003" cy="254590"/>
          </a:xfrm>
          <a:prstGeom prst="rect">
            <a:avLst/>
          </a:prstGeom>
          <a:noFill/>
          <a:ln/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1" cstate="print"/>
          <a:srcRect l="35416" t="22193" r="35417" b="38918"/>
          <a:stretch>
            <a:fillRect/>
          </a:stretch>
        </p:blipFill>
        <p:spPr bwMode="auto">
          <a:xfrm>
            <a:off x="8077200" y="685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33400" y="1524000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5428" y="152400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Walsh-</a:t>
            </a:r>
            <a:r>
              <a:rPr lang="en-US" dirty="0" err="1"/>
              <a:t>Hadamard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9400" y="1524000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</a:t>
            </a:r>
          </a:p>
        </p:txBody>
      </p:sp>
    </p:spTree>
    <p:extLst>
      <p:ext uri="{BB962C8B-B14F-4D97-AF65-F5344CB8AC3E}">
        <p14:creationId xmlns:p14="http://schemas.microsoft.com/office/powerpoint/2010/main" val="122381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9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1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Importance of transformations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 cstate="print"/>
          <a:srcRect l="35416" t="22193" r="35417" b="38918"/>
          <a:stretch>
            <a:fillRect/>
          </a:stretch>
        </p:blipFill>
        <p:spPr bwMode="auto">
          <a:xfrm>
            <a:off x="1066800" y="4184189"/>
            <a:ext cx="996497" cy="99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8200" y="3733948"/>
            <a:ext cx="1295055" cy="278817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27262" y="3733951"/>
            <a:ext cx="991352" cy="25470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98834" y="3733800"/>
            <a:ext cx="1092933" cy="25456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2" cstate="print"/>
          <a:srcRect l="35416" t="22193" r="35417" b="38918"/>
          <a:stretch>
            <a:fillRect/>
          </a:stretch>
        </p:blipFill>
        <p:spPr bwMode="auto">
          <a:xfrm>
            <a:off x="8077200" y="685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533400" y="1524000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5428" y="152400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Walsh-</a:t>
            </a:r>
            <a:r>
              <a:rPr lang="en-US" dirty="0" err="1"/>
              <a:t>Hadamard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1524000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14207" y="5334000"/>
            <a:ext cx="471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 of the data missing in the canonical domain</a:t>
            </a:r>
          </a:p>
        </p:txBody>
      </p:sp>
    </p:spTree>
    <p:extLst>
      <p:ext uri="{BB962C8B-B14F-4D97-AF65-F5344CB8AC3E}">
        <p14:creationId xmlns:p14="http://schemas.microsoft.com/office/powerpoint/2010/main" val="195963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9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1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Importance of transformations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 l="35416" t="22193" r="35417" b="38918"/>
          <a:stretch>
            <a:fillRect/>
          </a:stretch>
        </p:blipFill>
        <p:spPr bwMode="auto">
          <a:xfrm>
            <a:off x="4108903" y="4184189"/>
            <a:ext cx="996497" cy="99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0333" y="3733949"/>
            <a:ext cx="1497692" cy="30471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36917" y="3733951"/>
            <a:ext cx="1372042" cy="278981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86868" y="3733800"/>
            <a:ext cx="1116866" cy="254456"/>
          </a:xfrm>
          <a:prstGeom prst="rect">
            <a:avLst/>
          </a:prstGeom>
          <a:noFill/>
          <a:ln/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2" cstate="print"/>
          <a:srcRect l="35416" t="22193" r="35417" b="38918"/>
          <a:stretch>
            <a:fillRect/>
          </a:stretch>
        </p:blipFill>
        <p:spPr bwMode="auto">
          <a:xfrm>
            <a:off x="8077200" y="685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33400" y="1524000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5428" y="152400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Walsh-</a:t>
            </a:r>
            <a:r>
              <a:rPr lang="en-US" dirty="0" err="1"/>
              <a:t>Hadamard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29400" y="1524000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44362" y="5334000"/>
            <a:ext cx="545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 of the data missing in the Walsh-</a:t>
            </a:r>
            <a:r>
              <a:rPr lang="en-US" dirty="0" err="1"/>
              <a:t>Hadamard</a:t>
            </a:r>
            <a:r>
              <a:rPr lang="en-US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252647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9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91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Importance of transformations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8" cstate="print"/>
          <a:srcRect l="35416" t="22193" r="35417" b="38918"/>
          <a:stretch>
            <a:fillRect/>
          </a:stretch>
        </p:blipFill>
        <p:spPr bwMode="auto">
          <a:xfrm>
            <a:off x="7156903" y="4191000"/>
            <a:ext cx="996497" cy="99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70333" y="3733949"/>
            <a:ext cx="1497692" cy="304718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27479" y="3733951"/>
            <a:ext cx="990919" cy="25458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72592" y="3733800"/>
            <a:ext cx="1345419" cy="278835"/>
          </a:xfrm>
          <a:prstGeom prst="rect">
            <a:avLst/>
          </a:prstGeom>
          <a:noFill/>
          <a:ln/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2" cstate="print"/>
          <a:srcRect l="35416" t="22193" r="35417" b="38918"/>
          <a:stretch>
            <a:fillRect/>
          </a:stretch>
        </p:blipFill>
        <p:spPr bwMode="auto">
          <a:xfrm>
            <a:off x="8077200" y="685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33400" y="1524000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25428" y="152400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Walsh-</a:t>
            </a:r>
            <a:r>
              <a:rPr lang="en-US" dirty="0" err="1"/>
              <a:t>Hadamard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9400" y="1524000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8851" y="5334000"/>
            <a:ext cx="450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 of the data missing in the Fourier domain</a:t>
            </a:r>
          </a:p>
        </p:txBody>
      </p:sp>
    </p:spTree>
    <p:extLst>
      <p:ext uri="{BB962C8B-B14F-4D97-AF65-F5344CB8AC3E}">
        <p14:creationId xmlns:p14="http://schemas.microsoft.com/office/powerpoint/2010/main" val="263702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9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Importance of transformations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91351" y="1524000"/>
            <a:ext cx="2928449" cy="21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45773" y="5715000"/>
            <a:ext cx="861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example, the Fourier transform has the best packing property (25% of data missing).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 cstate="print"/>
          <a:srcRect l="35416" t="22193" r="35417" b="38918"/>
          <a:stretch>
            <a:fillRect/>
          </a:stretch>
        </p:blipFill>
        <p:spPr bwMode="auto">
          <a:xfrm>
            <a:off x="8077200" y="6858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371600" y="3733800"/>
            <a:ext cx="278816" cy="254439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70489" y="3733951"/>
            <a:ext cx="304897" cy="25458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505883" y="3733800"/>
            <a:ext cx="278835" cy="25445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2" cstate="print"/>
          <a:srcRect l="35416" t="22193" r="35417" b="38918"/>
          <a:stretch>
            <a:fillRect/>
          </a:stretch>
        </p:blipFill>
        <p:spPr bwMode="auto">
          <a:xfrm>
            <a:off x="1066800" y="4184189"/>
            <a:ext cx="996497" cy="99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3" cstate="print"/>
          <a:srcRect l="35416" t="22193" r="35417" b="38918"/>
          <a:stretch>
            <a:fillRect/>
          </a:stretch>
        </p:blipFill>
        <p:spPr bwMode="auto">
          <a:xfrm>
            <a:off x="4108903" y="4184189"/>
            <a:ext cx="996497" cy="99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4" cstate="print"/>
          <a:srcRect l="35416" t="22193" r="35417" b="38918"/>
          <a:stretch>
            <a:fillRect/>
          </a:stretch>
        </p:blipFill>
        <p:spPr bwMode="auto">
          <a:xfrm>
            <a:off x="7156903" y="4191000"/>
            <a:ext cx="996497" cy="99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33400" y="1524000"/>
            <a:ext cx="10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25428" y="152400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Walsh-</a:t>
            </a:r>
            <a:r>
              <a:rPr lang="en-US" dirty="0" err="1"/>
              <a:t>Hadamard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29400" y="1524000"/>
            <a:ext cx="8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Fourier</a:t>
            </a:r>
          </a:p>
        </p:txBody>
      </p:sp>
    </p:spTree>
    <p:extLst>
      <p:ext uri="{BB962C8B-B14F-4D97-AF65-F5344CB8AC3E}">
        <p14:creationId xmlns:p14="http://schemas.microsoft.com/office/powerpoint/2010/main" val="56590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the lung</a:t>
            </a:r>
          </a:p>
        </p:txBody>
      </p:sp>
      <p:pic>
        <p:nvPicPr>
          <p:cNvPr id="2050" name="Picture 2" descr="C:\Users\pim\Google Drive\Presentaciones\Topics\Under-sampled Reconstruction\2016 Santiago Oxygen Workshop\lu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4865" r="15918" b="14321"/>
          <a:stretch/>
        </p:blipFill>
        <p:spPr bwMode="auto">
          <a:xfrm>
            <a:off x="788894" y="1537446"/>
            <a:ext cx="3630706" cy="364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im\Google Drive\Presentaciones\Topics\Under-sampled Reconstruction\2016 Santiago Oxygen Workshop\lung_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5163" r="15833" b="13825"/>
          <a:stretch/>
        </p:blipFill>
        <p:spPr bwMode="auto">
          <a:xfrm>
            <a:off x="4724400" y="1528482"/>
            <a:ext cx="363967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301734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slice from the lungs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6589" y="5334000"/>
            <a:ext cx="27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Wavelet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96737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pim\Google Drive\Presentaciones\Topics\Under-sampled Reconstruction\2016 Santiago Oxygen Workshop\lung_w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5065" r="15910" b="14750"/>
          <a:stretch/>
        </p:blipFill>
        <p:spPr bwMode="auto">
          <a:xfrm>
            <a:off x="4722845" y="1520979"/>
            <a:ext cx="3638939" cy="3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pim\Google Drive\Presentaciones\Topics\Under-sampled Reconstruction\2016 Santiago Oxygen Workshop\lung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8" t="5032" r="15496" b="15146"/>
          <a:stretch/>
        </p:blipFill>
        <p:spPr bwMode="auto">
          <a:xfrm>
            <a:off x="775886" y="1537446"/>
            <a:ext cx="3643714" cy="36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the lung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5301734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slice from the lungs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6589" y="5334000"/>
            <a:ext cx="27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Wavelet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5923775"/>
            <a:ext cx="247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Windowed to 20%</a:t>
            </a:r>
          </a:p>
        </p:txBody>
      </p:sp>
    </p:spTree>
    <p:extLst>
      <p:ext uri="{BB962C8B-B14F-4D97-AF65-F5344CB8AC3E}">
        <p14:creationId xmlns:p14="http://schemas.microsoft.com/office/powerpoint/2010/main" val="286035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pim\Google Drive\Presentaciones\Topics\Under-sampled Reconstruction\2016 Santiago Oxygen Workshop\hist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88" y="1447800"/>
            <a:ext cx="6238602" cy="46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the lung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1157" y="3795967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Original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4756666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Wavelet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1788" y="6127680"/>
            <a:ext cx="27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Ordered pixel values</a:t>
            </a:r>
          </a:p>
        </p:txBody>
      </p:sp>
    </p:spTree>
    <p:extLst>
      <p:ext uri="{BB962C8B-B14F-4D97-AF65-F5344CB8AC3E}">
        <p14:creationId xmlns:p14="http://schemas.microsoft.com/office/powerpoint/2010/main" val="153997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7871"/>
            <a:ext cx="8915400" cy="850865"/>
          </a:xfrm>
        </p:spPr>
        <p:txBody>
          <a:bodyPr>
            <a:normAutofit/>
          </a:bodyPr>
          <a:lstStyle/>
          <a:p>
            <a:r>
              <a:rPr lang="en-US" noProof="0" dirty="0"/>
              <a:t>MRI under-sampling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774"/>
            <a:ext cx="8229600" cy="4824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0" dirty="0">
                <a:solidFill>
                  <a:schemeClr val="bg1">
                    <a:lumMod val="65000"/>
                  </a:schemeClr>
                </a:solidFill>
              </a:rPr>
              <a:t>MR data acquisition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k-space data – trajectories – under-sampling</a:t>
            </a:r>
          </a:p>
          <a:p>
            <a:pPr marL="0" indent="0">
              <a:buNone/>
            </a:pPr>
            <a:r>
              <a:rPr lang="en-US" sz="2400" b="1" noProof="0" dirty="0">
                <a:solidFill>
                  <a:schemeClr val="bg1">
                    <a:lumMod val="65000"/>
                  </a:schemeClr>
                </a:solidFill>
              </a:rPr>
              <a:t>Information versus data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	Data is redundant  and carries little information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	Image compression concept</a:t>
            </a:r>
          </a:p>
          <a:p>
            <a:pPr marL="0" indent="0">
              <a:buNone/>
            </a:pPr>
            <a:r>
              <a:rPr lang="en-US" sz="2400" b="1" noProof="0" dirty="0">
                <a:solidFill>
                  <a:srgbClr val="EF7D08"/>
                </a:solidFill>
              </a:rPr>
              <a:t>Image reconstruction</a:t>
            </a:r>
          </a:p>
          <a:p>
            <a:pPr marL="0" indent="0">
              <a:buNone/>
            </a:pPr>
            <a:r>
              <a:rPr lang="en-US" sz="2400" noProof="0" dirty="0"/>
              <a:t>	</a:t>
            </a:r>
            <a:r>
              <a:rPr lang="en-US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recon is an under-determined inverse problem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Compressibility is an excellent prior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Optimization setup</a:t>
            </a:r>
            <a:endParaRPr lang="en-US" sz="2400" noProof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9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 Reconstruction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752600"/>
            <a:ext cx="3322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Acquired data (fully sampled)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3716569" cy="748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628550"/>
            <a:ext cx="1143000" cy="2510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0700" y="4343400"/>
            <a:ext cx="16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0" y="4760149"/>
            <a:ext cx="230260" cy="8090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771900" y="43434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23300" y="4343400"/>
            <a:ext cx="16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8800" y="4615934"/>
            <a:ext cx="294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unknowns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/>
              <a:t> equations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00" y="6019801"/>
            <a:ext cx="1524691" cy="3070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9600" y="5543490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Reconstruction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38800" y="602069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 FFT</a:t>
            </a:r>
          </a:p>
        </p:txBody>
      </p:sp>
    </p:spTree>
    <p:extLst>
      <p:ext uri="{BB962C8B-B14F-4D97-AF65-F5344CB8AC3E}">
        <p14:creationId xmlns:p14="http://schemas.microsoft.com/office/powerpoint/2010/main" val="294684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7871"/>
            <a:ext cx="8915400" cy="850865"/>
          </a:xfrm>
        </p:spPr>
        <p:txBody>
          <a:bodyPr>
            <a:normAutofit/>
          </a:bodyPr>
          <a:lstStyle/>
          <a:p>
            <a:r>
              <a:rPr lang="en-US" noProof="0" dirty="0"/>
              <a:t>MRI under-sampling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774"/>
            <a:ext cx="8229600" cy="4824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0" dirty="0">
                <a:solidFill>
                  <a:schemeClr val="bg1">
                    <a:lumMod val="65000"/>
                  </a:schemeClr>
                </a:solidFill>
              </a:rPr>
              <a:t>MR data acquisition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k-space data – trajectories – under-sampling</a:t>
            </a:r>
          </a:p>
          <a:p>
            <a:pPr marL="0" indent="0">
              <a:buNone/>
            </a:pPr>
            <a:r>
              <a:rPr lang="en-US" sz="2400" b="1" noProof="0" dirty="0">
                <a:solidFill>
                  <a:srgbClr val="EF7D08"/>
                </a:solidFill>
              </a:rPr>
              <a:t>Information versus data</a:t>
            </a:r>
          </a:p>
          <a:p>
            <a:pPr marL="0" indent="0">
              <a:buNone/>
            </a:pPr>
            <a:r>
              <a:rPr lang="en-US" sz="2400" noProof="0" dirty="0"/>
              <a:t>	</a:t>
            </a:r>
            <a:r>
              <a:rPr lang="en-US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redundant  and carries little information</a:t>
            </a:r>
          </a:p>
          <a:p>
            <a:pPr marL="0" indent="0">
              <a:buNone/>
            </a:pPr>
            <a:r>
              <a:rPr lang="en-US" sz="2400" noProof="0" dirty="0"/>
              <a:t>	</a:t>
            </a:r>
            <a:r>
              <a:rPr lang="en-US" sz="24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compression concept</a:t>
            </a:r>
          </a:p>
          <a:p>
            <a:pPr marL="0" indent="0">
              <a:buNone/>
            </a:pPr>
            <a:r>
              <a:rPr lang="en-US" sz="2400" b="1" noProof="0" dirty="0">
                <a:solidFill>
                  <a:schemeClr val="bg1">
                    <a:lumMod val="65000"/>
                  </a:schemeClr>
                </a:solidFill>
              </a:rPr>
              <a:t>Image reconstruction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	The recon is an under-determined inverse problem</a:t>
            </a:r>
          </a:p>
          <a:p>
            <a:pPr marL="0" indent="0">
              <a:buNone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	Compressibility is an excellent prior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Optimization setup</a:t>
            </a:r>
            <a:endParaRPr lang="en-US" sz="24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8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 Reconstruction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752600"/>
            <a:ext cx="370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Acquired data (n under-sampled)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62200"/>
            <a:ext cx="1375334" cy="3028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0700" y="3077050"/>
            <a:ext cx="16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0" y="3271898"/>
            <a:ext cx="230260" cy="8090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771900" y="3077050"/>
            <a:ext cx="914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23300" y="3077050"/>
            <a:ext cx="16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8800" y="3349584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/>
              <a:t> unknowns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dirty="0"/>
              <a:t> equations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29" y="4398043"/>
            <a:ext cx="1053800" cy="3879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9600" y="4114800"/>
            <a:ext cx="17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Reconstruction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9100" y="4416626"/>
            <a:ext cx="39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exist      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infinite</a:t>
            </a:r>
            <a:r>
              <a:rPr lang="en-US" dirty="0"/>
              <a:t> solutions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34998"/>
            <a:ext cx="379476" cy="1417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87241" y="548639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can we do? </a:t>
            </a:r>
          </a:p>
        </p:txBody>
      </p:sp>
    </p:spTree>
    <p:extLst>
      <p:ext uri="{BB962C8B-B14F-4D97-AF65-F5344CB8AC3E}">
        <p14:creationId xmlns:p14="http://schemas.microsoft.com/office/powerpoint/2010/main" val="225566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all infinite images choose the one that</a:t>
            </a:r>
          </a:p>
          <a:p>
            <a:r>
              <a:rPr lang="en-US" dirty="0"/>
              <a:t>has the minimum energy</a:t>
            </a:r>
          </a:p>
        </p:txBody>
      </p:sp>
      <p:pic>
        <p:nvPicPr>
          <p:cNvPr id="106" name="Picture 1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13" y="3113200"/>
            <a:ext cx="4994770" cy="628875"/>
          </a:xfrm>
          <a:prstGeom prst="rect">
            <a:avLst/>
          </a:prstGeom>
        </p:spPr>
      </p:pic>
      <p:pic>
        <p:nvPicPr>
          <p:cNvPr id="10" name="Picture 5" descr="C:\Users\pim\Documents\PROYECTOS\2012 INTERCAMBIO BMBF\MYCODE\headr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4645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28600" y="4622654"/>
            <a:ext cx="2008513" cy="1854346"/>
            <a:chOff x="6297287" y="1905000"/>
            <a:chExt cx="2008513" cy="185434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297287" y="2929886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211645" y="1917227"/>
              <a:ext cx="7654" cy="1842119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66936" y="1905000"/>
              <a:ext cx="229253" cy="27968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076547" y="3030680"/>
              <a:ext cx="229253" cy="25523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6" name="Oval 15"/>
            <p:cNvSpPr/>
            <p:nvPr/>
          </p:nvSpPr>
          <p:spPr>
            <a:xfrm>
              <a:off x="6568712" y="22829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687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211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735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0259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783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3307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87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721112" y="28925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8735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0259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178312" y="28925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330712" y="28925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831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55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7879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831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6355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7879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68712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239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763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0287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181199" y="228296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3335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859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6383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790799" y="228296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7239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763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0287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181199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3335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4859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38399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790799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68714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7239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876399" y="35021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287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1811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3335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4859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83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790799" y="35021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68712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7202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872637" y="243363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0250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1774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329837" y="243363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4822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6346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870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563941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7154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8678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0202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1726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3250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4774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629866" y="2743200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7822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568704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7202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872629" y="3048000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0250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1774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3298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482229" y="3048000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6346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7870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563933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7154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8678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0202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1726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3250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4774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6298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822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>
            <a:off x="2973751" y="5626245"/>
            <a:ext cx="3198449" cy="1"/>
          </a:xfrm>
          <a:prstGeom prst="straightConnector1">
            <a:avLst/>
          </a:prstGeom>
          <a:ln w="57150">
            <a:solidFill>
              <a:srgbClr val="BF86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81513" y="5129622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filling</a:t>
            </a:r>
          </a:p>
        </p:txBody>
      </p:sp>
    </p:spTree>
    <p:extLst>
      <p:ext uri="{BB962C8B-B14F-4D97-AF65-F5344CB8AC3E}">
        <p14:creationId xmlns:p14="http://schemas.microsoft.com/office/powerpoint/2010/main" val="122520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all possible images choose the one that</a:t>
            </a:r>
          </a:p>
          <a:p>
            <a:r>
              <a:rPr lang="en-US" dirty="0"/>
              <a:t>has the smallest FOV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728600" y="4775054"/>
            <a:ext cx="2008513" cy="1854346"/>
            <a:chOff x="6297287" y="1905000"/>
            <a:chExt cx="2008513" cy="185434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6297287" y="2929886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11645" y="1917227"/>
              <a:ext cx="7654" cy="1842119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TP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66936" y="1905000"/>
              <a:ext cx="229253" cy="27968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4" name="Picture 103" descr="TP_tmp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076547" y="3030680"/>
              <a:ext cx="229253" cy="25523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5" name="Oval 104"/>
            <p:cNvSpPr/>
            <p:nvPr/>
          </p:nvSpPr>
          <p:spPr>
            <a:xfrm>
              <a:off x="6568712" y="22829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5687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211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8735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0259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783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3307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5687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721112" y="28925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8735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259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178312" y="28925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30712" y="28925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483112" y="25877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6355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787912" y="25877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4831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6355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787912" y="28925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568712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7239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763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0287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181199" y="228296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3335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4859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638399" y="228296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790799" y="228296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7239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8763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0287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181199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335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485999" y="31973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38399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790799" y="31973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68714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239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876399" y="35021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0287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1811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73335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4859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38399" y="3502169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790799" y="3502169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568712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7202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872637" y="243363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70250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71774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7329837" y="2433637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74822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76346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7787037" y="2433637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563941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7154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8678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0202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1726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3250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74774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7629866" y="2743200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7782266" y="27432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568704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7202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872629" y="3048000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0250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71774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73298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7482229" y="3048000"/>
              <a:ext cx="76200" cy="76200"/>
            </a:xfrm>
            <a:prstGeom prst="ellipse">
              <a:avLst/>
            </a:prstGeom>
            <a:solidFill>
              <a:srgbClr val="AE5A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76346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7787029" y="30480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563933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7154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678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0202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1726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3250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4774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298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782258" y="335756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6" name="Picture 3" descr="C:\Users\pim\Documents\PROYECTOS\2012 INTERCAMBIO BMBF\MYCODE\head_fov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24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186"/>
          <p:cNvCxnSpPr/>
          <p:nvPr/>
        </p:nvCxnSpPr>
        <p:spPr>
          <a:xfrm>
            <a:off x="2971800" y="5791199"/>
            <a:ext cx="3198449" cy="1"/>
          </a:xfrm>
          <a:prstGeom prst="straightConnector1">
            <a:avLst/>
          </a:prstGeom>
          <a:ln w="57150">
            <a:solidFill>
              <a:srgbClr val="BF86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679562" y="5294576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30039" y="2789241"/>
            <a:ext cx="4832647" cy="1458654"/>
            <a:chOff x="-4343400" y="565465"/>
            <a:chExt cx="8153400" cy="2373763"/>
          </a:xfrm>
        </p:grpSpPr>
        <p:cxnSp>
          <p:nvCxnSpPr>
            <p:cNvPr id="189" name="Straight Arrow Connector 188"/>
            <p:cNvCxnSpPr/>
            <p:nvPr/>
          </p:nvCxnSpPr>
          <p:spPr>
            <a:xfrm>
              <a:off x="-4342606" y="1479865"/>
              <a:ext cx="2209800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-4343400" y="565465"/>
              <a:ext cx="794" cy="91519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/>
            <p:cNvGrpSpPr/>
            <p:nvPr/>
          </p:nvGrpSpPr>
          <p:grpSpPr>
            <a:xfrm>
              <a:off x="-2818606" y="625536"/>
              <a:ext cx="152400" cy="854329"/>
              <a:chOff x="990600" y="2099694"/>
              <a:chExt cx="152400" cy="85432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990600" y="2099694"/>
                <a:ext cx="152400" cy="152400"/>
              </a:xfrm>
              <a:prstGeom prst="ellipse">
                <a:avLst/>
              </a:prstGeom>
              <a:solidFill>
                <a:srgbClr val="AE5A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4"/>
              </p:cNvCxnSpPr>
              <p:nvPr/>
            </p:nvCxnSpPr>
            <p:spPr>
              <a:xfrm>
                <a:off x="1066800" y="2252094"/>
                <a:ext cx="0" cy="70192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-4037806" y="1006536"/>
              <a:ext cx="152400" cy="473329"/>
              <a:chOff x="2473572" y="2480694"/>
              <a:chExt cx="152400" cy="47332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73572" y="2480694"/>
                <a:ext cx="152400" cy="152400"/>
              </a:xfrm>
              <a:prstGeom prst="ellipse">
                <a:avLst/>
              </a:prstGeom>
              <a:solidFill>
                <a:srgbClr val="AE5A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>
                <a:stCxn id="195" idx="4"/>
              </p:cNvCxnSpPr>
              <p:nvPr/>
            </p:nvCxnSpPr>
            <p:spPr>
              <a:xfrm>
                <a:off x="2549772" y="2633094"/>
                <a:ext cx="0" cy="32092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Arrow Connector 196"/>
            <p:cNvCxnSpPr/>
            <p:nvPr/>
          </p:nvCxnSpPr>
          <p:spPr>
            <a:xfrm>
              <a:off x="-1447800" y="1499231"/>
              <a:ext cx="1676400" cy="793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-1448594" y="584830"/>
              <a:ext cx="794" cy="91519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-1143000" y="875089"/>
              <a:ext cx="457200" cy="6241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1600200" y="1497642"/>
              <a:ext cx="2209800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1599406" y="583242"/>
              <a:ext cx="794" cy="91519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/>
            <p:cNvGrpSpPr/>
            <p:nvPr/>
          </p:nvGrpSpPr>
          <p:grpSpPr>
            <a:xfrm>
              <a:off x="3124200" y="643313"/>
              <a:ext cx="152400" cy="854329"/>
              <a:chOff x="990600" y="2099694"/>
              <a:chExt cx="152400" cy="854329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990600" y="2099694"/>
                <a:ext cx="152400" cy="152400"/>
              </a:xfrm>
              <a:prstGeom prst="ellipse">
                <a:avLst/>
              </a:prstGeom>
              <a:solidFill>
                <a:srgbClr val="AE5A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Connector 203"/>
              <p:cNvCxnSpPr>
                <a:stCxn id="203" idx="4"/>
              </p:cNvCxnSpPr>
              <p:nvPr/>
            </p:nvCxnSpPr>
            <p:spPr>
              <a:xfrm>
                <a:off x="1066800" y="2252094"/>
                <a:ext cx="0" cy="70192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1905000" y="1024313"/>
              <a:ext cx="152400" cy="473329"/>
              <a:chOff x="2473572" y="2480694"/>
              <a:chExt cx="152400" cy="473329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2473572" y="2480694"/>
                <a:ext cx="152400" cy="152400"/>
              </a:xfrm>
              <a:prstGeom prst="ellipse">
                <a:avLst/>
              </a:prstGeom>
              <a:solidFill>
                <a:srgbClr val="AE5A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4"/>
              </p:cNvCxnSpPr>
              <p:nvPr/>
            </p:nvCxnSpPr>
            <p:spPr>
              <a:xfrm>
                <a:off x="2549772" y="2633094"/>
                <a:ext cx="0" cy="32092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2286000" y="900931"/>
              <a:ext cx="152400" cy="598299"/>
              <a:chOff x="1863972" y="2175894"/>
              <a:chExt cx="152400" cy="598299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863972" y="2175894"/>
                <a:ext cx="152400" cy="152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>
                <a:stCxn id="209" idx="4"/>
              </p:cNvCxnSpPr>
              <p:nvPr/>
            </p:nvCxnSpPr>
            <p:spPr>
              <a:xfrm>
                <a:off x="1940172" y="2328294"/>
                <a:ext cx="0" cy="44589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/>
            <p:cNvGrpSpPr/>
            <p:nvPr/>
          </p:nvGrpSpPr>
          <p:grpSpPr>
            <a:xfrm>
              <a:off x="2667000" y="740466"/>
              <a:ext cx="152400" cy="758764"/>
              <a:chOff x="1863972" y="2175894"/>
              <a:chExt cx="152400" cy="758764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1863972" y="2175894"/>
                <a:ext cx="152400" cy="152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4"/>
              </p:cNvCxnSpPr>
              <p:nvPr/>
            </p:nvCxnSpPr>
            <p:spPr>
              <a:xfrm>
                <a:off x="1940172" y="2328294"/>
                <a:ext cx="0" cy="606364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Straight Connector 213"/>
            <p:cNvCxnSpPr/>
            <p:nvPr/>
          </p:nvCxnSpPr>
          <p:spPr>
            <a:xfrm>
              <a:off x="-685800" y="875089"/>
              <a:ext cx="457200" cy="62493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06" idx="7"/>
              <a:endCxn id="203" idx="2"/>
            </p:cNvCxnSpPr>
            <p:nvPr/>
          </p:nvCxnSpPr>
          <p:spPr>
            <a:xfrm flipV="1">
              <a:off x="2035082" y="719513"/>
              <a:ext cx="1089118" cy="32711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6" name="Picture 21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18506" y="96843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rgbClr r="0" g="0" b="0">
                      <a:alpha val="0"/>
                    </a:scrgbClr>
                  </a:solidFill>
                </a14:hiddenFill>
              </a:ext>
            </a:extLst>
          </p:spPr>
        </p:pic>
        <p:pic>
          <p:nvPicPr>
            <p:cNvPr id="217" name="Picture 21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5823" y="948714"/>
              <a:ext cx="320954" cy="13716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18" name="Straight Arrow Connector 217"/>
            <p:cNvCxnSpPr/>
            <p:nvPr/>
          </p:nvCxnSpPr>
          <p:spPr>
            <a:xfrm>
              <a:off x="-1448594" y="2710365"/>
              <a:ext cx="1676400" cy="793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9" name="Picture 218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373914" y="1604199"/>
              <a:ext cx="127124" cy="20370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20" name="Straight Arrow Connector 219"/>
            <p:cNvCxnSpPr/>
            <p:nvPr/>
          </p:nvCxnSpPr>
          <p:spPr>
            <a:xfrm flipV="1">
              <a:off x="-814930" y="1795964"/>
              <a:ext cx="794" cy="91519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-4039270" y="2699773"/>
              <a:ext cx="1676400" cy="793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V="1">
              <a:off x="-3389690" y="1785372"/>
              <a:ext cx="794" cy="91519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3" name="Picture 222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388397" y="2812104"/>
              <a:ext cx="153162" cy="12712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24" name="Freeform 223"/>
            <p:cNvSpPr/>
            <p:nvPr/>
          </p:nvSpPr>
          <p:spPr>
            <a:xfrm>
              <a:off x="-3962400" y="2041569"/>
              <a:ext cx="1275347" cy="653486"/>
            </a:xfrm>
            <a:custGeom>
              <a:avLst/>
              <a:gdLst>
                <a:gd name="connsiteX0" fmla="*/ 0 w 1275347"/>
                <a:gd name="connsiteY0" fmla="*/ 653486 h 653486"/>
                <a:gd name="connsiteX1" fmla="*/ 144379 w 1275347"/>
                <a:gd name="connsiteY1" fmla="*/ 436918 h 653486"/>
                <a:gd name="connsiteX2" fmla="*/ 433137 w 1275347"/>
                <a:gd name="connsiteY2" fmla="*/ 557234 h 653486"/>
                <a:gd name="connsiteX3" fmla="*/ 565484 w 1275347"/>
                <a:gd name="connsiteY3" fmla="*/ 3781 h 653486"/>
                <a:gd name="connsiteX4" fmla="*/ 782053 w 1275347"/>
                <a:gd name="connsiteY4" fmla="*/ 316602 h 653486"/>
                <a:gd name="connsiteX5" fmla="*/ 1058779 w 1275347"/>
                <a:gd name="connsiteY5" fmla="*/ 376760 h 653486"/>
                <a:gd name="connsiteX6" fmla="*/ 1275347 w 1275347"/>
                <a:gd name="connsiteY6" fmla="*/ 653486 h 653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347" h="653486">
                  <a:moveTo>
                    <a:pt x="0" y="653486"/>
                  </a:moveTo>
                  <a:cubicBezTo>
                    <a:pt x="36094" y="553223"/>
                    <a:pt x="72189" y="452960"/>
                    <a:pt x="144379" y="436918"/>
                  </a:cubicBezTo>
                  <a:cubicBezTo>
                    <a:pt x="216569" y="420876"/>
                    <a:pt x="362953" y="629423"/>
                    <a:pt x="433137" y="557234"/>
                  </a:cubicBezTo>
                  <a:cubicBezTo>
                    <a:pt x="503321" y="485044"/>
                    <a:pt x="507331" y="43886"/>
                    <a:pt x="565484" y="3781"/>
                  </a:cubicBezTo>
                  <a:cubicBezTo>
                    <a:pt x="623637" y="-36324"/>
                    <a:pt x="699837" y="254439"/>
                    <a:pt x="782053" y="316602"/>
                  </a:cubicBezTo>
                  <a:cubicBezTo>
                    <a:pt x="864269" y="378765"/>
                    <a:pt x="976563" y="320613"/>
                    <a:pt x="1058779" y="376760"/>
                  </a:cubicBezTo>
                  <a:cubicBezTo>
                    <a:pt x="1140995" y="432907"/>
                    <a:pt x="1208171" y="543196"/>
                    <a:pt x="1275347" y="653486"/>
                  </a:cubicBez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Picture 22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003266" y="2266193"/>
              <a:ext cx="274320" cy="27432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6" name="Picture 22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7746" y="2368312"/>
              <a:ext cx="320954" cy="13716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27" name="Straight Arrow Connector 226"/>
            <p:cNvCxnSpPr/>
            <p:nvPr/>
          </p:nvCxnSpPr>
          <p:spPr>
            <a:xfrm>
              <a:off x="1580941" y="2699066"/>
              <a:ext cx="1676400" cy="793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2230521" y="1784665"/>
              <a:ext cx="794" cy="91519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Freeform 228"/>
            <p:cNvSpPr/>
            <p:nvPr/>
          </p:nvSpPr>
          <p:spPr>
            <a:xfrm>
              <a:off x="1657811" y="2039849"/>
              <a:ext cx="1275347" cy="654498"/>
            </a:xfrm>
            <a:custGeom>
              <a:avLst/>
              <a:gdLst>
                <a:gd name="connsiteX0" fmla="*/ 0 w 1275347"/>
                <a:gd name="connsiteY0" fmla="*/ 653486 h 653486"/>
                <a:gd name="connsiteX1" fmla="*/ 144379 w 1275347"/>
                <a:gd name="connsiteY1" fmla="*/ 436918 h 653486"/>
                <a:gd name="connsiteX2" fmla="*/ 433137 w 1275347"/>
                <a:gd name="connsiteY2" fmla="*/ 557234 h 653486"/>
                <a:gd name="connsiteX3" fmla="*/ 565484 w 1275347"/>
                <a:gd name="connsiteY3" fmla="*/ 3781 h 653486"/>
                <a:gd name="connsiteX4" fmla="*/ 782053 w 1275347"/>
                <a:gd name="connsiteY4" fmla="*/ 316602 h 653486"/>
                <a:gd name="connsiteX5" fmla="*/ 1058779 w 1275347"/>
                <a:gd name="connsiteY5" fmla="*/ 376760 h 653486"/>
                <a:gd name="connsiteX6" fmla="*/ 1275347 w 1275347"/>
                <a:gd name="connsiteY6" fmla="*/ 653486 h 653486"/>
                <a:gd name="connsiteX0" fmla="*/ 0 w 1275347"/>
                <a:gd name="connsiteY0" fmla="*/ 653486 h 653486"/>
                <a:gd name="connsiteX1" fmla="*/ 180474 w 1275347"/>
                <a:gd name="connsiteY1" fmla="*/ 605360 h 653486"/>
                <a:gd name="connsiteX2" fmla="*/ 433137 w 1275347"/>
                <a:gd name="connsiteY2" fmla="*/ 557234 h 653486"/>
                <a:gd name="connsiteX3" fmla="*/ 565484 w 1275347"/>
                <a:gd name="connsiteY3" fmla="*/ 3781 h 653486"/>
                <a:gd name="connsiteX4" fmla="*/ 782053 w 1275347"/>
                <a:gd name="connsiteY4" fmla="*/ 316602 h 653486"/>
                <a:gd name="connsiteX5" fmla="*/ 1058779 w 1275347"/>
                <a:gd name="connsiteY5" fmla="*/ 376760 h 653486"/>
                <a:gd name="connsiteX6" fmla="*/ 1275347 w 1275347"/>
                <a:gd name="connsiteY6" fmla="*/ 653486 h 653486"/>
                <a:gd name="connsiteX0" fmla="*/ 0 w 1275347"/>
                <a:gd name="connsiteY0" fmla="*/ 653811 h 653811"/>
                <a:gd name="connsiteX1" fmla="*/ 180474 w 1275347"/>
                <a:gd name="connsiteY1" fmla="*/ 605685 h 653811"/>
                <a:gd name="connsiteX2" fmla="*/ 433137 w 1275347"/>
                <a:gd name="connsiteY2" fmla="*/ 557559 h 653811"/>
                <a:gd name="connsiteX3" fmla="*/ 565484 w 1275347"/>
                <a:gd name="connsiteY3" fmla="*/ 4106 h 653811"/>
                <a:gd name="connsiteX4" fmla="*/ 782053 w 1275347"/>
                <a:gd name="connsiteY4" fmla="*/ 316927 h 653811"/>
                <a:gd name="connsiteX5" fmla="*/ 1010653 w 1275347"/>
                <a:gd name="connsiteY5" fmla="*/ 533495 h 653811"/>
                <a:gd name="connsiteX6" fmla="*/ 1275347 w 1275347"/>
                <a:gd name="connsiteY6" fmla="*/ 653811 h 653811"/>
                <a:gd name="connsiteX0" fmla="*/ 0 w 1275347"/>
                <a:gd name="connsiteY0" fmla="*/ 653811 h 653811"/>
                <a:gd name="connsiteX1" fmla="*/ 180474 w 1275347"/>
                <a:gd name="connsiteY1" fmla="*/ 605685 h 653811"/>
                <a:gd name="connsiteX2" fmla="*/ 433137 w 1275347"/>
                <a:gd name="connsiteY2" fmla="*/ 557559 h 653811"/>
                <a:gd name="connsiteX3" fmla="*/ 565484 w 1275347"/>
                <a:gd name="connsiteY3" fmla="*/ 4106 h 653811"/>
                <a:gd name="connsiteX4" fmla="*/ 782053 w 1275347"/>
                <a:gd name="connsiteY4" fmla="*/ 316927 h 653811"/>
                <a:gd name="connsiteX5" fmla="*/ 1010653 w 1275347"/>
                <a:gd name="connsiteY5" fmla="*/ 533495 h 653811"/>
                <a:gd name="connsiteX6" fmla="*/ 1275347 w 1275347"/>
                <a:gd name="connsiteY6" fmla="*/ 653811 h 653811"/>
                <a:gd name="connsiteX0" fmla="*/ 0 w 1275347"/>
                <a:gd name="connsiteY0" fmla="*/ 653838 h 653838"/>
                <a:gd name="connsiteX1" fmla="*/ 180474 w 1275347"/>
                <a:gd name="connsiteY1" fmla="*/ 605712 h 653838"/>
                <a:gd name="connsiteX2" fmla="*/ 433137 w 1275347"/>
                <a:gd name="connsiteY2" fmla="*/ 557586 h 653838"/>
                <a:gd name="connsiteX3" fmla="*/ 565484 w 1275347"/>
                <a:gd name="connsiteY3" fmla="*/ 4133 h 653838"/>
                <a:gd name="connsiteX4" fmla="*/ 782053 w 1275347"/>
                <a:gd name="connsiteY4" fmla="*/ 316954 h 653838"/>
                <a:gd name="connsiteX5" fmla="*/ 974558 w 1275347"/>
                <a:gd name="connsiteY5" fmla="*/ 545554 h 653838"/>
                <a:gd name="connsiteX6" fmla="*/ 1275347 w 1275347"/>
                <a:gd name="connsiteY6" fmla="*/ 653838 h 653838"/>
                <a:gd name="connsiteX0" fmla="*/ 0 w 1275347"/>
                <a:gd name="connsiteY0" fmla="*/ 654010 h 662230"/>
                <a:gd name="connsiteX1" fmla="*/ 180474 w 1275347"/>
                <a:gd name="connsiteY1" fmla="*/ 605884 h 662230"/>
                <a:gd name="connsiteX2" fmla="*/ 433137 w 1275347"/>
                <a:gd name="connsiteY2" fmla="*/ 557758 h 662230"/>
                <a:gd name="connsiteX3" fmla="*/ 565484 w 1275347"/>
                <a:gd name="connsiteY3" fmla="*/ 4305 h 662230"/>
                <a:gd name="connsiteX4" fmla="*/ 782053 w 1275347"/>
                <a:gd name="connsiteY4" fmla="*/ 317126 h 662230"/>
                <a:gd name="connsiteX5" fmla="*/ 902368 w 1275347"/>
                <a:gd name="connsiteY5" fmla="*/ 617915 h 662230"/>
                <a:gd name="connsiteX6" fmla="*/ 1275347 w 1275347"/>
                <a:gd name="connsiteY6" fmla="*/ 654010 h 662230"/>
                <a:gd name="connsiteX0" fmla="*/ 0 w 1275347"/>
                <a:gd name="connsiteY0" fmla="*/ 652558 h 652558"/>
                <a:gd name="connsiteX1" fmla="*/ 180474 w 1275347"/>
                <a:gd name="connsiteY1" fmla="*/ 604432 h 652558"/>
                <a:gd name="connsiteX2" fmla="*/ 433137 w 1275347"/>
                <a:gd name="connsiteY2" fmla="*/ 556306 h 652558"/>
                <a:gd name="connsiteX3" fmla="*/ 565484 w 1275347"/>
                <a:gd name="connsiteY3" fmla="*/ 2853 h 652558"/>
                <a:gd name="connsiteX4" fmla="*/ 697832 w 1275347"/>
                <a:gd name="connsiteY4" fmla="*/ 351768 h 652558"/>
                <a:gd name="connsiteX5" fmla="*/ 902368 w 1275347"/>
                <a:gd name="connsiteY5" fmla="*/ 616463 h 652558"/>
                <a:gd name="connsiteX6" fmla="*/ 1275347 w 1275347"/>
                <a:gd name="connsiteY6" fmla="*/ 652558 h 652558"/>
                <a:gd name="connsiteX0" fmla="*/ 0 w 1275347"/>
                <a:gd name="connsiteY0" fmla="*/ 654599 h 654599"/>
                <a:gd name="connsiteX1" fmla="*/ 180474 w 1275347"/>
                <a:gd name="connsiteY1" fmla="*/ 606473 h 654599"/>
                <a:gd name="connsiteX2" fmla="*/ 433137 w 1275347"/>
                <a:gd name="connsiteY2" fmla="*/ 558347 h 654599"/>
                <a:gd name="connsiteX3" fmla="*/ 565484 w 1275347"/>
                <a:gd name="connsiteY3" fmla="*/ 4894 h 654599"/>
                <a:gd name="connsiteX4" fmla="*/ 770021 w 1275347"/>
                <a:gd name="connsiteY4" fmla="*/ 305683 h 654599"/>
                <a:gd name="connsiteX5" fmla="*/ 902368 w 1275347"/>
                <a:gd name="connsiteY5" fmla="*/ 618504 h 654599"/>
                <a:gd name="connsiteX6" fmla="*/ 1275347 w 1275347"/>
                <a:gd name="connsiteY6" fmla="*/ 654599 h 654599"/>
                <a:gd name="connsiteX0" fmla="*/ 0 w 1275347"/>
                <a:gd name="connsiteY0" fmla="*/ 654498 h 654498"/>
                <a:gd name="connsiteX1" fmla="*/ 180474 w 1275347"/>
                <a:gd name="connsiteY1" fmla="*/ 606372 h 654498"/>
                <a:gd name="connsiteX2" fmla="*/ 433137 w 1275347"/>
                <a:gd name="connsiteY2" fmla="*/ 558246 h 654498"/>
                <a:gd name="connsiteX3" fmla="*/ 565484 w 1275347"/>
                <a:gd name="connsiteY3" fmla="*/ 4793 h 654498"/>
                <a:gd name="connsiteX4" fmla="*/ 770021 w 1275347"/>
                <a:gd name="connsiteY4" fmla="*/ 305582 h 654498"/>
                <a:gd name="connsiteX5" fmla="*/ 938463 w 1275347"/>
                <a:gd name="connsiteY5" fmla="*/ 582309 h 654498"/>
                <a:gd name="connsiteX6" fmla="*/ 1275347 w 1275347"/>
                <a:gd name="connsiteY6" fmla="*/ 654498 h 65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347" h="654498">
                  <a:moveTo>
                    <a:pt x="0" y="654498"/>
                  </a:moveTo>
                  <a:cubicBezTo>
                    <a:pt x="36094" y="554235"/>
                    <a:pt x="108284" y="622414"/>
                    <a:pt x="180474" y="606372"/>
                  </a:cubicBezTo>
                  <a:cubicBezTo>
                    <a:pt x="252664" y="590330"/>
                    <a:pt x="368969" y="658509"/>
                    <a:pt x="433137" y="558246"/>
                  </a:cubicBezTo>
                  <a:cubicBezTo>
                    <a:pt x="497305" y="457983"/>
                    <a:pt x="509337" y="46904"/>
                    <a:pt x="565484" y="4793"/>
                  </a:cubicBezTo>
                  <a:cubicBezTo>
                    <a:pt x="621631" y="-37318"/>
                    <a:pt x="707858" y="209329"/>
                    <a:pt x="770021" y="305582"/>
                  </a:cubicBezTo>
                  <a:cubicBezTo>
                    <a:pt x="832184" y="401835"/>
                    <a:pt x="854242" y="524156"/>
                    <a:pt x="938463" y="582309"/>
                  </a:cubicBezTo>
                  <a:cubicBezTo>
                    <a:pt x="1022684" y="640462"/>
                    <a:pt x="1208171" y="544208"/>
                    <a:pt x="1275347" y="654498"/>
                  </a:cubicBez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0" name="Picture 22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69193" y="1604199"/>
              <a:ext cx="127124" cy="20370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1" name="Picture 230" descr="TP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99638" y="2799329"/>
              <a:ext cx="153162" cy="12712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32" name="Freeform 231"/>
          <p:cNvSpPr/>
          <p:nvPr/>
        </p:nvSpPr>
        <p:spPr>
          <a:xfrm>
            <a:off x="3751228" y="3702497"/>
            <a:ext cx="720004" cy="422547"/>
          </a:xfrm>
          <a:custGeom>
            <a:avLst/>
            <a:gdLst>
              <a:gd name="connsiteX0" fmla="*/ 0 w 1275347"/>
              <a:gd name="connsiteY0" fmla="*/ 653486 h 653486"/>
              <a:gd name="connsiteX1" fmla="*/ 144379 w 1275347"/>
              <a:gd name="connsiteY1" fmla="*/ 436918 h 653486"/>
              <a:gd name="connsiteX2" fmla="*/ 433137 w 1275347"/>
              <a:gd name="connsiteY2" fmla="*/ 557234 h 653486"/>
              <a:gd name="connsiteX3" fmla="*/ 565484 w 1275347"/>
              <a:gd name="connsiteY3" fmla="*/ 3781 h 653486"/>
              <a:gd name="connsiteX4" fmla="*/ 782053 w 1275347"/>
              <a:gd name="connsiteY4" fmla="*/ 316602 h 653486"/>
              <a:gd name="connsiteX5" fmla="*/ 1058779 w 1275347"/>
              <a:gd name="connsiteY5" fmla="*/ 376760 h 653486"/>
              <a:gd name="connsiteX6" fmla="*/ 1275347 w 1275347"/>
              <a:gd name="connsiteY6" fmla="*/ 653486 h 653486"/>
              <a:gd name="connsiteX0" fmla="*/ 0 w 1275347"/>
              <a:gd name="connsiteY0" fmla="*/ 653486 h 653486"/>
              <a:gd name="connsiteX1" fmla="*/ 180474 w 1275347"/>
              <a:gd name="connsiteY1" fmla="*/ 605360 h 653486"/>
              <a:gd name="connsiteX2" fmla="*/ 433137 w 1275347"/>
              <a:gd name="connsiteY2" fmla="*/ 557234 h 653486"/>
              <a:gd name="connsiteX3" fmla="*/ 565484 w 1275347"/>
              <a:gd name="connsiteY3" fmla="*/ 3781 h 653486"/>
              <a:gd name="connsiteX4" fmla="*/ 782053 w 1275347"/>
              <a:gd name="connsiteY4" fmla="*/ 316602 h 653486"/>
              <a:gd name="connsiteX5" fmla="*/ 1058779 w 1275347"/>
              <a:gd name="connsiteY5" fmla="*/ 376760 h 653486"/>
              <a:gd name="connsiteX6" fmla="*/ 1275347 w 1275347"/>
              <a:gd name="connsiteY6" fmla="*/ 653486 h 653486"/>
              <a:gd name="connsiteX0" fmla="*/ 0 w 1275347"/>
              <a:gd name="connsiteY0" fmla="*/ 653811 h 653811"/>
              <a:gd name="connsiteX1" fmla="*/ 180474 w 1275347"/>
              <a:gd name="connsiteY1" fmla="*/ 605685 h 653811"/>
              <a:gd name="connsiteX2" fmla="*/ 433137 w 1275347"/>
              <a:gd name="connsiteY2" fmla="*/ 557559 h 653811"/>
              <a:gd name="connsiteX3" fmla="*/ 565484 w 1275347"/>
              <a:gd name="connsiteY3" fmla="*/ 4106 h 653811"/>
              <a:gd name="connsiteX4" fmla="*/ 782053 w 1275347"/>
              <a:gd name="connsiteY4" fmla="*/ 316927 h 653811"/>
              <a:gd name="connsiteX5" fmla="*/ 1010653 w 1275347"/>
              <a:gd name="connsiteY5" fmla="*/ 533495 h 653811"/>
              <a:gd name="connsiteX6" fmla="*/ 1275347 w 1275347"/>
              <a:gd name="connsiteY6" fmla="*/ 653811 h 653811"/>
              <a:gd name="connsiteX0" fmla="*/ 0 w 1275347"/>
              <a:gd name="connsiteY0" fmla="*/ 653811 h 653811"/>
              <a:gd name="connsiteX1" fmla="*/ 180474 w 1275347"/>
              <a:gd name="connsiteY1" fmla="*/ 605685 h 653811"/>
              <a:gd name="connsiteX2" fmla="*/ 433137 w 1275347"/>
              <a:gd name="connsiteY2" fmla="*/ 557559 h 653811"/>
              <a:gd name="connsiteX3" fmla="*/ 565484 w 1275347"/>
              <a:gd name="connsiteY3" fmla="*/ 4106 h 653811"/>
              <a:gd name="connsiteX4" fmla="*/ 782053 w 1275347"/>
              <a:gd name="connsiteY4" fmla="*/ 316927 h 653811"/>
              <a:gd name="connsiteX5" fmla="*/ 1010653 w 1275347"/>
              <a:gd name="connsiteY5" fmla="*/ 533495 h 653811"/>
              <a:gd name="connsiteX6" fmla="*/ 1275347 w 1275347"/>
              <a:gd name="connsiteY6" fmla="*/ 653811 h 653811"/>
              <a:gd name="connsiteX0" fmla="*/ 0 w 1275347"/>
              <a:gd name="connsiteY0" fmla="*/ 653838 h 653838"/>
              <a:gd name="connsiteX1" fmla="*/ 180474 w 1275347"/>
              <a:gd name="connsiteY1" fmla="*/ 605712 h 653838"/>
              <a:gd name="connsiteX2" fmla="*/ 433137 w 1275347"/>
              <a:gd name="connsiteY2" fmla="*/ 557586 h 653838"/>
              <a:gd name="connsiteX3" fmla="*/ 565484 w 1275347"/>
              <a:gd name="connsiteY3" fmla="*/ 4133 h 653838"/>
              <a:gd name="connsiteX4" fmla="*/ 782053 w 1275347"/>
              <a:gd name="connsiteY4" fmla="*/ 316954 h 653838"/>
              <a:gd name="connsiteX5" fmla="*/ 974558 w 1275347"/>
              <a:gd name="connsiteY5" fmla="*/ 545554 h 653838"/>
              <a:gd name="connsiteX6" fmla="*/ 1275347 w 1275347"/>
              <a:gd name="connsiteY6" fmla="*/ 653838 h 653838"/>
              <a:gd name="connsiteX0" fmla="*/ 0 w 1275347"/>
              <a:gd name="connsiteY0" fmla="*/ 654010 h 662230"/>
              <a:gd name="connsiteX1" fmla="*/ 180474 w 1275347"/>
              <a:gd name="connsiteY1" fmla="*/ 605884 h 662230"/>
              <a:gd name="connsiteX2" fmla="*/ 433137 w 1275347"/>
              <a:gd name="connsiteY2" fmla="*/ 557758 h 662230"/>
              <a:gd name="connsiteX3" fmla="*/ 565484 w 1275347"/>
              <a:gd name="connsiteY3" fmla="*/ 4305 h 662230"/>
              <a:gd name="connsiteX4" fmla="*/ 782053 w 1275347"/>
              <a:gd name="connsiteY4" fmla="*/ 317126 h 662230"/>
              <a:gd name="connsiteX5" fmla="*/ 902368 w 1275347"/>
              <a:gd name="connsiteY5" fmla="*/ 617915 h 662230"/>
              <a:gd name="connsiteX6" fmla="*/ 1275347 w 1275347"/>
              <a:gd name="connsiteY6" fmla="*/ 654010 h 662230"/>
              <a:gd name="connsiteX0" fmla="*/ 0 w 1275347"/>
              <a:gd name="connsiteY0" fmla="*/ 652558 h 652558"/>
              <a:gd name="connsiteX1" fmla="*/ 180474 w 1275347"/>
              <a:gd name="connsiteY1" fmla="*/ 604432 h 652558"/>
              <a:gd name="connsiteX2" fmla="*/ 433137 w 1275347"/>
              <a:gd name="connsiteY2" fmla="*/ 556306 h 652558"/>
              <a:gd name="connsiteX3" fmla="*/ 565484 w 1275347"/>
              <a:gd name="connsiteY3" fmla="*/ 2853 h 652558"/>
              <a:gd name="connsiteX4" fmla="*/ 697832 w 1275347"/>
              <a:gd name="connsiteY4" fmla="*/ 351768 h 652558"/>
              <a:gd name="connsiteX5" fmla="*/ 902368 w 1275347"/>
              <a:gd name="connsiteY5" fmla="*/ 616463 h 652558"/>
              <a:gd name="connsiteX6" fmla="*/ 1275347 w 1275347"/>
              <a:gd name="connsiteY6" fmla="*/ 652558 h 652558"/>
              <a:gd name="connsiteX0" fmla="*/ 0 w 1275347"/>
              <a:gd name="connsiteY0" fmla="*/ 654599 h 654599"/>
              <a:gd name="connsiteX1" fmla="*/ 180474 w 1275347"/>
              <a:gd name="connsiteY1" fmla="*/ 606473 h 654599"/>
              <a:gd name="connsiteX2" fmla="*/ 433137 w 1275347"/>
              <a:gd name="connsiteY2" fmla="*/ 558347 h 654599"/>
              <a:gd name="connsiteX3" fmla="*/ 565484 w 1275347"/>
              <a:gd name="connsiteY3" fmla="*/ 4894 h 654599"/>
              <a:gd name="connsiteX4" fmla="*/ 770021 w 1275347"/>
              <a:gd name="connsiteY4" fmla="*/ 305683 h 654599"/>
              <a:gd name="connsiteX5" fmla="*/ 902368 w 1275347"/>
              <a:gd name="connsiteY5" fmla="*/ 618504 h 654599"/>
              <a:gd name="connsiteX6" fmla="*/ 1275347 w 1275347"/>
              <a:gd name="connsiteY6" fmla="*/ 654599 h 654599"/>
              <a:gd name="connsiteX0" fmla="*/ 0 w 1275347"/>
              <a:gd name="connsiteY0" fmla="*/ 654498 h 654498"/>
              <a:gd name="connsiteX1" fmla="*/ 180474 w 1275347"/>
              <a:gd name="connsiteY1" fmla="*/ 606372 h 654498"/>
              <a:gd name="connsiteX2" fmla="*/ 433137 w 1275347"/>
              <a:gd name="connsiteY2" fmla="*/ 558246 h 654498"/>
              <a:gd name="connsiteX3" fmla="*/ 565484 w 1275347"/>
              <a:gd name="connsiteY3" fmla="*/ 4793 h 654498"/>
              <a:gd name="connsiteX4" fmla="*/ 770021 w 1275347"/>
              <a:gd name="connsiteY4" fmla="*/ 305582 h 654498"/>
              <a:gd name="connsiteX5" fmla="*/ 938463 w 1275347"/>
              <a:gd name="connsiteY5" fmla="*/ 582309 h 654498"/>
              <a:gd name="connsiteX6" fmla="*/ 1275347 w 1275347"/>
              <a:gd name="connsiteY6" fmla="*/ 654498 h 654498"/>
              <a:gd name="connsiteX0" fmla="*/ 0 w 1275347"/>
              <a:gd name="connsiteY0" fmla="*/ 663362 h 663362"/>
              <a:gd name="connsiteX1" fmla="*/ 180474 w 1275347"/>
              <a:gd name="connsiteY1" fmla="*/ 615236 h 663362"/>
              <a:gd name="connsiteX2" fmla="*/ 433137 w 1275347"/>
              <a:gd name="connsiteY2" fmla="*/ 567110 h 663362"/>
              <a:gd name="connsiteX3" fmla="*/ 607431 w 1275347"/>
              <a:gd name="connsiteY3" fmla="*/ 4665 h 663362"/>
              <a:gd name="connsiteX4" fmla="*/ 770021 w 1275347"/>
              <a:gd name="connsiteY4" fmla="*/ 314446 h 663362"/>
              <a:gd name="connsiteX5" fmla="*/ 938463 w 1275347"/>
              <a:gd name="connsiteY5" fmla="*/ 591173 h 663362"/>
              <a:gd name="connsiteX6" fmla="*/ 1275347 w 1275347"/>
              <a:gd name="connsiteY6" fmla="*/ 663362 h 663362"/>
              <a:gd name="connsiteX0" fmla="*/ 0 w 1275347"/>
              <a:gd name="connsiteY0" fmla="*/ 658825 h 658825"/>
              <a:gd name="connsiteX1" fmla="*/ 180474 w 1275347"/>
              <a:gd name="connsiteY1" fmla="*/ 610699 h 658825"/>
              <a:gd name="connsiteX2" fmla="*/ 433137 w 1275347"/>
              <a:gd name="connsiteY2" fmla="*/ 562573 h 658825"/>
              <a:gd name="connsiteX3" fmla="*/ 607431 w 1275347"/>
              <a:gd name="connsiteY3" fmla="*/ 128 h 658825"/>
              <a:gd name="connsiteX4" fmla="*/ 770021 w 1275347"/>
              <a:gd name="connsiteY4" fmla="*/ 309909 h 658825"/>
              <a:gd name="connsiteX5" fmla="*/ 938463 w 1275347"/>
              <a:gd name="connsiteY5" fmla="*/ 586636 h 658825"/>
              <a:gd name="connsiteX6" fmla="*/ 1275347 w 1275347"/>
              <a:gd name="connsiteY6" fmla="*/ 658825 h 658825"/>
              <a:gd name="connsiteX0" fmla="*/ 0 w 1275347"/>
              <a:gd name="connsiteY0" fmla="*/ 658845 h 783387"/>
              <a:gd name="connsiteX1" fmla="*/ 180474 w 1275347"/>
              <a:gd name="connsiteY1" fmla="*/ 610719 h 783387"/>
              <a:gd name="connsiteX2" fmla="*/ 433137 w 1275347"/>
              <a:gd name="connsiteY2" fmla="*/ 562593 h 783387"/>
              <a:gd name="connsiteX3" fmla="*/ 607431 w 1275347"/>
              <a:gd name="connsiteY3" fmla="*/ 148 h 783387"/>
              <a:gd name="connsiteX4" fmla="*/ 770021 w 1275347"/>
              <a:gd name="connsiteY4" fmla="*/ 309929 h 783387"/>
              <a:gd name="connsiteX5" fmla="*/ 966428 w 1275347"/>
              <a:gd name="connsiteY5" fmla="*/ 775473 h 783387"/>
              <a:gd name="connsiteX6" fmla="*/ 1275347 w 1275347"/>
              <a:gd name="connsiteY6" fmla="*/ 658845 h 783387"/>
              <a:gd name="connsiteX0" fmla="*/ 0 w 1275347"/>
              <a:gd name="connsiteY0" fmla="*/ 659651 h 784193"/>
              <a:gd name="connsiteX1" fmla="*/ 180474 w 1275347"/>
              <a:gd name="connsiteY1" fmla="*/ 611525 h 784193"/>
              <a:gd name="connsiteX2" fmla="*/ 433137 w 1275347"/>
              <a:gd name="connsiteY2" fmla="*/ 563399 h 784193"/>
              <a:gd name="connsiteX3" fmla="*/ 607431 w 1275347"/>
              <a:gd name="connsiteY3" fmla="*/ 954 h 784193"/>
              <a:gd name="connsiteX4" fmla="*/ 891202 w 1275347"/>
              <a:gd name="connsiteY4" fmla="*/ 715344 h 784193"/>
              <a:gd name="connsiteX5" fmla="*/ 966428 w 1275347"/>
              <a:gd name="connsiteY5" fmla="*/ 776279 h 784193"/>
              <a:gd name="connsiteX6" fmla="*/ 1275347 w 1275347"/>
              <a:gd name="connsiteY6" fmla="*/ 659651 h 784193"/>
              <a:gd name="connsiteX0" fmla="*/ 0 w 1275347"/>
              <a:gd name="connsiteY0" fmla="*/ 659651 h 841406"/>
              <a:gd name="connsiteX1" fmla="*/ 180474 w 1275347"/>
              <a:gd name="connsiteY1" fmla="*/ 611525 h 841406"/>
              <a:gd name="connsiteX2" fmla="*/ 433137 w 1275347"/>
              <a:gd name="connsiteY2" fmla="*/ 563399 h 841406"/>
              <a:gd name="connsiteX3" fmla="*/ 607431 w 1275347"/>
              <a:gd name="connsiteY3" fmla="*/ 954 h 841406"/>
              <a:gd name="connsiteX4" fmla="*/ 891202 w 1275347"/>
              <a:gd name="connsiteY4" fmla="*/ 715344 h 841406"/>
              <a:gd name="connsiteX5" fmla="*/ 1171503 w 1275347"/>
              <a:gd name="connsiteY5" fmla="*/ 834723 h 841406"/>
              <a:gd name="connsiteX6" fmla="*/ 1275347 w 1275347"/>
              <a:gd name="connsiteY6" fmla="*/ 659651 h 841406"/>
              <a:gd name="connsiteX0" fmla="*/ 0 w 1275347"/>
              <a:gd name="connsiteY0" fmla="*/ 659072 h 840827"/>
              <a:gd name="connsiteX1" fmla="*/ 180474 w 1275347"/>
              <a:gd name="connsiteY1" fmla="*/ 610946 h 840827"/>
              <a:gd name="connsiteX2" fmla="*/ 433137 w 1275347"/>
              <a:gd name="connsiteY2" fmla="*/ 562820 h 840827"/>
              <a:gd name="connsiteX3" fmla="*/ 607431 w 1275347"/>
              <a:gd name="connsiteY3" fmla="*/ 375 h 840827"/>
              <a:gd name="connsiteX4" fmla="*/ 867899 w 1275347"/>
              <a:gd name="connsiteY4" fmla="*/ 656321 h 840827"/>
              <a:gd name="connsiteX5" fmla="*/ 1171503 w 1275347"/>
              <a:gd name="connsiteY5" fmla="*/ 834144 h 840827"/>
              <a:gd name="connsiteX6" fmla="*/ 1275347 w 1275347"/>
              <a:gd name="connsiteY6" fmla="*/ 659072 h 840827"/>
              <a:gd name="connsiteX0" fmla="*/ 0 w 1275347"/>
              <a:gd name="connsiteY0" fmla="*/ 659070 h 840825"/>
              <a:gd name="connsiteX1" fmla="*/ 180474 w 1275347"/>
              <a:gd name="connsiteY1" fmla="*/ 610944 h 840825"/>
              <a:gd name="connsiteX2" fmla="*/ 433137 w 1275347"/>
              <a:gd name="connsiteY2" fmla="*/ 562818 h 840825"/>
              <a:gd name="connsiteX3" fmla="*/ 607431 w 1275347"/>
              <a:gd name="connsiteY3" fmla="*/ 373 h 840825"/>
              <a:gd name="connsiteX4" fmla="*/ 867899 w 1275347"/>
              <a:gd name="connsiteY4" fmla="*/ 656319 h 840825"/>
              <a:gd name="connsiteX5" fmla="*/ 1171503 w 1275347"/>
              <a:gd name="connsiteY5" fmla="*/ 834142 h 840825"/>
              <a:gd name="connsiteX6" fmla="*/ 1275347 w 1275347"/>
              <a:gd name="connsiteY6" fmla="*/ 659070 h 840825"/>
              <a:gd name="connsiteX0" fmla="*/ 0 w 1275347"/>
              <a:gd name="connsiteY0" fmla="*/ 659070 h 681919"/>
              <a:gd name="connsiteX1" fmla="*/ 180474 w 1275347"/>
              <a:gd name="connsiteY1" fmla="*/ 610944 h 681919"/>
              <a:gd name="connsiteX2" fmla="*/ 433137 w 1275347"/>
              <a:gd name="connsiteY2" fmla="*/ 562818 h 681919"/>
              <a:gd name="connsiteX3" fmla="*/ 607431 w 1275347"/>
              <a:gd name="connsiteY3" fmla="*/ 373 h 681919"/>
              <a:gd name="connsiteX4" fmla="*/ 867899 w 1275347"/>
              <a:gd name="connsiteY4" fmla="*/ 656319 h 681919"/>
              <a:gd name="connsiteX5" fmla="*/ 1064305 w 1275347"/>
              <a:gd name="connsiteY5" fmla="*/ 591376 h 681919"/>
              <a:gd name="connsiteX6" fmla="*/ 1275347 w 1275347"/>
              <a:gd name="connsiteY6" fmla="*/ 659070 h 681919"/>
              <a:gd name="connsiteX0" fmla="*/ 0 w 1275347"/>
              <a:gd name="connsiteY0" fmla="*/ 659070 h 689677"/>
              <a:gd name="connsiteX1" fmla="*/ 180474 w 1275347"/>
              <a:gd name="connsiteY1" fmla="*/ 610944 h 689677"/>
              <a:gd name="connsiteX2" fmla="*/ 433137 w 1275347"/>
              <a:gd name="connsiteY2" fmla="*/ 562818 h 689677"/>
              <a:gd name="connsiteX3" fmla="*/ 607431 w 1275347"/>
              <a:gd name="connsiteY3" fmla="*/ 373 h 689677"/>
              <a:gd name="connsiteX4" fmla="*/ 867899 w 1275347"/>
              <a:gd name="connsiteY4" fmla="*/ 656319 h 689677"/>
              <a:gd name="connsiteX5" fmla="*/ 1064305 w 1275347"/>
              <a:gd name="connsiteY5" fmla="*/ 591376 h 689677"/>
              <a:gd name="connsiteX6" fmla="*/ 1275347 w 1275347"/>
              <a:gd name="connsiteY6" fmla="*/ 659070 h 689677"/>
              <a:gd name="connsiteX0" fmla="*/ 0 w 1275347"/>
              <a:gd name="connsiteY0" fmla="*/ 659070 h 689675"/>
              <a:gd name="connsiteX1" fmla="*/ 180474 w 1275347"/>
              <a:gd name="connsiteY1" fmla="*/ 610944 h 689675"/>
              <a:gd name="connsiteX2" fmla="*/ 433137 w 1275347"/>
              <a:gd name="connsiteY2" fmla="*/ 562818 h 689675"/>
              <a:gd name="connsiteX3" fmla="*/ 607431 w 1275347"/>
              <a:gd name="connsiteY3" fmla="*/ 373 h 689675"/>
              <a:gd name="connsiteX4" fmla="*/ 867899 w 1275347"/>
              <a:gd name="connsiteY4" fmla="*/ 656319 h 689675"/>
              <a:gd name="connsiteX5" fmla="*/ 1064305 w 1275347"/>
              <a:gd name="connsiteY5" fmla="*/ 591376 h 689675"/>
              <a:gd name="connsiteX6" fmla="*/ 1275347 w 1275347"/>
              <a:gd name="connsiteY6" fmla="*/ 659070 h 689675"/>
              <a:gd name="connsiteX0" fmla="*/ 0 w 1340598"/>
              <a:gd name="connsiteY0" fmla="*/ 659070 h 771463"/>
              <a:gd name="connsiteX1" fmla="*/ 180474 w 1340598"/>
              <a:gd name="connsiteY1" fmla="*/ 610944 h 771463"/>
              <a:gd name="connsiteX2" fmla="*/ 433137 w 1340598"/>
              <a:gd name="connsiteY2" fmla="*/ 562818 h 771463"/>
              <a:gd name="connsiteX3" fmla="*/ 607431 w 1340598"/>
              <a:gd name="connsiteY3" fmla="*/ 373 h 771463"/>
              <a:gd name="connsiteX4" fmla="*/ 867899 w 1340598"/>
              <a:gd name="connsiteY4" fmla="*/ 656319 h 771463"/>
              <a:gd name="connsiteX5" fmla="*/ 1064305 w 1340598"/>
              <a:gd name="connsiteY5" fmla="*/ 591376 h 771463"/>
              <a:gd name="connsiteX6" fmla="*/ 1340598 w 1340598"/>
              <a:gd name="connsiteY6" fmla="*/ 771463 h 771463"/>
              <a:gd name="connsiteX0" fmla="*/ 0 w 1270684"/>
              <a:gd name="connsiteY0" fmla="*/ 659070 h 689677"/>
              <a:gd name="connsiteX1" fmla="*/ 180474 w 1270684"/>
              <a:gd name="connsiteY1" fmla="*/ 610944 h 689677"/>
              <a:gd name="connsiteX2" fmla="*/ 433137 w 1270684"/>
              <a:gd name="connsiteY2" fmla="*/ 562818 h 689677"/>
              <a:gd name="connsiteX3" fmla="*/ 607431 w 1270684"/>
              <a:gd name="connsiteY3" fmla="*/ 373 h 689677"/>
              <a:gd name="connsiteX4" fmla="*/ 867899 w 1270684"/>
              <a:gd name="connsiteY4" fmla="*/ 656319 h 689677"/>
              <a:gd name="connsiteX5" fmla="*/ 1064305 w 1270684"/>
              <a:gd name="connsiteY5" fmla="*/ 591376 h 689677"/>
              <a:gd name="connsiteX6" fmla="*/ 1270684 w 1270684"/>
              <a:gd name="connsiteY6" fmla="*/ 686046 h 689677"/>
              <a:gd name="connsiteX0" fmla="*/ 0 w 1305822"/>
              <a:gd name="connsiteY0" fmla="*/ 659070 h 689675"/>
              <a:gd name="connsiteX1" fmla="*/ 180474 w 1305822"/>
              <a:gd name="connsiteY1" fmla="*/ 610944 h 689675"/>
              <a:gd name="connsiteX2" fmla="*/ 433137 w 1305822"/>
              <a:gd name="connsiteY2" fmla="*/ 562818 h 689675"/>
              <a:gd name="connsiteX3" fmla="*/ 607431 w 1305822"/>
              <a:gd name="connsiteY3" fmla="*/ 373 h 689675"/>
              <a:gd name="connsiteX4" fmla="*/ 867899 w 1305822"/>
              <a:gd name="connsiteY4" fmla="*/ 656319 h 689675"/>
              <a:gd name="connsiteX5" fmla="*/ 1064305 w 1305822"/>
              <a:gd name="connsiteY5" fmla="*/ 591376 h 689675"/>
              <a:gd name="connsiteX6" fmla="*/ 1270684 w 1305822"/>
              <a:gd name="connsiteY6" fmla="*/ 686046 h 689675"/>
              <a:gd name="connsiteX0" fmla="*/ 0 w 1270684"/>
              <a:gd name="connsiteY0" fmla="*/ 659070 h 689677"/>
              <a:gd name="connsiteX1" fmla="*/ 180474 w 1270684"/>
              <a:gd name="connsiteY1" fmla="*/ 610944 h 689677"/>
              <a:gd name="connsiteX2" fmla="*/ 433137 w 1270684"/>
              <a:gd name="connsiteY2" fmla="*/ 562818 h 689677"/>
              <a:gd name="connsiteX3" fmla="*/ 607431 w 1270684"/>
              <a:gd name="connsiteY3" fmla="*/ 373 h 689677"/>
              <a:gd name="connsiteX4" fmla="*/ 867899 w 1270684"/>
              <a:gd name="connsiteY4" fmla="*/ 656319 h 689677"/>
              <a:gd name="connsiteX5" fmla="*/ 1064305 w 1270684"/>
              <a:gd name="connsiteY5" fmla="*/ 591376 h 689677"/>
              <a:gd name="connsiteX6" fmla="*/ 1270684 w 1270684"/>
              <a:gd name="connsiteY6" fmla="*/ 686046 h 689677"/>
              <a:gd name="connsiteX0" fmla="*/ 0 w 1270684"/>
              <a:gd name="connsiteY0" fmla="*/ 659070 h 689675"/>
              <a:gd name="connsiteX1" fmla="*/ 180474 w 1270684"/>
              <a:gd name="connsiteY1" fmla="*/ 610944 h 689675"/>
              <a:gd name="connsiteX2" fmla="*/ 433137 w 1270684"/>
              <a:gd name="connsiteY2" fmla="*/ 562818 h 689675"/>
              <a:gd name="connsiteX3" fmla="*/ 607431 w 1270684"/>
              <a:gd name="connsiteY3" fmla="*/ 373 h 689675"/>
              <a:gd name="connsiteX4" fmla="*/ 867899 w 1270684"/>
              <a:gd name="connsiteY4" fmla="*/ 656319 h 689675"/>
              <a:gd name="connsiteX5" fmla="*/ 1064305 w 1270684"/>
              <a:gd name="connsiteY5" fmla="*/ 591376 h 689675"/>
              <a:gd name="connsiteX6" fmla="*/ 1270684 w 1270684"/>
              <a:gd name="connsiteY6" fmla="*/ 686046 h 689675"/>
              <a:gd name="connsiteX0" fmla="*/ 0 w 1270684"/>
              <a:gd name="connsiteY0" fmla="*/ 658699 h 696411"/>
              <a:gd name="connsiteX1" fmla="*/ 180474 w 1270684"/>
              <a:gd name="connsiteY1" fmla="*/ 610573 h 696411"/>
              <a:gd name="connsiteX2" fmla="*/ 358565 w 1270684"/>
              <a:gd name="connsiteY2" fmla="*/ 661352 h 696411"/>
              <a:gd name="connsiteX3" fmla="*/ 607431 w 1270684"/>
              <a:gd name="connsiteY3" fmla="*/ 2 h 696411"/>
              <a:gd name="connsiteX4" fmla="*/ 867899 w 1270684"/>
              <a:gd name="connsiteY4" fmla="*/ 655948 h 696411"/>
              <a:gd name="connsiteX5" fmla="*/ 1064305 w 1270684"/>
              <a:gd name="connsiteY5" fmla="*/ 591005 h 696411"/>
              <a:gd name="connsiteX6" fmla="*/ 1270684 w 1270684"/>
              <a:gd name="connsiteY6" fmla="*/ 685675 h 696411"/>
              <a:gd name="connsiteX0" fmla="*/ 0 w 1270684"/>
              <a:gd name="connsiteY0" fmla="*/ 658699 h 689304"/>
              <a:gd name="connsiteX1" fmla="*/ 180474 w 1270684"/>
              <a:gd name="connsiteY1" fmla="*/ 610573 h 689304"/>
              <a:gd name="connsiteX2" fmla="*/ 358565 w 1270684"/>
              <a:gd name="connsiteY2" fmla="*/ 661352 h 689304"/>
              <a:gd name="connsiteX3" fmla="*/ 607431 w 1270684"/>
              <a:gd name="connsiteY3" fmla="*/ 2 h 689304"/>
              <a:gd name="connsiteX4" fmla="*/ 867899 w 1270684"/>
              <a:gd name="connsiteY4" fmla="*/ 655948 h 689304"/>
              <a:gd name="connsiteX5" fmla="*/ 1064305 w 1270684"/>
              <a:gd name="connsiteY5" fmla="*/ 591005 h 689304"/>
              <a:gd name="connsiteX6" fmla="*/ 1270684 w 1270684"/>
              <a:gd name="connsiteY6" fmla="*/ 685675 h 689304"/>
              <a:gd name="connsiteX0" fmla="*/ 0 w 1270684"/>
              <a:gd name="connsiteY0" fmla="*/ 658699 h 689992"/>
              <a:gd name="connsiteX1" fmla="*/ 143187 w 1270684"/>
              <a:gd name="connsiteY1" fmla="*/ 579105 h 689992"/>
              <a:gd name="connsiteX2" fmla="*/ 358565 w 1270684"/>
              <a:gd name="connsiteY2" fmla="*/ 661352 h 689992"/>
              <a:gd name="connsiteX3" fmla="*/ 607431 w 1270684"/>
              <a:gd name="connsiteY3" fmla="*/ 2 h 689992"/>
              <a:gd name="connsiteX4" fmla="*/ 867899 w 1270684"/>
              <a:gd name="connsiteY4" fmla="*/ 655948 h 689992"/>
              <a:gd name="connsiteX5" fmla="*/ 1064305 w 1270684"/>
              <a:gd name="connsiteY5" fmla="*/ 591005 h 689992"/>
              <a:gd name="connsiteX6" fmla="*/ 1270684 w 1270684"/>
              <a:gd name="connsiteY6" fmla="*/ 685675 h 689992"/>
              <a:gd name="connsiteX0" fmla="*/ 0 w 1270684"/>
              <a:gd name="connsiteY0" fmla="*/ 658699 h 689994"/>
              <a:gd name="connsiteX1" fmla="*/ 143187 w 1270684"/>
              <a:gd name="connsiteY1" fmla="*/ 579105 h 689994"/>
              <a:gd name="connsiteX2" fmla="*/ 358565 w 1270684"/>
              <a:gd name="connsiteY2" fmla="*/ 661352 h 689994"/>
              <a:gd name="connsiteX3" fmla="*/ 607431 w 1270684"/>
              <a:gd name="connsiteY3" fmla="*/ 2 h 689994"/>
              <a:gd name="connsiteX4" fmla="*/ 867899 w 1270684"/>
              <a:gd name="connsiteY4" fmla="*/ 655948 h 689994"/>
              <a:gd name="connsiteX5" fmla="*/ 1064305 w 1270684"/>
              <a:gd name="connsiteY5" fmla="*/ 591005 h 689994"/>
              <a:gd name="connsiteX6" fmla="*/ 1270684 w 1270684"/>
              <a:gd name="connsiteY6" fmla="*/ 685675 h 689994"/>
              <a:gd name="connsiteX0" fmla="*/ 0 w 1214755"/>
              <a:gd name="connsiteY0" fmla="*/ 658699 h 689992"/>
              <a:gd name="connsiteX1" fmla="*/ 143187 w 1214755"/>
              <a:gd name="connsiteY1" fmla="*/ 579105 h 689992"/>
              <a:gd name="connsiteX2" fmla="*/ 358565 w 1214755"/>
              <a:gd name="connsiteY2" fmla="*/ 661352 h 689992"/>
              <a:gd name="connsiteX3" fmla="*/ 607431 w 1214755"/>
              <a:gd name="connsiteY3" fmla="*/ 2 h 689992"/>
              <a:gd name="connsiteX4" fmla="*/ 867899 w 1214755"/>
              <a:gd name="connsiteY4" fmla="*/ 655948 h 689992"/>
              <a:gd name="connsiteX5" fmla="*/ 1064305 w 1214755"/>
              <a:gd name="connsiteY5" fmla="*/ 591005 h 689992"/>
              <a:gd name="connsiteX6" fmla="*/ 1214755 w 1214755"/>
              <a:gd name="connsiteY6" fmla="*/ 672189 h 689992"/>
              <a:gd name="connsiteX0" fmla="*/ 0 w 1214755"/>
              <a:gd name="connsiteY0" fmla="*/ 658699 h 689994"/>
              <a:gd name="connsiteX1" fmla="*/ 143187 w 1214755"/>
              <a:gd name="connsiteY1" fmla="*/ 579105 h 689994"/>
              <a:gd name="connsiteX2" fmla="*/ 358565 w 1214755"/>
              <a:gd name="connsiteY2" fmla="*/ 661352 h 689994"/>
              <a:gd name="connsiteX3" fmla="*/ 607431 w 1214755"/>
              <a:gd name="connsiteY3" fmla="*/ 2 h 689994"/>
              <a:gd name="connsiteX4" fmla="*/ 867899 w 1214755"/>
              <a:gd name="connsiteY4" fmla="*/ 655948 h 689994"/>
              <a:gd name="connsiteX5" fmla="*/ 1022359 w 1214755"/>
              <a:gd name="connsiteY5" fmla="*/ 582013 h 689994"/>
              <a:gd name="connsiteX6" fmla="*/ 1214755 w 1214755"/>
              <a:gd name="connsiteY6" fmla="*/ 672189 h 689994"/>
              <a:gd name="connsiteX0" fmla="*/ 0 w 1214755"/>
              <a:gd name="connsiteY0" fmla="*/ 658699 h 687638"/>
              <a:gd name="connsiteX1" fmla="*/ 180474 w 1214755"/>
              <a:gd name="connsiteY1" fmla="*/ 565618 h 687638"/>
              <a:gd name="connsiteX2" fmla="*/ 358565 w 1214755"/>
              <a:gd name="connsiteY2" fmla="*/ 661352 h 687638"/>
              <a:gd name="connsiteX3" fmla="*/ 607431 w 1214755"/>
              <a:gd name="connsiteY3" fmla="*/ 2 h 687638"/>
              <a:gd name="connsiteX4" fmla="*/ 867899 w 1214755"/>
              <a:gd name="connsiteY4" fmla="*/ 655948 h 687638"/>
              <a:gd name="connsiteX5" fmla="*/ 1022359 w 1214755"/>
              <a:gd name="connsiteY5" fmla="*/ 582013 h 687638"/>
              <a:gd name="connsiteX6" fmla="*/ 1214755 w 1214755"/>
              <a:gd name="connsiteY6" fmla="*/ 672189 h 687638"/>
              <a:gd name="connsiteX0" fmla="*/ 0 w 1214755"/>
              <a:gd name="connsiteY0" fmla="*/ 658699 h 687636"/>
              <a:gd name="connsiteX1" fmla="*/ 180474 w 1214755"/>
              <a:gd name="connsiteY1" fmla="*/ 565618 h 687636"/>
              <a:gd name="connsiteX2" fmla="*/ 358565 w 1214755"/>
              <a:gd name="connsiteY2" fmla="*/ 661352 h 687636"/>
              <a:gd name="connsiteX3" fmla="*/ 607431 w 1214755"/>
              <a:gd name="connsiteY3" fmla="*/ 2 h 687636"/>
              <a:gd name="connsiteX4" fmla="*/ 867899 w 1214755"/>
              <a:gd name="connsiteY4" fmla="*/ 655948 h 687636"/>
              <a:gd name="connsiteX5" fmla="*/ 1022359 w 1214755"/>
              <a:gd name="connsiteY5" fmla="*/ 582013 h 687636"/>
              <a:gd name="connsiteX6" fmla="*/ 1214755 w 1214755"/>
              <a:gd name="connsiteY6" fmla="*/ 672189 h 687636"/>
              <a:gd name="connsiteX0" fmla="*/ 0 w 1214755"/>
              <a:gd name="connsiteY0" fmla="*/ 658699 h 687638"/>
              <a:gd name="connsiteX1" fmla="*/ 180474 w 1214755"/>
              <a:gd name="connsiteY1" fmla="*/ 565618 h 687638"/>
              <a:gd name="connsiteX2" fmla="*/ 358565 w 1214755"/>
              <a:gd name="connsiteY2" fmla="*/ 661352 h 687638"/>
              <a:gd name="connsiteX3" fmla="*/ 607431 w 1214755"/>
              <a:gd name="connsiteY3" fmla="*/ 2 h 687638"/>
              <a:gd name="connsiteX4" fmla="*/ 867899 w 1214755"/>
              <a:gd name="connsiteY4" fmla="*/ 655948 h 687638"/>
              <a:gd name="connsiteX5" fmla="*/ 1022359 w 1214755"/>
              <a:gd name="connsiteY5" fmla="*/ 582013 h 687638"/>
              <a:gd name="connsiteX6" fmla="*/ 1214755 w 1214755"/>
              <a:gd name="connsiteY6" fmla="*/ 672189 h 68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4755" h="687638">
                <a:moveTo>
                  <a:pt x="0" y="658699"/>
                </a:moveTo>
                <a:cubicBezTo>
                  <a:pt x="133970" y="675323"/>
                  <a:pt x="120713" y="565176"/>
                  <a:pt x="180474" y="565618"/>
                </a:cubicBezTo>
                <a:cubicBezTo>
                  <a:pt x="240235" y="566060"/>
                  <a:pt x="287406" y="755621"/>
                  <a:pt x="358565" y="661352"/>
                </a:cubicBezTo>
                <a:cubicBezTo>
                  <a:pt x="429725" y="567083"/>
                  <a:pt x="522542" y="903"/>
                  <a:pt x="607431" y="2"/>
                </a:cubicBezTo>
                <a:cubicBezTo>
                  <a:pt x="692320" y="-899"/>
                  <a:pt x="798744" y="558946"/>
                  <a:pt x="867899" y="655948"/>
                </a:cubicBezTo>
                <a:cubicBezTo>
                  <a:pt x="937054" y="752950"/>
                  <a:pt x="942798" y="586802"/>
                  <a:pt x="1022359" y="582013"/>
                </a:cubicBezTo>
                <a:cubicBezTo>
                  <a:pt x="1120563" y="572729"/>
                  <a:pt x="1059024" y="669795"/>
                  <a:pt x="1214755" y="672189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0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all possible images choose the one that</a:t>
            </a:r>
          </a:p>
          <a:p>
            <a:r>
              <a:rPr lang="en-US" dirty="0"/>
              <a:t>it is most compressible in some domain    : Compressed Sensing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13" y="3550129"/>
            <a:ext cx="5310502" cy="6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52" y="2209800"/>
            <a:ext cx="263972" cy="295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540984"/>
            <a:ext cx="65735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Now the questions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norm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000" dirty="0"/>
              <a:t> should we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sparsifying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transform</a:t>
            </a:r>
            <a:r>
              <a:rPr lang="en-US" sz="2000" dirty="0"/>
              <a:t>     should we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under-sampling rate </a:t>
            </a:r>
            <a:r>
              <a:rPr lang="en-US" sz="2000" dirty="0"/>
              <a:t>should we 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optimization formulation/algorithm</a:t>
            </a:r>
            <a:r>
              <a:rPr lang="en-US" sz="2000" dirty="0"/>
              <a:t> should we use?</a:t>
            </a:r>
          </a:p>
        </p:txBody>
      </p:sp>
      <p:pic>
        <p:nvPicPr>
          <p:cNvPr id="99" name="Picture 9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77" y="5252659"/>
            <a:ext cx="1619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 compression, ideally, we want p=0 (counting non-zero entries)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999" y="2641092"/>
            <a:ext cx="4419608" cy="33070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999" y="3090627"/>
            <a:ext cx="6807736" cy="33070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signal_noisy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3999" r="2971" b="4639"/>
          <a:stretch/>
        </p:blipFill>
        <p:spPr bwMode="auto">
          <a:xfrm>
            <a:off x="838199" y="3799722"/>
            <a:ext cx="3471863" cy="27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ignal_noiseless"/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4204" r="3304" b="4630"/>
          <a:stretch/>
        </p:blipFill>
        <p:spPr bwMode="auto">
          <a:xfrm>
            <a:off x="4772024" y="3799722"/>
            <a:ext cx="3457575" cy="27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1462" y="6417269"/>
            <a:ext cx="964190" cy="27874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7448" y="6417288"/>
            <a:ext cx="1321130" cy="27885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7019" y="6430242"/>
            <a:ext cx="1321130" cy="27885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852" y="6430350"/>
            <a:ext cx="963684" cy="278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779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But if we want to end during this lifetime, better use a convex norm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228600" y="3485114"/>
            <a:ext cx="2025910" cy="2097572"/>
            <a:chOff x="228600" y="3507425"/>
            <a:chExt cx="2025910" cy="2097572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1179394" y="3522443"/>
              <a:ext cx="2358" cy="208255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3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6" t="4252" r="44671" b="40050"/>
            <a:stretch/>
          </p:blipFill>
          <p:spPr bwMode="auto">
            <a:xfrm>
              <a:off x="228600" y="3602128"/>
              <a:ext cx="1901588" cy="1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4" name="Straight Arrow Connector 123"/>
            <p:cNvCxnSpPr/>
            <p:nvPr/>
          </p:nvCxnSpPr>
          <p:spPr>
            <a:xfrm>
              <a:off x="267393" y="4594760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2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338" y="4693931"/>
              <a:ext cx="233172" cy="150876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38" y="3507425"/>
              <a:ext cx="222504" cy="149352"/>
            </a:xfrm>
            <a:prstGeom prst="rect">
              <a:avLst/>
            </a:prstGeom>
          </p:spPr>
        </p:pic>
      </p:grpSp>
      <p:grpSp>
        <p:nvGrpSpPr>
          <p:cNvPr id="133" name="Group 132"/>
          <p:cNvGrpSpPr/>
          <p:nvPr/>
        </p:nvGrpSpPr>
        <p:grpSpPr>
          <a:xfrm>
            <a:off x="2477796" y="3467100"/>
            <a:ext cx="2018366" cy="2133600"/>
            <a:chOff x="2512133" y="3505200"/>
            <a:chExt cx="2018366" cy="21336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2543382" y="4592535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Picture 10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27" y="4691706"/>
              <a:ext cx="233172" cy="150876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27" y="3505200"/>
              <a:ext cx="222504" cy="149352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5" t="3633" r="44504" b="40042"/>
            <a:stretch/>
          </p:blipFill>
          <p:spPr bwMode="auto">
            <a:xfrm>
              <a:off x="2512133" y="3574218"/>
              <a:ext cx="1906521" cy="2007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7" name="Straight Arrow Connector 126"/>
            <p:cNvCxnSpPr/>
            <p:nvPr/>
          </p:nvCxnSpPr>
          <p:spPr>
            <a:xfrm flipV="1">
              <a:off x="3464214" y="3521331"/>
              <a:ext cx="0" cy="2117469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4719448" y="3467100"/>
            <a:ext cx="2045980" cy="2133600"/>
            <a:chOff x="4846719" y="3505200"/>
            <a:chExt cx="2045980" cy="2133600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4905582" y="4592535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1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527" y="4691706"/>
              <a:ext cx="233172" cy="150876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327" y="3505200"/>
              <a:ext cx="222504" cy="149352"/>
            </a:xfrm>
            <a:prstGeom prst="rect">
              <a:avLst/>
            </a:prstGeom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8" t="4747" r="44107" b="39989"/>
            <a:stretch/>
          </p:blipFill>
          <p:spPr bwMode="auto">
            <a:xfrm>
              <a:off x="4846719" y="3610205"/>
              <a:ext cx="1946441" cy="1969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8" name="Straight Arrow Connector 127"/>
            <p:cNvCxnSpPr/>
            <p:nvPr/>
          </p:nvCxnSpPr>
          <p:spPr>
            <a:xfrm flipV="1">
              <a:off x="5818760" y="3505200"/>
              <a:ext cx="0" cy="213360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988713" y="3467100"/>
            <a:ext cx="2037586" cy="2133600"/>
            <a:chOff x="6988713" y="3505200"/>
            <a:chExt cx="2037586" cy="2133600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7039182" y="4592535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Picture 11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3127" y="4691706"/>
              <a:ext cx="233172" cy="150876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927" y="3505200"/>
              <a:ext cx="222504" cy="149352"/>
            </a:xfrm>
            <a:prstGeom prst="rect">
              <a:avLst/>
            </a:prstGeom>
          </p:spPr>
        </p:pic>
        <p:pic>
          <p:nvPicPr>
            <p:cNvPr id="120" name="Picture 3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4217" r="44426" b="39884"/>
            <a:stretch/>
          </p:blipFill>
          <p:spPr bwMode="auto">
            <a:xfrm>
              <a:off x="6988713" y="3595885"/>
              <a:ext cx="1921000" cy="1992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9" name="Straight Arrow Connector 128"/>
            <p:cNvCxnSpPr/>
            <p:nvPr/>
          </p:nvCxnSpPr>
          <p:spPr>
            <a:xfrm flipV="1">
              <a:off x="7946855" y="3507425"/>
              <a:ext cx="0" cy="2131375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/>
          <p:nvPr/>
        </p:nvCxnSpPr>
        <p:spPr>
          <a:xfrm flipH="1">
            <a:off x="3043790" y="2895600"/>
            <a:ext cx="249177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169146" y="6324600"/>
            <a:ext cx="2286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382267" y="2468887"/>
            <a:ext cx="444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compressibility (less samples required)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126298" y="5841858"/>
            <a:ext cx="19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convergence</a:t>
            </a:r>
          </a:p>
        </p:txBody>
      </p:sp>
    </p:spTree>
    <p:extLst>
      <p:ext uri="{BB962C8B-B14F-4D97-AF65-F5344CB8AC3E}">
        <p14:creationId xmlns:p14="http://schemas.microsoft.com/office/powerpoint/2010/main" val="293917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228600" y="3485114"/>
            <a:ext cx="2025910" cy="2097572"/>
            <a:chOff x="228600" y="3507425"/>
            <a:chExt cx="2025910" cy="2097572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1179394" y="3522443"/>
              <a:ext cx="2358" cy="2082554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3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6" t="4252" r="44671" b="40050"/>
            <a:stretch/>
          </p:blipFill>
          <p:spPr bwMode="auto">
            <a:xfrm>
              <a:off x="228600" y="3602128"/>
              <a:ext cx="1901588" cy="1985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4" name="Straight Arrow Connector 123"/>
            <p:cNvCxnSpPr/>
            <p:nvPr/>
          </p:nvCxnSpPr>
          <p:spPr>
            <a:xfrm>
              <a:off x="267393" y="4594760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2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338" y="4693931"/>
              <a:ext cx="233172" cy="150876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38" y="3507425"/>
              <a:ext cx="222504" cy="149352"/>
            </a:xfrm>
            <a:prstGeom prst="rect">
              <a:avLst/>
            </a:prstGeom>
          </p:spPr>
        </p:pic>
      </p:grpSp>
      <p:grpSp>
        <p:nvGrpSpPr>
          <p:cNvPr id="133" name="Group 132"/>
          <p:cNvGrpSpPr/>
          <p:nvPr/>
        </p:nvGrpSpPr>
        <p:grpSpPr>
          <a:xfrm>
            <a:off x="2477796" y="3467100"/>
            <a:ext cx="2018366" cy="2133600"/>
            <a:chOff x="2512133" y="3505200"/>
            <a:chExt cx="2018366" cy="21336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2543382" y="4592535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Picture 10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327" y="4691706"/>
              <a:ext cx="233172" cy="150876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27" y="3505200"/>
              <a:ext cx="222504" cy="149352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5" t="3633" r="44504" b="40042"/>
            <a:stretch/>
          </p:blipFill>
          <p:spPr bwMode="auto">
            <a:xfrm>
              <a:off x="2512133" y="3574218"/>
              <a:ext cx="1906521" cy="2007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7" name="Straight Arrow Connector 126"/>
            <p:cNvCxnSpPr/>
            <p:nvPr/>
          </p:nvCxnSpPr>
          <p:spPr>
            <a:xfrm flipV="1">
              <a:off x="3464214" y="3521331"/>
              <a:ext cx="0" cy="2117469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4719448" y="3467100"/>
            <a:ext cx="2045980" cy="2133600"/>
            <a:chOff x="4846719" y="3505200"/>
            <a:chExt cx="2045980" cy="2133600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4905582" y="4592535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Picture 11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527" y="4691706"/>
              <a:ext cx="233172" cy="150876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327" y="3505200"/>
              <a:ext cx="222504" cy="149352"/>
            </a:xfrm>
            <a:prstGeom prst="rect">
              <a:avLst/>
            </a:prstGeom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8" t="4747" r="44107" b="39989"/>
            <a:stretch/>
          </p:blipFill>
          <p:spPr bwMode="auto">
            <a:xfrm>
              <a:off x="4846719" y="3610205"/>
              <a:ext cx="1946441" cy="1969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8" name="Straight Arrow Connector 127"/>
            <p:cNvCxnSpPr/>
            <p:nvPr/>
          </p:nvCxnSpPr>
          <p:spPr>
            <a:xfrm flipV="1">
              <a:off x="5818760" y="3505200"/>
              <a:ext cx="0" cy="213360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988713" y="3467100"/>
            <a:ext cx="2037586" cy="2133600"/>
            <a:chOff x="6988713" y="3505200"/>
            <a:chExt cx="2037586" cy="2133600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7039182" y="4592535"/>
              <a:ext cx="1981952" cy="0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Picture 11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3127" y="4691706"/>
              <a:ext cx="233172" cy="150876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927" y="3505200"/>
              <a:ext cx="222504" cy="149352"/>
            </a:xfrm>
            <a:prstGeom prst="rect">
              <a:avLst/>
            </a:prstGeom>
          </p:spPr>
        </p:pic>
        <p:pic>
          <p:nvPicPr>
            <p:cNvPr id="120" name="Picture 3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6" t="4217" r="44426" b="39884"/>
            <a:stretch/>
          </p:blipFill>
          <p:spPr bwMode="auto">
            <a:xfrm>
              <a:off x="6988713" y="3595885"/>
              <a:ext cx="1921000" cy="1992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9" name="Straight Arrow Connector 128"/>
            <p:cNvCxnSpPr/>
            <p:nvPr/>
          </p:nvCxnSpPr>
          <p:spPr>
            <a:xfrm flipV="1">
              <a:off x="7946855" y="3507425"/>
              <a:ext cx="0" cy="2131375"/>
            </a:xfrm>
            <a:prstGeom prst="straightConnector1">
              <a:avLst/>
            </a:prstGeom>
            <a:ln w="127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/>
          <p:nvPr/>
        </p:nvCxnSpPr>
        <p:spPr>
          <a:xfrm flipH="1">
            <a:off x="3043790" y="2895600"/>
            <a:ext cx="249177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169146" y="6324600"/>
            <a:ext cx="2286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382267" y="2468887"/>
            <a:ext cx="4443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compressibility (less samples required)</a:t>
            </a:r>
          </a:p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3126298" y="5841858"/>
            <a:ext cx="199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convergence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3657600"/>
            <a:ext cx="1219200" cy="21130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5279098" y="4496848"/>
            <a:ext cx="114300" cy="114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010400" y="3657600"/>
            <a:ext cx="1219200" cy="21130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7590978" y="4707098"/>
            <a:ext cx="114300" cy="114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90800" y="3657600"/>
            <a:ext cx="1219200" cy="21130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3069298" y="4496848"/>
            <a:ext cx="114300" cy="114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304800" y="3657600"/>
            <a:ext cx="1219200" cy="21130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783298" y="4496848"/>
            <a:ext cx="114300" cy="1143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46" y="1676400"/>
            <a:ext cx="5305326" cy="6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3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Sparsifying</a:t>
            </a:r>
            <a:r>
              <a:rPr lang="en-US" noProof="0" dirty="0"/>
              <a:t> transform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14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Data dependent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84" y="2190525"/>
            <a:ext cx="5305326" cy="628875"/>
          </a:xfrm>
          <a:prstGeom prst="rect">
            <a:avLst/>
          </a:prstGeom>
        </p:spPr>
      </p:pic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57800" y="3377699"/>
            <a:ext cx="1985847" cy="1985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images are sparse in the canonical domain, or in the gradient domain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17" y="4267200"/>
            <a:ext cx="1358583" cy="3732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62" y="4853473"/>
            <a:ext cx="1891982" cy="3856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1000" y="5334000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Others may need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18" y="5791200"/>
            <a:ext cx="2828085" cy="3856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18" y="6291908"/>
            <a:ext cx="3820222" cy="3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Under-sampling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matrix must be incoherent with respect to the sparse domain (this is similar to satisfying the RIP property)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Likely to be true if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 chosen randomly </a:t>
            </a:r>
            <a:r>
              <a:rPr lang="en-US" dirty="0"/>
              <a:t>and     is not the Fourier transform!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62" y="2955308"/>
            <a:ext cx="1309510" cy="388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19" y="3907126"/>
            <a:ext cx="263972" cy="295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5835134"/>
            <a:ext cx="630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Always a good idea to keep center of k-space fully sampled</a:t>
            </a:r>
          </a:p>
        </p:txBody>
      </p:sp>
    </p:spTree>
    <p:extLst>
      <p:ext uri="{BB962C8B-B14F-4D97-AF65-F5344CB8AC3E}">
        <p14:creationId xmlns:p14="http://schemas.microsoft.com/office/powerpoint/2010/main" val="376380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Under-sampling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samples?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practice,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more than 2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k</a:t>
            </a:r>
          </a:p>
          <a:p>
            <a:r>
              <a:rPr lang="en-US" dirty="0"/>
              <a:t>Lots of try and error, because we don’t know </a:t>
            </a:r>
            <a:r>
              <a:rPr lang="en-US" i="1" dirty="0"/>
              <a:t>k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Typical acceleration factors: 4x, 6x, 8x, even 16x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3280802" cy="104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2581315" cy="433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7388" y="3810000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more versions, depending on size, type of sparsity domain, etc. </a:t>
            </a:r>
          </a:p>
        </p:txBody>
      </p:sp>
    </p:spTree>
    <p:extLst>
      <p:ext uri="{BB962C8B-B14F-4D97-AF65-F5344CB8AC3E}">
        <p14:creationId xmlns:p14="http://schemas.microsoft.com/office/powerpoint/2010/main" val="407426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457200" y="4343399"/>
            <a:ext cx="8464455" cy="2133601"/>
            <a:chOff x="457200" y="4343399"/>
            <a:chExt cx="8464455" cy="2133601"/>
          </a:xfrm>
        </p:grpSpPr>
        <p:sp>
          <p:nvSpPr>
            <p:cNvPr id="55" name="Rectangle 54"/>
            <p:cNvSpPr/>
            <p:nvPr/>
          </p:nvSpPr>
          <p:spPr>
            <a:xfrm>
              <a:off x="457200" y="4343400"/>
              <a:ext cx="3581400" cy="2133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apezoid 56"/>
            <p:cNvSpPr/>
            <p:nvPr/>
          </p:nvSpPr>
          <p:spPr>
            <a:xfrm rot="5400000">
              <a:off x="3390900" y="4991100"/>
              <a:ext cx="2133600" cy="838200"/>
            </a:xfrm>
            <a:prstGeom prst="trapezoid">
              <a:avLst>
                <a:gd name="adj" fmla="val 6603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/>
            <p:cNvSpPr/>
            <p:nvPr/>
          </p:nvSpPr>
          <p:spPr>
            <a:xfrm rot="16200000" flipH="1">
              <a:off x="5905500" y="4991100"/>
              <a:ext cx="2133600" cy="838200"/>
            </a:xfrm>
            <a:prstGeom prst="trapezoid">
              <a:avLst>
                <a:gd name="adj" fmla="val 6603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391400" y="4343399"/>
              <a:ext cx="1530255" cy="2133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76801" y="4876800"/>
              <a:ext cx="1676398" cy="1066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753100" y="5334000"/>
            <a:ext cx="3162300" cy="609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57200" y="5334000"/>
            <a:ext cx="5292771" cy="723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EF7D08"/>
                </a:solidFill>
              </a:rPr>
              <a:t>  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versus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1295400" cy="13716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Fourier Domain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1295400" cy="13716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1400" y="2133600"/>
            <a:ext cx="1295400" cy="13716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Displayed 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6800" y="2514600"/>
            <a:ext cx="1447800" cy="6096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Compressed image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752600" y="2819400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962400" y="2819400"/>
            <a:ext cx="9144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6324600" y="2819400"/>
            <a:ext cx="10668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30207" y="2286000"/>
            <a:ext cx="7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38600" y="2286000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53718" y="2286000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57200" y="1752600"/>
            <a:ext cx="8458200" cy="381000"/>
            <a:chOff x="457200" y="1752600"/>
            <a:chExt cx="8458200" cy="3810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57200" y="1752600"/>
              <a:ext cx="35814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599" y="1752600"/>
              <a:ext cx="679545" cy="381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18145" y="2133600"/>
              <a:ext cx="1911255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629401" y="1752600"/>
              <a:ext cx="685799" cy="381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315200" y="1752600"/>
              <a:ext cx="16002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7200" y="3505200"/>
            <a:ext cx="8458200" cy="381000"/>
            <a:chOff x="457200" y="3505200"/>
            <a:chExt cx="8458200" cy="3810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457200" y="3886200"/>
              <a:ext cx="35814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038600" y="3505200"/>
              <a:ext cx="679545" cy="381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24400" y="3505200"/>
              <a:ext cx="1911255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629400" y="3505200"/>
              <a:ext cx="685799" cy="381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315200" y="3886200"/>
              <a:ext cx="16002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457200" y="4343400"/>
            <a:ext cx="3581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38599" y="4343400"/>
            <a:ext cx="831946" cy="533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70545" y="4876800"/>
            <a:ext cx="17588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635655" y="4343400"/>
            <a:ext cx="679545" cy="533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5200" y="4343400"/>
            <a:ext cx="1600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200" y="6477000"/>
            <a:ext cx="3581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038600" y="5943600"/>
            <a:ext cx="831945" cy="533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70545" y="5943600"/>
            <a:ext cx="17651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629400" y="5943600"/>
            <a:ext cx="685800" cy="5334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15200" y="6477000"/>
            <a:ext cx="1600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5334000"/>
            <a:ext cx="8464455" cy="19050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7200" y="6019800"/>
            <a:ext cx="5295900" cy="38100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629400" y="5924550"/>
            <a:ext cx="2286000" cy="19050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5800" y="4610100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7F7F"/>
                </a:solidFill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797" y="4038600"/>
            <a:ext cx="13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Redundancy</a:t>
            </a:r>
          </a:p>
        </p:txBody>
      </p:sp>
      <p:cxnSp>
        <p:nvCxnSpPr>
          <p:cNvPr id="12" name="Straight Arrow Connector 11"/>
          <p:cNvCxnSpPr>
            <a:stCxn id="8" idx="1"/>
            <a:endCxn id="57" idx="1"/>
          </p:cNvCxnSpPr>
          <p:nvPr/>
        </p:nvCxnSpPr>
        <p:spPr>
          <a:xfrm flipH="1">
            <a:off x="4457700" y="4223266"/>
            <a:ext cx="905097" cy="396891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776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framework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94" y="2826406"/>
            <a:ext cx="5534206" cy="595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991" y="1919857"/>
            <a:ext cx="331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Basis pursuit </a:t>
            </a:r>
            <a:r>
              <a:rPr lang="en-US" dirty="0"/>
              <a:t>(can be recast to LP)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94" y="3733800"/>
            <a:ext cx="4240298" cy="6167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4876800"/>
            <a:ext cx="23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gradient is needed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39" y="4858871"/>
            <a:ext cx="3478298" cy="7107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1325" y="5715000"/>
            <a:ext cx="7771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sometimes it is difficult to compute efficiently the transpose.</a:t>
            </a:r>
          </a:p>
          <a:p>
            <a:endParaRPr lang="en-US" dirty="0"/>
          </a:p>
          <a:p>
            <a:r>
              <a:rPr lang="en-US" dirty="0"/>
              <a:t>Obviously             and             are computed with fast algorithms (FFT for instance) 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85" y="6273952"/>
            <a:ext cx="477723" cy="279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285491"/>
            <a:ext cx="459261" cy="2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7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94" y="3733800"/>
            <a:ext cx="5744299" cy="6217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78" y="2826406"/>
            <a:ext cx="6759670" cy="5954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6529" y="1919857"/>
            <a:ext cx="60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Basis pursuit with quadratic constraint </a:t>
            </a:r>
            <a:r>
              <a:rPr lang="en-US" dirty="0"/>
              <a:t>(can be recast to SOCP)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framework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325" y="5715000"/>
            <a:ext cx="43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Naturally allows noise in the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728009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framework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082" y="1905000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Unconstrained formulation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82" y="2826406"/>
            <a:ext cx="5469586" cy="5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3886200"/>
            <a:ext cx="637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popular setup, but difficult to tune the </a:t>
            </a:r>
            <a:r>
              <a:rPr lang="en-US" dirty="0" err="1"/>
              <a:t>Lagrangian</a:t>
            </a:r>
            <a:r>
              <a:rPr lang="en-US" dirty="0"/>
              <a:t> multiplier</a:t>
            </a:r>
          </a:p>
        </p:txBody>
      </p:sp>
    </p:spTree>
    <p:extLst>
      <p:ext uri="{BB962C8B-B14F-4D97-AF65-F5344CB8AC3E}">
        <p14:creationId xmlns:p14="http://schemas.microsoft.com/office/powerpoint/2010/main" val="396835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7871"/>
            <a:ext cx="8991600" cy="1403329"/>
          </a:xfrm>
        </p:spPr>
        <p:txBody>
          <a:bodyPr>
            <a:normAutofit/>
          </a:bodyPr>
          <a:lstStyle/>
          <a:p>
            <a:r>
              <a:rPr lang="en-US" sz="3600" dirty="0"/>
              <a:t>Also possible to formulate in sparse domain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811671"/>
            <a:ext cx="465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Simplifies gradient computation but less stable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82341"/>
            <a:ext cx="5824994" cy="69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409440"/>
            <a:ext cx="1597027" cy="413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0141"/>
            <a:ext cx="5889614" cy="694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601241"/>
            <a:ext cx="7115078" cy="6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44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7871"/>
            <a:ext cx="8991600" cy="1403329"/>
          </a:xfrm>
        </p:spPr>
        <p:txBody>
          <a:bodyPr>
            <a:normAutofit/>
          </a:bodyPr>
          <a:lstStyle/>
          <a:p>
            <a:r>
              <a:rPr lang="en-US" sz="4000" dirty="0"/>
              <a:t>Still more possibilities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811671"/>
            <a:ext cx="461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one may be useful if uncertain of sparsity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808135" cy="5954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1" y="3783105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Starting with large </a:t>
            </a:r>
            <a:r>
              <a:rPr lang="en-US" sz="2400" i="1" dirty="0"/>
              <a:t>k</a:t>
            </a:r>
            <a:r>
              <a:rPr lang="en-US" sz="2400" dirty="0"/>
              <a:t>: keep reducing it while data consistency is possible.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Starting with small </a:t>
            </a:r>
            <a:r>
              <a:rPr lang="en-US" sz="2400" i="1" dirty="0"/>
              <a:t>k</a:t>
            </a:r>
            <a:r>
              <a:rPr lang="en-US" sz="2400" dirty="0"/>
              <a:t>: keep increasing until acceptable data consistency is achieved.</a:t>
            </a:r>
          </a:p>
        </p:txBody>
      </p:sp>
    </p:spTree>
    <p:extLst>
      <p:ext uri="{BB962C8B-B14F-4D97-AF65-F5344CB8AC3E}">
        <p14:creationId xmlns:p14="http://schemas.microsoft.com/office/powerpoint/2010/main" val="358232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Very nice results for some images</a:t>
            </a:r>
          </a:p>
        </p:txBody>
      </p:sp>
      <p:pic>
        <p:nvPicPr>
          <p:cNvPr id="4" name="Picture 2" descr="http://blog.accelereyes.com/blog/wp-content/uploads/2011/07/gRecPC_s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t="10256" r="55272" b="10875"/>
          <a:stretch/>
        </p:blipFill>
        <p:spPr bwMode="auto">
          <a:xfrm>
            <a:off x="228600" y="1600200"/>
            <a:ext cx="4267173" cy="42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blog.accelereyes.com/blog/wp-content/uploads/2011/07/gRecPC_s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3" t="11318" r="4932" b="9814"/>
          <a:stretch/>
        </p:blipFill>
        <p:spPr bwMode="auto">
          <a:xfrm>
            <a:off x="4648200" y="1600254"/>
            <a:ext cx="4286216" cy="42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3566" y="60256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6031468"/>
            <a:ext cx="2972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F7D08"/>
                </a:solidFill>
              </a:rPr>
              <a:t>5x faster </a:t>
            </a:r>
            <a:r>
              <a:rPr lang="en-US" dirty="0"/>
              <a:t>(20% of the data)</a:t>
            </a:r>
          </a:p>
        </p:txBody>
      </p:sp>
    </p:spTree>
    <p:extLst>
      <p:ext uri="{BB962C8B-B14F-4D97-AF65-F5344CB8AC3E}">
        <p14:creationId xmlns:p14="http://schemas.microsoft.com/office/powerpoint/2010/main" val="138164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The Compressed Sensing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2362200"/>
            <a:ext cx="1753303" cy="9144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Under-sampled Fourier Domain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362200"/>
            <a:ext cx="1295400" cy="9144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Sparse domain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1400" y="2133600"/>
            <a:ext cx="1295400" cy="1371600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Displayed image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210502" y="2819400"/>
            <a:ext cx="175189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5257800" y="2819400"/>
            <a:ext cx="21336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2207" y="2286000"/>
            <a:ext cx="7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57199" y="2133600"/>
            <a:ext cx="61722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629401" y="1752600"/>
            <a:ext cx="685799" cy="381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15200" y="1752600"/>
            <a:ext cx="1600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1" y="3505200"/>
            <a:ext cx="617845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6629400" y="3505200"/>
            <a:ext cx="685799" cy="381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15200" y="3886200"/>
            <a:ext cx="1600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57199" y="4343399"/>
            <a:ext cx="8464456" cy="2133601"/>
            <a:chOff x="457199" y="4343399"/>
            <a:chExt cx="8464456" cy="2133601"/>
          </a:xfrm>
        </p:grpSpPr>
        <p:sp>
          <p:nvSpPr>
            <p:cNvPr id="60" name="Rectangle 59"/>
            <p:cNvSpPr/>
            <p:nvPr/>
          </p:nvSpPr>
          <p:spPr>
            <a:xfrm>
              <a:off x="457199" y="4876800"/>
              <a:ext cx="6096000" cy="1066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" y="5334000"/>
              <a:ext cx="5292771" cy="7239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rgbClr val="EF7D08"/>
                  </a:solidFill>
                </a:rPr>
                <a:t>   Information</a:t>
              </a:r>
            </a:p>
          </p:txBody>
        </p:sp>
        <p:sp>
          <p:nvSpPr>
            <p:cNvPr id="58" name="Trapezoid 57"/>
            <p:cNvSpPr/>
            <p:nvPr/>
          </p:nvSpPr>
          <p:spPr>
            <a:xfrm rot="16200000" flipH="1">
              <a:off x="5905500" y="4991100"/>
              <a:ext cx="2133600" cy="838200"/>
            </a:xfrm>
            <a:prstGeom prst="trapezoid">
              <a:avLst>
                <a:gd name="adj" fmla="val 6603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391400" y="4343399"/>
              <a:ext cx="1530255" cy="2133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53100" y="5334000"/>
              <a:ext cx="3162300" cy="609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57200" y="4876800"/>
              <a:ext cx="61722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635655" y="4343400"/>
              <a:ext cx="679545" cy="5334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315200" y="4343400"/>
              <a:ext cx="16002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7199" y="5943600"/>
              <a:ext cx="6178456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629400" y="5943600"/>
              <a:ext cx="685800" cy="5334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315200" y="6477000"/>
              <a:ext cx="1600200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7200" y="5334000"/>
              <a:ext cx="8464455" cy="19050"/>
            </a:xfrm>
            <a:prstGeom prst="line">
              <a:avLst/>
            </a:prstGeom>
            <a:ln w="28575">
              <a:solidFill>
                <a:srgbClr val="EF7D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57200" y="6019800"/>
              <a:ext cx="5295900" cy="38100"/>
            </a:xfrm>
            <a:prstGeom prst="line">
              <a:avLst/>
            </a:prstGeom>
            <a:ln w="28575">
              <a:solidFill>
                <a:srgbClr val="EF7D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629400" y="5924550"/>
              <a:ext cx="2286000" cy="19050"/>
            </a:xfrm>
            <a:prstGeom prst="line">
              <a:avLst/>
            </a:prstGeom>
            <a:ln w="28575">
              <a:solidFill>
                <a:srgbClr val="EF7D0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85800" y="4886980"/>
              <a:ext cx="884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7F7F7F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13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 compression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590800"/>
          <a:ext cx="777729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Data redundancy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158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US" dirty="0">
                        <a:solidFill>
                          <a:srgbClr val="EF7D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Entropy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410">
                <a:tc>
                  <a:txBody>
                    <a:bodyPr/>
                    <a:lstStyle/>
                    <a:p>
                      <a:r>
                        <a:rPr lang="en-US" dirty="0" err="1"/>
                        <a:t>Interpixel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Interframe</a:t>
                      </a:r>
                      <a:endParaRPr lang="en-US" sz="1800" kern="1200" dirty="0">
                        <a:solidFill>
                          <a:srgbClr val="EF7D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Mutual information</a:t>
                      </a:r>
                    </a:p>
                    <a:p>
                      <a:r>
                        <a:rPr lang="en-US" sz="1800" dirty="0"/>
                        <a:t>or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161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EF7D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EF7D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6002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Represents the </a:t>
            </a:r>
            <a:r>
              <a:rPr lang="en-US" b="1" dirty="0">
                <a:solidFill>
                  <a:srgbClr val="EF7D08"/>
                </a:solidFill>
              </a:rPr>
              <a:t>information</a:t>
            </a:r>
            <a:r>
              <a:rPr lang="en-US" dirty="0"/>
              <a:t> (interpretation of the data in a meaningful way)</a:t>
            </a:r>
          </a:p>
          <a:p>
            <a:pPr>
              <a:defRPr/>
            </a:pPr>
            <a:r>
              <a:rPr lang="en-US" b="1" dirty="0">
                <a:solidFill>
                  <a:srgbClr val="EF7D08"/>
                </a:solidFill>
              </a:rPr>
              <a:t>with the less possible data</a:t>
            </a:r>
            <a:r>
              <a:rPr lang="en-US" dirty="0"/>
              <a:t>: reduce data redundancy</a:t>
            </a:r>
          </a:p>
          <a:p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5105400" y="3124200"/>
            <a:ext cx="152400" cy="1295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2900" y="3448734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F7D08"/>
                </a:solidFill>
              </a:rPr>
              <a:t>Lossless</a:t>
            </a:r>
            <a:r>
              <a:rPr lang="en-US" dirty="0"/>
              <a:t> compression</a:t>
            </a:r>
          </a:p>
          <a:p>
            <a:r>
              <a:rPr lang="en-US" dirty="0"/>
              <a:t>Typical example: GIF or PNG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417" y="6080110"/>
            <a:ext cx="2607512" cy="4563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49417" y="6275673"/>
            <a:ext cx="2263938" cy="30964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EF7D08"/>
                </a:solidFill>
              </a:rPr>
              <a:t>   </a:t>
            </a:r>
          </a:p>
        </p:txBody>
      </p:sp>
      <p:sp>
        <p:nvSpPr>
          <p:cNvPr id="11" name="Trapezoid 10"/>
          <p:cNvSpPr/>
          <p:nvPr/>
        </p:nvSpPr>
        <p:spPr>
          <a:xfrm rot="16200000" flipH="1">
            <a:off x="4679881" y="6129001"/>
            <a:ext cx="912630" cy="358533"/>
          </a:xfrm>
          <a:prstGeom prst="trapezoid">
            <a:avLst>
              <a:gd name="adj" fmla="val 6603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15462" y="5851952"/>
            <a:ext cx="654554" cy="912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4694" y="6275673"/>
            <a:ext cx="1352647" cy="2607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49417" y="6080110"/>
            <a:ext cx="264010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92199" y="5851952"/>
            <a:ext cx="290670" cy="2281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82869" y="5851952"/>
            <a:ext cx="6844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49417" y="6536425"/>
            <a:ext cx="264278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989523" y="6536425"/>
            <a:ext cx="293345" cy="2281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82869" y="6764582"/>
            <a:ext cx="6844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49417" y="6275673"/>
            <a:ext cx="3620599" cy="8148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49417" y="6569019"/>
            <a:ext cx="2265276" cy="16297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89523" y="6528276"/>
            <a:ext cx="977817" cy="8148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6415013"/>
            <a:ext cx="388620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 compression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590800"/>
          <a:ext cx="777729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Data redundancy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158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US" dirty="0">
                        <a:solidFill>
                          <a:srgbClr val="EF7D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Entropy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410">
                <a:tc>
                  <a:txBody>
                    <a:bodyPr/>
                    <a:lstStyle/>
                    <a:p>
                      <a:r>
                        <a:rPr lang="en-US" dirty="0" err="1"/>
                        <a:t>Interpixel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Interframe</a:t>
                      </a:r>
                      <a:endParaRPr lang="en-US" sz="1800" kern="1200" dirty="0">
                        <a:solidFill>
                          <a:srgbClr val="EF7D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Mutual information</a:t>
                      </a:r>
                    </a:p>
                    <a:p>
                      <a:r>
                        <a:rPr lang="en-US" sz="1800" dirty="0"/>
                        <a:t>or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161">
                <a:tc>
                  <a:txBody>
                    <a:bodyPr/>
                    <a:lstStyle/>
                    <a:p>
                      <a:r>
                        <a:rPr lang="en-US" dirty="0" err="1"/>
                        <a:t>Psychovisual</a:t>
                      </a:r>
                      <a:endParaRPr lang="en-US" sz="1800" kern="1200" dirty="0">
                        <a:solidFill>
                          <a:srgbClr val="EF7D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perception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EF7D0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6002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Represents the </a:t>
            </a:r>
            <a:r>
              <a:rPr lang="en-US" b="1" dirty="0">
                <a:solidFill>
                  <a:srgbClr val="EF7D08"/>
                </a:solidFill>
              </a:rPr>
              <a:t>information</a:t>
            </a:r>
            <a:r>
              <a:rPr lang="en-US" dirty="0"/>
              <a:t> (interpretation of the data in a meaningful way)</a:t>
            </a:r>
          </a:p>
          <a:p>
            <a:pPr>
              <a:defRPr/>
            </a:pPr>
            <a:r>
              <a:rPr lang="en-US" b="1" dirty="0">
                <a:solidFill>
                  <a:srgbClr val="EF7D08"/>
                </a:solidFill>
              </a:rPr>
              <a:t>with the less possible data</a:t>
            </a:r>
            <a:r>
              <a:rPr lang="en-US" dirty="0"/>
              <a:t>: reduce data redundancy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05400" y="3124200"/>
            <a:ext cx="152400" cy="2362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48300" y="4001869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EF7D08"/>
                </a:solidFill>
              </a:rPr>
              <a:t>Lossy</a:t>
            </a:r>
            <a:r>
              <a:rPr lang="en-US" b="1" dirty="0">
                <a:solidFill>
                  <a:srgbClr val="EF7D08"/>
                </a:solidFill>
              </a:rPr>
              <a:t> </a:t>
            </a:r>
            <a:r>
              <a:rPr lang="en-US" dirty="0"/>
              <a:t>compression</a:t>
            </a:r>
          </a:p>
          <a:p>
            <a:r>
              <a:rPr lang="en-US" dirty="0"/>
              <a:t>Typical examples: JPEG, MPEG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9417" y="6080110"/>
            <a:ext cx="2607512" cy="4563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49417" y="6275673"/>
            <a:ext cx="2263938" cy="30964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EF7D08"/>
                </a:solidFill>
              </a:rPr>
              <a:t>   </a:t>
            </a:r>
          </a:p>
        </p:txBody>
      </p:sp>
      <p:sp>
        <p:nvSpPr>
          <p:cNvPr id="11" name="Trapezoid 10"/>
          <p:cNvSpPr/>
          <p:nvPr/>
        </p:nvSpPr>
        <p:spPr>
          <a:xfrm rot="16200000" flipH="1">
            <a:off x="4679881" y="6129001"/>
            <a:ext cx="912630" cy="358533"/>
          </a:xfrm>
          <a:prstGeom prst="trapezoid">
            <a:avLst>
              <a:gd name="adj" fmla="val 6603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15462" y="5851952"/>
            <a:ext cx="654554" cy="9126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14694" y="6275673"/>
            <a:ext cx="1352647" cy="2607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49417" y="6080110"/>
            <a:ext cx="264010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92199" y="5851952"/>
            <a:ext cx="290670" cy="2281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82869" y="5851952"/>
            <a:ext cx="6844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49417" y="6536425"/>
            <a:ext cx="264278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989523" y="6536425"/>
            <a:ext cx="293345" cy="2281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82869" y="6764582"/>
            <a:ext cx="68447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49417" y="6275673"/>
            <a:ext cx="3620599" cy="8148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49417" y="6569019"/>
            <a:ext cx="2265276" cy="16297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89523" y="6528276"/>
            <a:ext cx="977817" cy="8148"/>
          </a:xfrm>
          <a:prstGeom prst="line">
            <a:avLst/>
          </a:prstGeom>
          <a:ln w="28575">
            <a:solidFill>
              <a:srgbClr val="EF7D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6562276"/>
            <a:ext cx="2286000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601029" y="6379542"/>
            <a:ext cx="0" cy="343564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 compression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590800"/>
          <a:ext cx="7777290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71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Data redundancy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MRI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158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US" dirty="0">
                        <a:solidFill>
                          <a:srgbClr val="EF7D0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Entropy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relevant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410">
                <a:tc>
                  <a:txBody>
                    <a:bodyPr/>
                    <a:lstStyle/>
                    <a:p>
                      <a:r>
                        <a:rPr lang="en-US" dirty="0" err="1"/>
                        <a:t>Interpixel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Interframe</a:t>
                      </a:r>
                      <a:endParaRPr lang="en-US" sz="1800" kern="1200" dirty="0">
                        <a:solidFill>
                          <a:srgbClr val="EF7D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Mutual information</a:t>
                      </a:r>
                    </a:p>
                    <a:p>
                      <a:r>
                        <a:rPr lang="en-US" sz="1800" dirty="0"/>
                        <a:t>or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need to acquire</a:t>
                      </a:r>
                      <a:r>
                        <a:rPr lang="en-US" baseline="0" dirty="0"/>
                        <a:t> all the data: </a:t>
                      </a:r>
                      <a:r>
                        <a:rPr lang="en-US" b="1" baseline="0" dirty="0">
                          <a:solidFill>
                            <a:srgbClr val="EF7D08"/>
                          </a:solidFill>
                        </a:rPr>
                        <a:t>below </a:t>
                      </a:r>
                      <a:r>
                        <a:rPr lang="en-US" b="1" baseline="0" dirty="0" err="1">
                          <a:solidFill>
                            <a:srgbClr val="EF7D08"/>
                          </a:solidFill>
                        </a:rPr>
                        <a:t>Nyquist</a:t>
                      </a:r>
                      <a:r>
                        <a:rPr lang="en-US" b="1" baseline="0" dirty="0">
                          <a:solidFill>
                            <a:srgbClr val="EF7D08"/>
                          </a:solidFill>
                        </a:rPr>
                        <a:t> </a:t>
                      </a:r>
                      <a:r>
                        <a:rPr lang="en-US" baseline="0" dirty="0"/>
                        <a:t>rate.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161">
                <a:tc>
                  <a:txBody>
                    <a:bodyPr/>
                    <a:lstStyle/>
                    <a:p>
                      <a:r>
                        <a:rPr lang="en-US" dirty="0" err="1"/>
                        <a:t>Psychovisual</a:t>
                      </a:r>
                      <a:endParaRPr lang="en-US" sz="1800" kern="1200" dirty="0">
                        <a:solidFill>
                          <a:srgbClr val="EF7D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perception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are willing to </a:t>
                      </a:r>
                      <a:r>
                        <a:rPr lang="en-US" b="1" dirty="0">
                          <a:solidFill>
                            <a:srgbClr val="EF7D08"/>
                          </a:solidFill>
                        </a:rPr>
                        <a:t>loose</a:t>
                      </a:r>
                      <a:r>
                        <a:rPr lang="en-US" dirty="0"/>
                        <a:t> </a:t>
                      </a:r>
                      <a:r>
                        <a:rPr lang="en-US" b="1" i="1" dirty="0">
                          <a:solidFill>
                            <a:srgbClr val="EF7D08"/>
                          </a:solidFill>
                        </a:rPr>
                        <a:t>irrelevant</a:t>
                      </a:r>
                      <a:r>
                        <a:rPr lang="en-US" b="1" dirty="0">
                          <a:solidFill>
                            <a:srgbClr val="EF7D08"/>
                          </a:solidFill>
                        </a:rPr>
                        <a:t> information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6002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Represents the </a:t>
            </a:r>
            <a:r>
              <a:rPr lang="en-US" b="1" dirty="0">
                <a:solidFill>
                  <a:srgbClr val="EF7D08"/>
                </a:solidFill>
              </a:rPr>
              <a:t>information</a:t>
            </a:r>
            <a:r>
              <a:rPr lang="en-US" dirty="0"/>
              <a:t> (interpretation of the data in a meaningful way)</a:t>
            </a:r>
          </a:p>
          <a:p>
            <a:pPr>
              <a:defRPr/>
            </a:pPr>
            <a:r>
              <a:rPr lang="en-US" b="1" dirty="0">
                <a:solidFill>
                  <a:srgbClr val="EF7D08"/>
                </a:solidFill>
              </a:rPr>
              <a:t>with the less possible data</a:t>
            </a:r>
            <a:r>
              <a:rPr lang="en-US" dirty="0"/>
              <a:t>: reduce data redundancy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Acquire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5495925"/>
          </a:xfrm>
        </p:spPr>
        <p:txBody>
          <a:bodyPr/>
          <a:lstStyle/>
          <a:p>
            <a:pPr marL="0" indent="0" algn="ctr">
              <a:buNone/>
            </a:pPr>
            <a:r>
              <a:rPr lang="en-US" noProof="0" dirty="0"/>
              <a:t>Truncate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9600" y="2209800"/>
            <a:ext cx="4286250" cy="1206500"/>
            <a:chOff x="609600" y="2209800"/>
            <a:chExt cx="4286250" cy="1206500"/>
          </a:xfrm>
        </p:grpSpPr>
        <p:pic>
          <p:nvPicPr>
            <p:cNvPr id="1026" name="Picture 2" descr="http://image.shutterstock.com/display_pic_with_logo/215665/215665,1250680808,2/stock-vector-side-view-of-a-big-truck-colored-and-b-w-on-a-white-background-35522473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5" b="27139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15"/>
            <a:stretch/>
          </p:blipFill>
          <p:spPr bwMode="auto">
            <a:xfrm>
              <a:off x="609600" y="2438400"/>
              <a:ext cx="4286250" cy="97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09600" y="2209800"/>
              <a:ext cx="2943224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2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257175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8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62" y="257175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276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2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6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2" descr="http://image.shutterstock.com/display_pic_with_logo/215665/215665,1250680808,2/stock-vector-side-view-of-a-big-truck-colored-and-b-w-on-a-white-background-3552247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5" b="271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67" b="69715"/>
          <a:stretch/>
        </p:blipFill>
        <p:spPr bwMode="auto">
          <a:xfrm>
            <a:off x="6000750" y="2438400"/>
            <a:ext cx="245745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6019802" y="2209800"/>
            <a:ext cx="1095372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71750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6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24095" y="3479510"/>
            <a:ext cx="228600" cy="381762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5628" y="3466519"/>
            <a:ext cx="571500" cy="4183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258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Importance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5495925"/>
          </a:xfrm>
        </p:spPr>
        <p:txBody>
          <a:bodyPr/>
          <a:lstStyle/>
          <a:p>
            <a:pPr marL="0" indent="0" algn="ctr">
              <a:buNone/>
            </a:pPr>
            <a:r>
              <a:rPr lang="en-US" noProof="0" dirty="0"/>
              <a:t>Pack the information and then truncate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09600" y="2209800"/>
            <a:ext cx="4286250" cy="1206500"/>
            <a:chOff x="609600" y="2209800"/>
            <a:chExt cx="4286250" cy="1206500"/>
          </a:xfrm>
        </p:grpSpPr>
        <p:pic>
          <p:nvPicPr>
            <p:cNvPr id="1026" name="Picture 2" descr="http://image.shutterstock.com/display_pic_with_logo/215665/215665,1250680808,2/stock-vector-side-view-of-a-big-truck-colored-and-b-w-on-a-white-background-35522473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95" b="27139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15"/>
            <a:stretch/>
          </p:blipFill>
          <p:spPr bwMode="auto">
            <a:xfrm>
              <a:off x="609600" y="2438400"/>
              <a:ext cx="4286250" cy="97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09600" y="2209800"/>
              <a:ext cx="2943224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62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257175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8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62" y="257175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276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2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8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6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7717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19112" y="4219571"/>
            <a:ext cx="4286251" cy="1206500"/>
            <a:chOff x="609599" y="3517900"/>
            <a:chExt cx="4286251" cy="1206500"/>
          </a:xfrm>
        </p:grpSpPr>
        <p:pic>
          <p:nvPicPr>
            <p:cNvPr id="19" name="Picture 2" descr="http://image.shutterstock.com/display_pic_with_logo/215665/215665,1250680808,2/stock-vector-side-view-of-a-big-truck-colored-and-b-w-on-a-white-background-35522473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95" b="27139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15"/>
            <a:stretch/>
          </p:blipFill>
          <p:spPr bwMode="auto">
            <a:xfrm>
              <a:off x="609600" y="3746500"/>
              <a:ext cx="4286250" cy="97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609599" y="3517900"/>
              <a:ext cx="2943225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074" y="367982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387985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963" y="367982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679822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2" y="3895722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0" y="3879848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5" y="388620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238" y="3695697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238" y="40798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8" y="40798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6" y="40798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40798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6019800" y="4344987"/>
            <a:ext cx="2357439" cy="1206500"/>
            <a:chOff x="2538411" y="4889500"/>
            <a:chExt cx="2357439" cy="1206500"/>
          </a:xfrm>
        </p:grpSpPr>
        <p:pic>
          <p:nvPicPr>
            <p:cNvPr id="34" name="Picture 2" descr="http://image.shutterstock.com/display_pic_with_logo/215665/215665,1250680808,2/stock-vector-side-view-of-a-big-truck-colored-and-b-w-on-a-white-background-35522473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95" b="27139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00" b="69715"/>
            <a:stretch/>
          </p:blipFill>
          <p:spPr bwMode="auto">
            <a:xfrm>
              <a:off x="2538411" y="5118100"/>
              <a:ext cx="2357439" cy="977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2538412" y="4889500"/>
              <a:ext cx="1014413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075" y="505142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1" y="525145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964" y="505142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1" y="5051422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413" y="5267322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1" y="5251448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6" y="5257800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239" y="5067297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239" y="54514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9" y="54514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7" y="54514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www.fans.scot.nhs.uk/images/information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1" y="5451475"/>
              <a:ext cx="200025" cy="20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2" descr="http://image.shutterstock.com/display_pic_with_logo/215665/215665,1250680808,2/stock-vector-side-view-of-a-big-truck-colored-and-b-w-on-a-white-background-3552247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95" b="271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67" b="69715"/>
          <a:stretch/>
        </p:blipFill>
        <p:spPr bwMode="auto">
          <a:xfrm>
            <a:off x="6000750" y="2438400"/>
            <a:ext cx="245745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6019802" y="2209800"/>
            <a:ext cx="1095372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71750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6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://www.fans.scot.nhs.uk/images/informa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77177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 Pushing Back Clip 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10310" y="4397368"/>
            <a:ext cx="650300" cy="5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24095" y="3479510"/>
            <a:ext cx="228600" cy="381762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5628" y="3466519"/>
            <a:ext cx="571500" cy="4183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Picture 4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9869" y="5638038"/>
            <a:ext cx="496062" cy="38176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Picture 6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798" y="5753862"/>
            <a:ext cx="800103" cy="4183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3821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"/>
  <p:tag name="PICTUREFILESIZE" val="12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_C(x_m) = 0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1"/>
  <p:tag name="PICTUREFILESIZE" val="408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 = Hf_C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9"/>
  <p:tag name="PICTUREFILESIZE" val="30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 = Wf_C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43"/>
  <p:tag name="PICTUREFILESIZE" val="32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_H = H^{-1}h_H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9"/>
  <p:tag name="PICTUREFILESIZE" val="358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_H(x_M) = 0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4"/>
  <p:tag name="PICTUREFILESIZE" val="43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 = Wf_H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44"/>
  <p:tag name="PICTUREFILESIZE" val="30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_F = W^{-1}F_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9"/>
  <p:tag name="PICTUREFILESIZE" val="38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 = Hf_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9"/>
  <p:tag name="PICTUREFILESIZE" val="29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_F(x_m) = 0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3"/>
  <p:tag name="PICTUREFILESIZE" val="40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_C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1"/>
  <p:tag name="PICTUREFILESIZE" val="17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|_\Omega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"/>
  <p:tag name="PICTUREFILESIZE" val="19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_H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"/>
  <p:tag name="PICTUREFILESIZE" val="163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_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1"/>
  <p:tag name="PICTUREFILESIZE" val="166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2"/>
  <p:tag name="ORIGINALWIDTH" val="953.5"/>
  <p:tag name="LATEXADDIN" val="\documentclass{article}&#10;\usepackage{amsmath}&#10;\pagestyle{empty}&#10;\include{include}&#10;&#10;\begin{document}&#10;&#10;\[&#10;b(\mathbf{k}) = \int_{\cal V} m(\mathbf{x})&#10;e^{-i2\pi \mathbf{x\cdot k}}\,d\mathbf{x}&#10;\]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5"/>
  <p:tag name="ORIGINALWIDTH" val="275.5"/>
  <p:tag name="LATEXADDIN" val="\documentclass{article}&#10;\usepackage{amsmath}&#10;\pagestyle{empty}&#10;\include{include}&#10;&#10;\begin{document}&#10;&#10;\[&#10;b = A m&#10;\]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"/>
  <p:tag name="ORIGINALWIDTH" val="55.5"/>
  <p:tag name="LATEXADDIN" val="\documentclass{article}&#10;\usepackage{amsmath}&#10;\pagestyle{empty}&#10;\include{include}&#10;&#10;\begin{document}&#10;&#10;\[&#10;=&#10;\]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"/>
  <p:tag name="ORIGINALWIDTH" val="367.5"/>
  <p:tag name="LATEXADDIN" val="\documentclass{article}&#10;\usepackage{amsmath}&#10;\pagestyle{empty}&#10;\include{include}&#10;&#10;\begin{document}&#10;&#10;\[&#10;\hat{m} = A^{-1} b &#10;\]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"/>
  <p:tag name="ORIGINALWIDTH" val="331.5"/>
  <p:tag name="LATEXADDIN" val="\documentclass{article}&#10;\usepackage{amsmath}&#10;\pagestyle{empty}&#10;\include{include}&#10;&#10;\begin{document}&#10;&#10;\[&#10;\bar{b} = S A m&#10;\]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5"/>
  <p:tag name="ORIGINALWIDTH" val="55.5"/>
  <p:tag name="LATEXADDIN" val="\documentclass{article}&#10;\usepackage{amsmath}&#10;\pagestyle{empty}&#10;\include{include}&#10;&#10;\begin{document}&#10;&#10;\[&#10;=&#10;\]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"/>
  <p:tag name="ORIGINALWIDTH" val="254"/>
  <p:tag name="LATEXADDIN" val="\documentclass{article}&#10;\usepackage{amsmath}&#10;\pagestyle{empty}&#10;\include{include}&#10;&#10;\begin{document}&#10;&#10;\[&#10;(S A)^{-1}&#10;\]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.5"/>
  <p:tag name="ORIGINALWIDTH" val="124.5"/>
  <p:tag name="LATEXADDIN" val="\documentclass{article}&#10;\usepackage{amsmath}&#10;\pagestyle{empty}&#10;\include{include}&#10;&#10;\begin{document}&#10;&#10;\[&#10;\Longrightarrow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"/>
  <p:tag name="PICTUREFILESIZE" val="129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965"/>
  <p:tag name="LATEXADDIN" val="\documentclass{article}&#10;\usepackage{amsmath}&#10;\pagestyle{empty}&#10;\include{include}&#10;&#10;\begin{document}&#10;&#10;%\begin{eqnarray*}&#10;%\min_m ||m||_2^2\\&#10;%s.t. \hspace{1em} S A m = \bar{b}&#10;%\end{eqnarray*}&#10;&#10;\[&#10;\min_m ||m||_2 \hspace{1em} &#10;\mbox{s.t.} \hspace{1em} &#10;S A m = \bar{b}&#10;\]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k_y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"/>
  <p:tag name="PICTUREFILESIZE" val="175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k_x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"/>
  <p:tag name="PICTUREFILESIZE" val="164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ast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"/>
  <p:tag name="PICTUREFILESIZE" val="12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"/>
  <p:tag name="PICTUREFILESIZE" val="9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k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"/>
  <p:tag name="PICTUREFILESIZE" val="134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x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"/>
  <p:tag name="PICTUREFILESIZE" val="129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imes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"/>
  <p:tag name="PICTUREFILESIZE" val="133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$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"/>
  <p:tag name="PICTUREFILESIZE" val="98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k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"/>
  <p:tag name="PICTUREFILESIZE" val="13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|_\Omega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"/>
  <p:tag name="PICTUREFILESIZE" val="19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x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"/>
  <p:tag name="PICTUREFILESIZE" val="129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k_y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"/>
  <p:tag name="PICTUREFILESIZE" val="175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k_x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"/>
  <p:tag name="PICTUREFILESIZE" val="16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1026"/>
  <p:tag name="LATEXADDIN" val="\documentclass{article}&#10;\usepackage{amsmath}&#10;\pagestyle{empty}&#10;\include{include}&#10;&#10;\begin{document}&#10;&#10;\[&#10;\min_m ||\Phi m||_p \hspace{1em} &#10;\mbox{s.t.} \hspace{1em} &#10;S A m = \bar{b}&#10;\]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"/>
  <p:tag name="ORIGINALWIDTH" val="51"/>
  <p:tag name="LATEXADDIN" val="\documentclass{article}&#10;\usepackage{amsmath}&#10;\pagestyle{empty}&#10;\include{include}&#10;&#10;\begin{document}&#10;&#10;\[&#10;\Phi&#10;\]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"/>
  <p:tag name="ORIGINALWIDTH" val="51"/>
  <p:tag name="LATEXADDIN" val="\documentclass{article}&#10;\usepackage{amsmath}&#10;\pagestyle{empty}&#10;\include{include}&#10;&#10;\begin{document}&#10;&#10;\[&#10;\Phi&#10;\]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b}{|\!|}&#10;\[&#10;\bb x \bb_2 = |x_o|^2 + |x_1|^2 + |x_2|^2 + \cdots + |x_N|^2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74"/>
  <p:tag name="PICTUREFILESIZE" val="94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b}{|\!|}&#10;\[&#10;\bb x \bb_0 = |x_o|^0 + |x_1|^0 + |x_2|^0 + \cdots + |x_N|^0 =&#10; 1 +0 +0 + \cdots +1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68"/>
  <p:tag name="PICTUREFILESIZE" val="1290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color}&#10;\pagestyle{empty}&#10;\begin{document}&#10;\newcommand{\bb}{|\!|}&#10;\[&#10;\color{red}&#10;\bb m \bb_0 = 6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8"/>
  <p:tag name="PICTUREFILESIZE" val="296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b}{|\!|}&#10;\[&#10;\bb m \bb_2 = 18.7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2"/>
  <p:tag name="PICTUREFILESIZE" val="37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Phi 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3"/>
  <p:tag name="PICTUREFILESIZE" val="187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b}{|\!|}&#10;\[&#10;\bb m \bb_2 = 18.7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2"/>
  <p:tag name="PICTUREFILESIZE" val="37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color}&#10;\pagestyle{empty}&#10;\begin{document}&#10;\newcommand{\bb}{|\!|}&#10;\[&#10;\color{red}&#10;\bb m \bb_0 = 3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8"/>
  <p:tag name="PICTUREFILESIZE" val="29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Phi f|_\Omega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1"/>
  <p:tag name="PICTUREFILESIZE" val="249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1025"/>
  <p:tag name="LATEXADDIN" val="\documentclass{article}&#10;\usepackage{amsmath}&#10;\pagestyle{empty}&#10;\include{include}&#10;&#10;\begin{document}&#10;&#10;\[&#10;\min_m ||\Phi m||_1 \hspace{1em} &#10;\mbox{s.t.} \hspace{1em} &#10;S A m = \bar{b}&#10;\]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.5"/>
  <p:tag name="ORIGINALWIDTH" val="76.5"/>
  <p:tag name="LATEXADDIN" val="\documentclass{article}&#10;\usepackage{amsmath}&#10;\pagestyle{empty}&#10;\include{include}&#10;&#10;\begin{document}&#10;&#10;\[&#10;x_o&#10;\]&#10;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"/>
  <p:tag name="ORIGINALWIDTH" val="73"/>
  <p:tag name="LATEXADDIN" val="\documentclass{article}&#10;\usepackage{amsmath}&#10;\pagestyle{empty}&#10;\include{include}&#10;&#10;\begin{document}&#10;&#10;\[&#10;x_1&#10;\]&#10;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.5"/>
  <p:tag name="ORIGINALWIDTH" val="1025"/>
  <p:tag name="LATEXADDIN" val="\documentclass{article}&#10;\usepackage{amsmath}&#10;\pagestyle{empty}&#10;\include{include}&#10;&#10;\begin{document}&#10;&#10;\[&#10;\min_m ||\Phi m||_1 \hspace{1em} &#10;\mbox{s.t.} \hspace{1em} &#10;S A m = \bar{b}&#10;\]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"/>
  <p:tag name="PICTUREFILESIZE" val="129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"/>
  <p:tag name="ORIGINALWIDTH" val="207.5"/>
  <p:tag name="LATEXADDIN" val="\documentclass{article}&#10;\usepackage{amsmath}&#10;\pagestyle{empty}&#10;\include{include}&#10;&#10;\begin{document}&#10;&#10;\[&#10;\Phi = I&#10;\]&#10;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"/>
  <p:tag name="ORIGINALWIDTH" val="287"/>
  <p:tag name="LATEXADDIN" val="\documentclass{article}&#10;\usepackage{amsmath}&#10;\pagestyle{empty}&#10;\include{include}&#10;&#10;\begin{document}&#10;&#10;\[&#10;\Phi = \mbox{TV}&#10;\]&#10;&#10;&#10;\end{document}"/>
  <p:tag name="IGUANATEXSIZE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"/>
  <p:tag name="ORIGINALWIDTH" val="429"/>
  <p:tag name="LATEXADDIN" val="\documentclass{article}&#10;\usepackage{amsmath}&#10;\pagestyle{empty}&#10;\include{include}&#10;&#10;\begin{document}&#10;&#10;\[&#10;\Phi = \mbox{wavelet}&#10;\]&#10;&#10;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"/>
  <p:tag name="ORIGINALWIDTH" val="579.5"/>
  <p:tag name="LATEXADDIN" val="\documentclass{article}&#10;\usepackage{amsmath}&#10;\pagestyle{empty}&#10;\include{include}&#10;&#10;\begin{document}&#10;&#10;\[&#10;\Phi = \mbox{dictionaries}&#10;\]&#10;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253"/>
  <p:tag name="LATEXADDIN" val="\documentclass{article}&#10;\usepackage{amsmath}&#10;\pagestyle{empty}&#10;\include{include}&#10;&#10;\begin{document}&#10;&#10;\[&#10;S A \Phi^{-1}&#10;\]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"/>
  <p:tag name="ORIGINALWIDTH" val="51"/>
  <p:tag name="LATEXADDIN" val="\documentclass{article}&#10;\usepackage{amsmath}&#10;\pagestyle{empty}&#10;\include{include}&#10;&#10;\begin{document}&#10;&#10;\[&#10;\Phi&#10;\]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9.5"/>
  <p:tag name="ORIGINALWIDTH" val="628.5"/>
  <p:tag name="LATEXADDIN" val="\documentclass{article}&#10;\usepackage{amsmath}&#10;\pagestyle{empty}&#10;\include{include}&#10;&#10;\begin{document}&#10;&#10;\[&#10;m \geq Ck\log\left(\frac{N}{k}\right)&#10;\]&#10;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"/>
  <p:tag name="ORIGINALWIDTH" val="494.5"/>
  <p:tag name="LATEXADDIN" val="\documentclass{article}&#10;\usepackage{amsmath}&#10;\pagestyle{empty}&#10;\include{include}&#10;&#10;\begin{document}&#10;&#10;\[&#10;m \geq k\log\left(N\right)&#10;\]&#10;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"/>
  <p:tag name="ORIGINALWIDTH" val="1199"/>
  <p:tag name="LATEXADDIN" val="\documentclass{article}&#10;\usepackage{amsmath}&#10;\pagestyle{empty}&#10;\include{include}&#10;&#10;\newcommand{\argmin}{\operatornamewithlimits{argmin}}&#10;&#10;\begin{document}&#10;&#10;\[&#10;\hat{x} = \argmin_x ||\Phi x||_1 \hspace{1em} &#10;\mbox{s.t.} \hspace{1em} &#10;A x = y&#10;\]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2"/>
  <p:tag name="ORIGINALWIDTH" val="1182.5"/>
  <p:tag name="LATEXADDIN" val="\documentclass{article}&#10;\usepackage{amsmath}&#10;\pagestyle{empty}&#10;\include{include}&#10;&#10;\newcommand{\argmin}{\operatornamewithlimits{argmin}}&#10;&#10;\begin{document}&#10;&#10;if $x_o$ sparse enough and $Ax_o=y$&#10;&#10;then $\hat{x} = x_o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 = H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4"/>
  <p:tag name="PICTUREFILESIZE" val="25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4.5"/>
  <p:tag name="ORIGINALWIDTH" val="854"/>
  <p:tag name="LATEXADDIN" val="\documentclass{article}&#10;\usepackage{amsmath}&#10;\pagestyle{empty}&#10;\include{include}&#10;&#10;\newcommand{\argmin}{\operatornamewithlimits{argmin}}&#10;&#10;\begin{document}&#10;&#10;\[&#10;\frac{\partial}{\partial x}||\Phi x||_1 =&#10;\Phi^{\top} \sgn (\Phi x)&#10;\]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.5"/>
  <p:tag name="ORIGINALWIDTH" val="103.5"/>
  <p:tag name="LATEXADDIN" val="\documentclass{article}&#10;\usepackage{amsmath}&#10;\pagestyle{empty}&#10;\include{include}&#10;&#10;\newcommand{\argmin}{\operatornamewithlimits{argmin}}&#10;&#10;\begin{document}&#10;&#10;\[&#10;A x&#10;\]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"/>
  <p:tag name="ORIGINALWIDTH" val="99.5"/>
  <p:tag name="LATEXADDIN" val="\documentclass{article}&#10;\usepackage{amsmath}&#10;\pagestyle{empty}&#10;\include{include}&#10;&#10;\newcommand{\argmin}{\operatornamewithlimits{argmin}}&#10;&#10;\begin{document}&#10;&#10;\[&#10;\Phi x&#10;\]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.5"/>
  <p:tag name="ORIGINALWIDTH" val="1686"/>
  <p:tag name="LATEXADDIN" val="\documentclass{article}&#10;\usepackage{amsmath}&#10;\pagestyle{empty}&#10;\include{include}&#10;&#10;\newcommand{\argmin}{\operatornamewithlimits{argmin}}&#10;&#10;\begin{document}&#10;&#10;if $x_o$ sparse enough and $y = Ax_o+e$, $||e||_2\leq\epsilon$&#10;&#10;then $||\hat{x}-x_o||_2 \leq C\epsilon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"/>
  <p:tag name="ORIGINALWIDTH" val="1464.5"/>
  <p:tag name="LATEXADDIN" val="\documentclass{article}&#10;\usepackage{amsmath}&#10;\pagestyle{empty}&#10;\include{include}&#10;&#10;\newcommand{\argmin}{\operatornamewithlimits{argmin}}&#10;&#10;\begin{document}&#10;&#10;\[&#10;\hat{x} = \argmin_x ||\Phi x||_1 \hspace{1em} &#10;\mbox{s.t.} \hspace{1em} &#10;||A x - y||_2 \leq \epsilon&#10;\]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"/>
  <p:tag name="ORIGINALWIDTH" val="1185"/>
  <p:tag name="LATEXADDIN" val="\documentclass{article}&#10;\usepackage{amsmath}&#10;\pagestyle{empty}&#10;\include{include}&#10;&#10;\newcommand{\argmin}{\operatornamewithlimits{argmin}}&#10;&#10;\begin{document}&#10;&#10;\[&#10;\hat{x} = \argmin_x ||A x - y||_2 + \lambda||\Phi x||_1&#10;\]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5"/>
  <p:tag name="ORIGINALWIDTH" val="1262"/>
  <p:tag name="LATEXADDIN" val="\documentclass{article}&#10;\usepackage{amsmath}&#10;\pagestyle{empty}&#10;\include{include}&#10;&#10;\newcommand{\argmin}{\operatornamewithlimits{argmin}}&#10;&#10;\begin{document}&#10;&#10;\[&#10;\hat{p} = \argmin_p ||A \Phi^{-1} p - y||_2 + \lambda||p||_1&#10;\]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5"/>
  <p:tag name="ORIGINALWIDTH" val="346"/>
  <p:tag name="LATEXADDIN" val="\documentclass{article}&#10;\usepackage{amsmath}&#10;\pagestyle{empty}&#10;\include{include}&#10;&#10;\newcommand{\argmin}{\operatornamewithlimits{argmin}}&#10;&#10;\begin{document}&#10;&#10;\[&#10;\hat{x} = \Phi^{-1} \hat{p} &#10;\]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5"/>
  <p:tag name="ORIGINALWIDTH" val="1276"/>
  <p:tag name="LATEXADDIN" val="\documentclass{article}&#10;\usepackage{amsmath}&#10;\pagestyle{empty}&#10;\include{include}&#10;&#10;\newcommand{\argmin}{\operatornamewithlimits{argmin}}&#10;&#10;\begin{document}&#10;&#10;\[&#10;\hat{p} = \argmin_p ||p||_1 \hspace{1em} &#10;\mbox{s.t.} \hspace{1em} &#10;A \Phi^{-1}p = y&#10;\]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5"/>
  <p:tag name="ORIGINALWIDTH" val="1541.5"/>
  <p:tag name="LATEXADDIN" val="\documentclass{article}&#10;\usepackage{amsmath}&#10;\pagestyle{empty}&#10;\include{include}&#10;&#10;\newcommand{\argmin}{\operatornamewithlimits{argmin}}&#10;&#10;\begin{document}&#10;&#10;\[&#10;\hat{p} = \argmin_p ||p||_1 \hspace{1em} &#10;\mbox{s.t.} \hspace{1em} &#10;||A \Phi^{-1}p - y||_2 \leq \epsilon&#10;\]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F = Wf&#10;\]&#10;\end{document}&#10;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8"/>
  <p:tag name="PICTUREFILESIZE" val="283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"/>
  <p:tag name="ORIGINALWIDTH" val="1475"/>
  <p:tag name="LATEXADDIN" val="\documentclass{article}&#10;\usepackage{amsmath}&#10;\pagestyle{empty}&#10;\include{include}&#10;&#10;\newcommand{\argmin}{\operatornamewithlimits{argmin}}&#10;&#10;\begin{document}&#10;&#10;\[&#10;\hat{x} = \argmin_x ||A x - y||_2 \hspace{1em} &#10;\mbox{s.t.} \hspace{1em} &#10;||\Phi x||_1 \leq k&#10;\]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332</TotalTime>
  <Words>860</Words>
  <Application>Microsoft Office PowerPoint</Application>
  <PresentationFormat>On-screen Show (4:3)</PresentationFormat>
  <Paragraphs>202</Paragraphs>
  <Slides>35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Compressed Sensing</vt:lpstr>
      <vt:lpstr>MRI under-sampling</vt:lpstr>
      <vt:lpstr>Data versus information</vt:lpstr>
      <vt:lpstr>The Compressed Sensing approach</vt:lpstr>
      <vt:lpstr>Image compression </vt:lpstr>
      <vt:lpstr>Image compression </vt:lpstr>
      <vt:lpstr>Image compression </vt:lpstr>
      <vt:lpstr>Acquire less</vt:lpstr>
      <vt:lpstr>Importance of transformations</vt:lpstr>
      <vt:lpstr>Importance of transformations</vt:lpstr>
      <vt:lpstr>Importance of transformations</vt:lpstr>
      <vt:lpstr>Importance of transformations</vt:lpstr>
      <vt:lpstr>Importance of transformations</vt:lpstr>
      <vt:lpstr>Importance of transformations</vt:lpstr>
      <vt:lpstr>Example from the lung</vt:lpstr>
      <vt:lpstr>Example from the lung</vt:lpstr>
      <vt:lpstr>Example from the lung</vt:lpstr>
      <vt:lpstr>MRI under-sampling</vt:lpstr>
      <vt:lpstr>Image Reconstruction</vt:lpstr>
      <vt:lpstr>Image Reconstruction</vt:lpstr>
      <vt:lpstr>What can we do?</vt:lpstr>
      <vt:lpstr>What can we do?</vt:lpstr>
      <vt:lpstr>What can we do?</vt:lpstr>
      <vt:lpstr>Norms</vt:lpstr>
      <vt:lpstr>Norms</vt:lpstr>
      <vt:lpstr>Norms</vt:lpstr>
      <vt:lpstr>Sparsifying transform</vt:lpstr>
      <vt:lpstr>Under-sampling</vt:lpstr>
      <vt:lpstr>Under-sampling</vt:lpstr>
      <vt:lpstr>Optimization framework</vt:lpstr>
      <vt:lpstr>Optimization framework</vt:lpstr>
      <vt:lpstr>Optimization framework</vt:lpstr>
      <vt:lpstr>Also possible to formulate in sparse domain</vt:lpstr>
      <vt:lpstr>Still more possibilities</vt:lpstr>
      <vt:lpstr>Very nice results for some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señal MRI Fundamentos</dc:title>
  <dc:creator>Pablo Irarrazaval Mena</dc:creator>
  <cp:lastModifiedBy>Pablo Irarrazaval Mena</cp:lastModifiedBy>
  <cp:revision>1</cp:revision>
  <dcterms:created xsi:type="dcterms:W3CDTF">2023-11-16T15:10:43Z</dcterms:created>
  <dcterms:modified xsi:type="dcterms:W3CDTF">2023-11-18T22:01:01Z</dcterms:modified>
</cp:coreProperties>
</file>