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ileron" panose="02020500000000000000" charset="0"/>
      <p:regular r:id="rId7"/>
    </p:embeddedFont>
    <p:embeddedFont>
      <p:font typeface="Aileron Heavy Bold" panose="02020500000000000000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 Paneuropean" panose="02020500000000000000" charset="0"/>
      <p:regular r:id="rId13"/>
    </p:embeddedFont>
    <p:embeddedFont>
      <p:font typeface="Century Gothic Paneuropean Bold" panose="02020500000000000000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4754" y="3297377"/>
            <a:ext cx="13018493" cy="2127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sz="12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LET’S BE FRIENDS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82925" y="5559892"/>
            <a:ext cx="8522150" cy="1058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楊子民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13522" y="1693058"/>
            <a:ext cx="10660956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專案發想&amp;網站功能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13522" y="3464684"/>
            <a:ext cx="10773448" cy="1295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6"/>
              </a:lnSpc>
            </a:pPr>
            <a:r>
              <a:rPr lang="en-US" sz="37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學期初班上大家都互相不認識很尷尬，於是想到一個開發點子，幫助記憶同學名字和長相</a:t>
            </a:r>
            <a:r>
              <a:rPr lang="en-US" sz="37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......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813522" y="4978309"/>
            <a:ext cx="12026612" cy="402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初步發想包含下面幾個功能</a:t>
            </a:r>
            <a:r>
              <a:rPr lang="en-US" sz="38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</a:t>
            </a:r>
          </a:p>
          <a:p>
            <a:pPr marL="829111" lvl="1" indent="-414556" algn="l">
              <a:lnSpc>
                <a:spcPts val="5376"/>
              </a:lnSpc>
              <a:buFont typeface="Arial"/>
              <a:buChar char="•"/>
            </a:pPr>
            <a:r>
              <a:rPr lang="en-US" sz="38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使用者登錄後可以被系統記住名子</a:t>
            </a:r>
            <a:endParaRPr lang="en-US" sz="38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829111" lvl="1" indent="-414556" algn="l">
              <a:lnSpc>
                <a:spcPts val="5376"/>
              </a:lnSpc>
              <a:buFont typeface="Arial"/>
              <a:buChar char="•"/>
            </a:pPr>
            <a:r>
              <a:rPr lang="en-US" sz="38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使用者可以利用表單上傳好友資料，並建立題庫</a:t>
            </a:r>
            <a:endParaRPr lang="en-US" sz="38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829111" lvl="1" indent="-414556" algn="l">
              <a:lnSpc>
                <a:spcPts val="5376"/>
              </a:lnSpc>
              <a:buFont typeface="Arial"/>
              <a:buChar char="•"/>
            </a:pPr>
            <a:r>
              <a:rPr lang="en-US" sz="38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使用者上傳好友資料後可以預覽照片</a:t>
            </a:r>
            <a:endParaRPr lang="en-US" sz="38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829111" lvl="1" indent="-414556" algn="l">
              <a:lnSpc>
                <a:spcPts val="5376"/>
              </a:lnSpc>
              <a:buFont typeface="Arial"/>
              <a:buChar char="•"/>
            </a:pPr>
            <a:r>
              <a:rPr lang="en-US" sz="38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使用者可以使用自建題庫，題庫會隨機出題</a:t>
            </a:r>
            <a:endParaRPr lang="en-US" sz="38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829111" lvl="1" indent="-414556" algn="l">
              <a:lnSpc>
                <a:spcPts val="5376"/>
              </a:lnSpc>
              <a:buFont typeface="Arial"/>
              <a:buChar char="•"/>
            </a:pPr>
            <a:r>
              <a:rPr lang="en-US" sz="38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使用者可以查看全部上傳資料，或查看假資料</a:t>
            </a:r>
            <a:endParaRPr lang="en-US" sz="38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53" y="506077"/>
            <a:ext cx="9064372" cy="8737973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 rot="38845">
            <a:off x="5974075" y="1831961"/>
            <a:ext cx="6388666" cy="6388666"/>
          </a:xfrm>
          <a:custGeom>
            <a:avLst/>
            <a:gdLst/>
            <a:ahLst/>
            <a:cxnLst/>
            <a:rect l="l" t="t" r="r" b="b"/>
            <a:pathLst>
              <a:path w="6388666" h="6388666">
                <a:moveTo>
                  <a:pt x="0" y="0"/>
                </a:moveTo>
                <a:lnTo>
                  <a:pt x="6388667" y="0"/>
                </a:lnTo>
                <a:lnTo>
                  <a:pt x="6388667" y="6388666"/>
                </a:lnTo>
                <a:lnTo>
                  <a:pt x="0" y="63886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793069" y="7635356"/>
            <a:ext cx="3145116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800" spc="140">
                <a:solidFill>
                  <a:srgbClr val="13538A"/>
                </a:solidFill>
                <a:latin typeface="Aileron"/>
                <a:ea typeface="Aileron"/>
                <a:cs typeface="Aileron"/>
                <a:sym typeface="Aileron"/>
              </a:rPr>
              <a:t>DEBUG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33459" y="1556676"/>
            <a:ext cx="3145116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800" spc="140">
                <a:solidFill>
                  <a:srgbClr val="13538A"/>
                </a:solidFill>
                <a:latin typeface="Aileron"/>
                <a:ea typeface="Aileron"/>
                <a:cs typeface="Aileron"/>
                <a:sym typeface="Aileron"/>
              </a:rPr>
              <a:t>製作簡報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983113" y="5353636"/>
            <a:ext cx="3145116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 spc="140">
                <a:solidFill>
                  <a:srgbClr val="13538A"/>
                </a:solidFill>
                <a:latin typeface="Aileron"/>
                <a:ea typeface="Aileron"/>
                <a:cs typeface="Aileron"/>
                <a:sym typeface="Aileron"/>
              </a:rPr>
              <a:t>功能建置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826074" y="1556676"/>
            <a:ext cx="3145116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 spc="140">
                <a:solidFill>
                  <a:srgbClr val="13538A"/>
                </a:solidFill>
                <a:latin typeface="Aileron"/>
                <a:ea typeface="Aileron"/>
                <a:cs typeface="Aileron"/>
                <a:sym typeface="Aileron"/>
              </a:rPr>
              <a:t>尋找模板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566674" y="4613226"/>
            <a:ext cx="5203468" cy="76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9"/>
              </a:lnSpc>
            </a:pPr>
            <a:r>
              <a:rPr lang="en-US" sz="4699" b="1" spc="140">
                <a:solidFill>
                  <a:srgbClr val="000000"/>
                </a:solidFill>
                <a:latin typeface="Aileron Heavy Bold"/>
                <a:ea typeface="Aileron Heavy Bold"/>
                <a:cs typeface="Aileron Heavy Bold"/>
                <a:sym typeface="Aileron Heavy Bold"/>
              </a:rPr>
              <a:t>時間分配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1814615"/>
            <a:ext cx="853717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困難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80615" y="3536499"/>
            <a:ext cx="12130193" cy="5843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已解決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</a:t>
            </a: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使用axios接外部API，程式不會等待接回外部資料就直接執行後續程式造成錯誤。使用async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</a:t>
            </a: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function解決非同步問題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。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未解決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</a:t>
            </a:r>
          </a:p>
          <a:p>
            <a:pPr marL="1135916" lvl="1" indent="-742950" algn="just">
              <a:lnSpc>
                <a:spcPts val="5096"/>
              </a:lnSpc>
              <a:buAutoNum type="arabicPeriod"/>
            </a:pP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套用bootstrap後，常常會抓不出跑版原因，inline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css也無法強行修正跑版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。 </a:t>
            </a:r>
          </a:p>
          <a:p>
            <a:pPr marL="1135916" lvl="1" indent="-742950" algn="just">
              <a:lnSpc>
                <a:spcPts val="5096"/>
              </a:lnSpc>
              <a:buAutoNum type="arabicPeriod"/>
            </a:pP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使用css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transform屬性製造移動物件的效果，但是不理解x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</a:t>
            </a: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y座標計算邏輯</a:t>
            </a: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just">
              <a:lnSpc>
                <a:spcPts val="5096"/>
              </a:lnSpc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</Words>
  <Application>Microsoft Office PowerPoint</Application>
  <PresentationFormat>自訂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Century Gothic Paneuropean Bold</vt:lpstr>
      <vt:lpstr>Century Gothic Paneuropean</vt:lpstr>
      <vt:lpstr>Aileron Heavy Bold</vt:lpstr>
      <vt:lpstr>Arial</vt:lpstr>
      <vt:lpstr>Calibri</vt:lpstr>
      <vt:lpstr>Aileron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be friends</dc:title>
  <cp:lastModifiedBy>User</cp:lastModifiedBy>
  <cp:revision>3</cp:revision>
  <dcterms:created xsi:type="dcterms:W3CDTF">2006-08-16T00:00:00Z</dcterms:created>
  <dcterms:modified xsi:type="dcterms:W3CDTF">2025-03-24T03:20:26Z</dcterms:modified>
  <dc:identifier>DAGiV8Xpt8g</dc:identifier>
</cp:coreProperties>
</file>