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BENNY HIN CALEP.J</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au510421104301</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TotalTime>
  <Words>1599</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Baskaran .c</cp:lastModifiedBy>
  <cp:revision>10</cp:revision>
  <dcterms:modified xsi:type="dcterms:W3CDTF">2024-04-11T08:21:45Z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