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77" r:id="rId2"/>
    <p:sldId id="282" r:id="rId3"/>
    <p:sldId id="289" r:id="rId4"/>
    <p:sldId id="283" r:id="rId5"/>
    <p:sldId id="284" r:id="rId6"/>
    <p:sldId id="286" r:id="rId7"/>
    <p:sldId id="290" r:id="rId8"/>
    <p:sldId id="285" r:id="rId9"/>
    <p:sldId id="291" r:id="rId10"/>
  </p:sldIdLst>
  <p:sldSz cx="9144000" cy="6858000" type="screen4x3"/>
  <p:notesSz cx="6858000" cy="9144000"/>
  <p:defaultTextStyle>
    <a:defPPr>
      <a:defRPr lang="he-IL"/>
    </a:defPPr>
    <a:lvl1pPr marL="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FR Review" id="{CB6BBEF7-9717-4733-A929-535518E6EBF6}">
          <p14:sldIdLst>
            <p14:sldId id="277"/>
            <p14:sldId id="282"/>
            <p14:sldId id="289"/>
            <p14:sldId id="283"/>
            <p14:sldId id="284"/>
            <p14:sldId id="286"/>
            <p14:sldId id="290"/>
            <p14:sldId id="285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9876" autoAdjust="0"/>
  </p:normalViewPr>
  <p:slideViewPr>
    <p:cSldViewPr>
      <p:cViewPr>
        <p:scale>
          <a:sx n="94" d="100"/>
          <a:sy n="94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fld id="{00F830A1-3891-4B82-A120-081866556DA0}" type="datetimeFigureOut">
              <a:pPr algn="r" rtl="1"/>
              <a:t>12/17/2009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fld id="{58CC9574-A819-4FE4-99A7-1E27AD09ADC2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0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he-IL" smtClean="0"/>
              <a:pPr algn="r" rtl="1"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2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4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5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6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8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9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he-IL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algn="r" eaLnBrk="1" latinLnBrk="0" hangingPunct="1">
              <a:defRPr kumimoji="0" lang="he-IL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r" defTabSz="914400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pic>
        <p:nvPicPr>
          <p:cNvPr id="2050" name="Picture 2" descr="http://www.desktopwallpaper2.com/photo/5b7c3aaa0dbc7bdc9cf4179d36d0ce92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5157192"/>
            <a:ext cx="8952526" cy="1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מדי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algn="r" eaLnBrk="1" latinLnBrk="0" hangingPunct="1">
              <a:buNone/>
              <a:defRPr kumimoji="0" lang="he-IL"/>
            </a:lvl1pPr>
          </a:lstStyle>
          <a:p>
            <a:pPr algn="r" rtl="1" eaLnBrk="1" latinLnBrk="0" hangingPunct="1"/>
            <a:r>
              <a:rPr lang="he-IL" smtClean="0"/>
              <a:t>לחץ על הסמל כדי להוסיף מדיה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he-IL" sz="2400">
                <a:solidFill>
                  <a:schemeClr val="bg1"/>
                </a:solidFill>
              </a:defRPr>
            </a:lvl1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3200"/>
            </a:lvl1pPr>
            <a:lvl2pPr marL="457200" indent="0" algn="r" eaLnBrk="1" latinLnBrk="0" hangingPunct="1">
              <a:buNone/>
              <a:defRPr kumimoji="0" lang="he-IL" sz="2800"/>
            </a:lvl2pPr>
            <a:lvl3pPr marL="914400" indent="0" algn="r" eaLnBrk="1" latinLnBrk="0" hangingPunct="1">
              <a:buNone/>
              <a:defRPr kumimoji="0" lang="he-IL" sz="2400"/>
            </a:lvl3pPr>
            <a:lvl4pPr marL="1371600" indent="0" algn="r" eaLnBrk="1" latinLnBrk="0" hangingPunct="1">
              <a:buNone/>
              <a:defRPr kumimoji="0" lang="he-IL" sz="2000"/>
            </a:lvl4pPr>
            <a:lvl5pPr marL="1828800" indent="0" algn="r" eaLnBrk="1" latinLnBrk="0" hangingPunct="1">
              <a:buNone/>
              <a:defRPr kumimoji="0" lang="he-IL" sz="2000"/>
            </a:lvl5pPr>
            <a:lvl6pPr marL="2286000" indent="0" algn="r" eaLnBrk="1" latinLnBrk="0" hangingPunct="1">
              <a:buNone/>
              <a:defRPr kumimoji="0" lang="he-IL" sz="2000"/>
            </a:lvl6pPr>
            <a:lvl7pPr marL="2743200" indent="0" algn="r" eaLnBrk="1" latinLnBrk="0" hangingPunct="1">
              <a:buNone/>
              <a:defRPr kumimoji="0" lang="he-IL" sz="2000"/>
            </a:lvl7pPr>
            <a:lvl8pPr marL="3200400" indent="0" algn="r" eaLnBrk="1" latinLnBrk="0" hangingPunct="1">
              <a:buNone/>
              <a:defRPr kumimoji="0" lang="he-IL" sz="2000"/>
            </a:lvl8pPr>
            <a:lvl9pPr marL="3657600" indent="0" algn="r" eaLnBrk="1" latinLnBrk="0" hangingPunct="1">
              <a:buNone/>
              <a:defRPr kumimoji="0" lang="he-IL" sz="2000"/>
            </a:lvl9pPr>
          </a:lstStyle>
          <a:p>
            <a:pPr algn="r" rtl="1" eaLnBrk="1" latinLnBrk="0" hangingPunct="1"/>
            <a:r>
              <a:rPr lang="he-IL" smtClean="0"/>
              <a:t>לחץ על הסמל כדי להוסיף תמונה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/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וטקסט אנכי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defRPr kumimoji="0" lang="he-IL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    לחץ כדי לערוך סגנון כותרת של תבנית בסיס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r" eaLnBrk="1" latinLnBrk="0" hangingPunct="1">
              <a:defRPr kumimoji="0" lang="he-IL" sz="3000" b="1" cap="all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 eaLnBrk="1" latinLnBrk="0" hangingPunct="1">
              <a:defRPr kumimoji="0" lang="he-IL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תוכן שניים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pic>
        <p:nvPicPr>
          <p:cNvPr id="7" name="Picture 3" descr="C:\Users\Hadar\Downloads\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r" eaLnBrk="1" latinLnBrk="0" hangingPunct="1">
              <a:defRPr kumimoji="0" lang="he-IL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לחץ כדי לערוך סגנון כותרת של תבנית בסיס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r" eaLnBrk="1" latinLnBrk="0" hangingPunct="1">
              <a:buNone/>
              <a:defRPr kumimoji="0" lang="he-IL" sz="2000" b="1"/>
            </a:lvl2pPr>
            <a:lvl3pPr marL="914400" indent="0" algn="r" eaLnBrk="1" latinLnBrk="0" hangingPunct="1">
              <a:buNone/>
              <a:defRPr kumimoji="0" lang="he-IL" sz="1800" b="1"/>
            </a:lvl3pPr>
            <a:lvl4pPr marL="1371600" indent="0" algn="r" eaLnBrk="1" latinLnBrk="0" hangingPunct="1">
              <a:buNone/>
              <a:defRPr kumimoji="0" lang="he-IL" sz="1600" b="1"/>
            </a:lvl4pPr>
            <a:lvl5pPr marL="1828800" indent="0" algn="r" eaLnBrk="1" latinLnBrk="0" hangingPunct="1">
              <a:buNone/>
              <a:defRPr kumimoji="0" lang="he-IL" sz="1600" b="1"/>
            </a:lvl5pPr>
            <a:lvl6pPr marL="2286000" indent="0" algn="r" eaLnBrk="1" latinLnBrk="0" hangingPunct="1">
              <a:buNone/>
              <a:defRPr kumimoji="0" lang="he-IL" sz="1600" b="1"/>
            </a:lvl6pPr>
            <a:lvl7pPr marL="2743200" indent="0" algn="r" eaLnBrk="1" latinLnBrk="0" hangingPunct="1">
              <a:buNone/>
              <a:defRPr kumimoji="0" lang="he-IL" sz="1600" b="1"/>
            </a:lvl7pPr>
            <a:lvl8pPr marL="3200400" indent="0" algn="r" eaLnBrk="1" latinLnBrk="0" hangingPunct="1">
              <a:buNone/>
              <a:defRPr kumimoji="0" lang="he-IL" sz="1600" b="1"/>
            </a:lvl8pPr>
            <a:lvl9pPr marL="3657600" indent="0" algn="r" eaLnBrk="1" latinLnBrk="0" hangingPunct="1">
              <a:buNone/>
              <a:defRPr kumimoji="0" lang="he-IL" sz="1600" b="1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עם 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r" defTabSz="914400" rtl="0" eaLnBrk="1" latinLnBrk="0" hangingPunct="1">
              <a:defRPr kumimoji="0" lang="he-IL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he-IL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r" eaLnBrk="1" latinLnBrk="0" hangingPunct="1">
              <a:defRPr kumimoji="0" lang="he-IL" sz="2000" b="1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  <a:lvl2pPr algn="r" eaLnBrk="1" latinLnBrk="0" hangingPunct="1">
              <a:defRPr kumimoji="0" lang="he-IL" sz="2800">
                <a:solidFill>
                  <a:schemeClr val="bg1"/>
                </a:solidFill>
              </a:defRPr>
            </a:lvl2pPr>
            <a:lvl3pPr algn="r" eaLnBrk="1" latinLnBrk="0" hangingPunct="1">
              <a:defRPr kumimoji="0" lang="he-IL" sz="2400">
                <a:solidFill>
                  <a:schemeClr val="bg1"/>
                </a:solidFill>
              </a:defRPr>
            </a:lvl3pPr>
            <a:lvl4pPr algn="r" eaLnBrk="1" latinLnBrk="0" hangingPunct="1">
              <a:defRPr kumimoji="0" lang="he-IL" sz="2000">
                <a:solidFill>
                  <a:schemeClr val="bg1"/>
                </a:solidFill>
              </a:defRPr>
            </a:lvl4pPr>
            <a:lvl5pPr algn="r" eaLnBrk="1" latinLnBrk="0" hangingPunct="1">
              <a:defRPr kumimoji="0" lang="he-IL" sz="2000">
                <a:solidFill>
                  <a:schemeClr val="bg1"/>
                </a:solidFill>
              </a:defRPr>
            </a:lvl5pPr>
            <a:lvl6pPr algn="r" eaLnBrk="1" latinLnBrk="0" hangingPunct="1">
              <a:defRPr kumimoji="0" lang="he-IL" sz="2000"/>
            </a:lvl6pPr>
            <a:lvl7pPr algn="r" eaLnBrk="1" latinLnBrk="0" hangingPunct="1">
              <a:defRPr kumimoji="0" lang="he-IL" sz="2000"/>
            </a:lvl7pPr>
            <a:lvl8pPr algn="r" eaLnBrk="1" latinLnBrk="0" hangingPunct="1">
              <a:defRPr kumimoji="0" lang="he-IL" sz="2000"/>
            </a:lvl8pPr>
            <a:lvl9pPr algn="r" eaLnBrk="1" latinLnBrk="0" hangingPunct="1">
              <a:defRPr kumimoji="0" lang="he-IL" sz="20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eaLnBrk="1" latinLnBrk="0" hangingPunct="1"/>
            <a:r>
              <a:rPr kumimoji="0" lang="he-IL" smtClean="0"/>
              <a:t>לחץ כדי לערוך סגנון כותרת של תבנית בסיס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spcBef>
          <a:spcPct val="0"/>
        </a:spcBef>
        <a:buNone/>
        <a:defRPr kumimoji="0" lang="he-I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he-IL"/>
      </a:defPPr>
      <a:lvl1pPr marL="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mate.mooo.com:8080/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11.jpe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26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28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29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hyperlink" Target="http://gissues.com/?repo=CourseMates/CourseMate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20" y="3336032"/>
            <a:ext cx="7239000" cy="131710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/>
            <a:r>
              <a:rPr lang="en-US" sz="9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Iteration 1</a:t>
            </a:r>
            <a:endParaRPr lang="he-IL" sz="96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Hadar\Downloads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8640"/>
            <a:ext cx="6473754" cy="26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 flipV="1">
            <a:off x="6660232" y="32657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29480" y="64449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Introduction: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</a:b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988840"/>
            <a:ext cx="928903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/>
              <a:t>In the first iteration</a:t>
            </a:r>
            <a:r>
              <a:rPr lang="en-US" sz="3600" b="1" dirty="0"/>
              <a:t> </a:t>
            </a:r>
            <a:r>
              <a:rPr lang="en-US" sz="3600" b="1" dirty="0" smtClean="0"/>
              <a:t>we complete working about: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The </a:t>
            </a:r>
            <a:r>
              <a:rPr lang="en-US" sz="3600" b="1" dirty="0"/>
              <a:t>data access </a:t>
            </a:r>
            <a:r>
              <a:rPr lang="en-US" sz="3600" b="1" dirty="0" smtClean="0"/>
              <a:t>layer (Data Base)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The registration and login to the website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GUI of website and android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6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01488" y="212447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Website: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052736"/>
            <a:ext cx="46445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Welcome </a:t>
            </a:r>
            <a:r>
              <a:rPr lang="en-US" sz="3600" b="1" dirty="0"/>
              <a:t>screen</a:t>
            </a:r>
            <a:endParaRPr lang="en-US" sz="3600" b="1" dirty="0" smtClean="0"/>
          </a:p>
        </p:txBody>
      </p:sp>
      <p:pic>
        <p:nvPicPr>
          <p:cNvPr id="10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5129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קבוצה 18"/>
          <p:cNvGrpSpPr/>
          <p:nvPr/>
        </p:nvGrpSpPr>
        <p:grpSpPr>
          <a:xfrm>
            <a:off x="5616116" y="980728"/>
            <a:ext cx="2340260" cy="864096"/>
            <a:chOff x="5436096" y="1124744"/>
            <a:chExt cx="2340260" cy="864096"/>
          </a:xfrm>
        </p:grpSpPr>
        <p:pic>
          <p:nvPicPr>
            <p:cNvPr id="5123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אליפסה 15"/>
            <p:cNvSpPr/>
            <p:nvPr/>
          </p:nvSpPr>
          <p:spPr>
            <a:xfrm>
              <a:off x="5436096" y="1124744"/>
              <a:ext cx="2340260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5" name="מחבר חץ ישר 14"/>
          <p:cNvCxnSpPr/>
          <p:nvPr/>
        </p:nvCxnSpPr>
        <p:spPr>
          <a:xfrm flipH="1" flipV="1">
            <a:off x="7740352" y="1653175"/>
            <a:ext cx="538632" cy="321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2451012" y="447055"/>
            <a:ext cx="485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hlinkClick r:id="rId8"/>
              </a:rPr>
              <a:t>http://coursemate.mooo.com:8080/</a:t>
            </a:r>
            <a:endParaRPr lang="he-IL" sz="2400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3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9105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6512" y="548680"/>
            <a:ext cx="8568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Registration:</a:t>
            </a:r>
          </a:p>
        </p:txBody>
      </p:sp>
      <p:pic>
        <p:nvPicPr>
          <p:cNvPr id="3075" name="Picture 3" descr="C:\Users\Hadar\AppData\Local\Microsoft\Windows\Temporary Internet Files\Content.Outlook\UOU5I80P\Registration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3572" y="2519908"/>
            <a:ext cx="3116580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קבוצה 8"/>
          <p:cNvGrpSpPr/>
          <p:nvPr/>
        </p:nvGrpSpPr>
        <p:grpSpPr>
          <a:xfrm>
            <a:off x="6069875" y="633967"/>
            <a:ext cx="2257834" cy="837001"/>
            <a:chOff x="5482518" y="1124744"/>
            <a:chExt cx="2257834" cy="837001"/>
          </a:xfrm>
        </p:grpSpPr>
        <p:pic>
          <p:nvPicPr>
            <p:cNvPr id="10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אליפסה 10"/>
            <p:cNvSpPr/>
            <p:nvPr/>
          </p:nvSpPr>
          <p:spPr>
            <a:xfrm>
              <a:off x="5688124" y="1124744"/>
              <a:ext cx="1224136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3" name="מחבר חץ ישר 12"/>
          <p:cNvCxnSpPr/>
          <p:nvPr/>
        </p:nvCxnSpPr>
        <p:spPr>
          <a:xfrm flipH="1" flipV="1">
            <a:off x="7267092" y="1309991"/>
            <a:ext cx="689284" cy="4491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Hadar\AppData\Local\Microsoft\Windows\Temporary Internet Files\Content.Outlook\UOU5I80P\reg_err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7" y="2519908"/>
            <a:ext cx="3147965" cy="278129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20548802">
            <a:off x="5245588" y="3614418"/>
            <a:ext cx="350542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lvl="1" algn="l"/>
            <a:r>
              <a:rPr 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Weak Password!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6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9105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קבוצה 9"/>
          <p:cNvGrpSpPr/>
          <p:nvPr/>
        </p:nvGrpSpPr>
        <p:grpSpPr>
          <a:xfrm>
            <a:off x="6069875" y="633967"/>
            <a:ext cx="2318549" cy="837001"/>
            <a:chOff x="5482518" y="1124744"/>
            <a:chExt cx="2318549" cy="837001"/>
          </a:xfrm>
        </p:grpSpPr>
        <p:pic>
          <p:nvPicPr>
            <p:cNvPr id="11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אליפסה 11"/>
            <p:cNvSpPr/>
            <p:nvPr/>
          </p:nvSpPr>
          <p:spPr>
            <a:xfrm>
              <a:off x="6758451" y="1124744"/>
              <a:ext cx="1042616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3" name="מחבר חץ ישר 12"/>
          <p:cNvCxnSpPr/>
          <p:nvPr/>
        </p:nvCxnSpPr>
        <p:spPr>
          <a:xfrm flipH="1" flipV="1">
            <a:off x="8028384" y="1351895"/>
            <a:ext cx="487158" cy="4491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6512" y="548680"/>
            <a:ext cx="92890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Login:</a:t>
            </a:r>
          </a:p>
        </p:txBody>
      </p:sp>
      <p:pic>
        <p:nvPicPr>
          <p:cNvPr id="4099" name="Picture 3" descr="C:\Users\Hadar\AppData\Local\Microsoft\Windows\Temporary Internet Files\Content.Outlook\UOU5I80P\login_ofir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71800" y="3068960"/>
            <a:ext cx="3439005" cy="1533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7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52536" y="1124744"/>
            <a:ext cx="31683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/>
              <a:t>Welcome </a:t>
            </a:r>
            <a:r>
              <a:rPr lang="en-US" sz="3600" b="1" dirty="0" smtClean="0"/>
              <a:t>screen:</a:t>
            </a:r>
          </a:p>
        </p:txBody>
      </p:sp>
      <p:pic>
        <p:nvPicPr>
          <p:cNvPr id="10" name="Picture 10" descr="C:\Users\Hadar\Desktop\לימודים\שנה ג\סמסטר ב\הנדסת תוכנה\הנדסת תוכנה\IMG-20130512-WA0014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80" y="1052736"/>
            <a:ext cx="2770808" cy="46180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קבוצה 8"/>
          <p:cNvGrpSpPr/>
          <p:nvPr/>
        </p:nvGrpSpPr>
        <p:grpSpPr>
          <a:xfrm>
            <a:off x="2526972" y="1052736"/>
            <a:ext cx="3413180" cy="4608512"/>
            <a:chOff x="2238940" y="1052736"/>
            <a:chExt cx="3413180" cy="460851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940" y="1052736"/>
              <a:ext cx="2765108" cy="4608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אליפסה 13"/>
            <p:cNvSpPr/>
            <p:nvPr/>
          </p:nvSpPr>
          <p:spPr>
            <a:xfrm>
              <a:off x="3419872" y="3356992"/>
              <a:ext cx="1080120" cy="834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" name="מחבר חץ ישר 2"/>
            <p:cNvCxnSpPr/>
            <p:nvPr/>
          </p:nvCxnSpPr>
          <p:spPr>
            <a:xfrm>
              <a:off x="4499992" y="3717032"/>
              <a:ext cx="11521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2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124744"/>
            <a:ext cx="90364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/>
              <a:t>Registration :</a:t>
            </a:r>
            <a:endParaRPr lang="en-US" sz="3600" b="1" dirty="0" smtClean="0"/>
          </a:p>
        </p:txBody>
      </p:sp>
      <p:pic>
        <p:nvPicPr>
          <p:cNvPr id="11" name="Picture 5" descr="C:\Users\Hadar\Desktop\לימודים\שנה ג\סמסטר ב\הנדסת תוכנה\הנדסת תוכנה\IMG-20130512-WA0016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4744"/>
            <a:ext cx="2761578" cy="46026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744"/>
            <a:ext cx="44644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Login:</a:t>
            </a:r>
          </a:p>
        </p:txBody>
      </p:sp>
      <p:pic>
        <p:nvPicPr>
          <p:cNvPr id="19" name="Picture 11" descr="C:\Users\Hadar\Desktop\לימודים\שנה ג\סמסטר ב\הנדסת תוכנה\הנדסת תוכנה\IMG-20130512-WA001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56" y="1097167"/>
            <a:ext cx="2770808" cy="46302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C:\Users\Hadar\Desktop\לימודים\שנה ג\סמסטר ב\הנדסת תוכנה\הנדסת תוכנה\IMG-20130512-WA0017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48" y="1091025"/>
            <a:ext cx="2770808" cy="4636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21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For the second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Iteration: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4175502"/>
            <a:ext cx="87849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800" dirty="0" smtClean="0">
                <a:hlinkClick r:id="rId6"/>
              </a:rPr>
              <a:t>http</a:t>
            </a:r>
            <a:r>
              <a:rPr lang="en-US" sz="2800" dirty="0">
                <a:hlinkClick r:id="rId6"/>
              </a:rPr>
              <a:t>://gissues.com/?repo=CourseMates/CourseMates 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52" y="1196752"/>
            <a:ext cx="831641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We hope </a:t>
            </a:r>
            <a:r>
              <a:rPr lang="en-US" sz="3600" b="1" dirty="0"/>
              <a:t>to finish </a:t>
            </a:r>
            <a:r>
              <a:rPr lang="en-US" sz="3600" b="1" dirty="0" smtClean="0"/>
              <a:t>tasks</a:t>
            </a:r>
            <a:r>
              <a:rPr lang="en-US" sz="3600" b="1" dirty="0" smtClean="0"/>
              <a:t>……</a:t>
            </a:r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 smtClean="0"/>
              <a:t>Establish file server</a:t>
            </a:r>
            <a:endParaRPr lang="en-US" sz="3600" b="1" dirty="0" smtClean="0"/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 smtClean="0"/>
              <a:t>Join </a:t>
            </a:r>
            <a:r>
              <a:rPr lang="en-US" sz="3600" b="1" dirty="0"/>
              <a:t>a new course</a:t>
            </a:r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/>
              <a:t>Invite other </a:t>
            </a:r>
            <a:r>
              <a:rPr lang="en-US" sz="3600" b="1" dirty="0" smtClean="0"/>
              <a:t>user to a </a:t>
            </a:r>
            <a:r>
              <a:rPr lang="en-US" sz="3600" b="1" dirty="0" smtClean="0"/>
              <a:t>course</a:t>
            </a:r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 smtClean="0"/>
              <a:t>Login from Android</a:t>
            </a:r>
            <a:endParaRPr lang="en-US" sz="36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הצגת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34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הצגת PowerPoint 2010</vt:lpstr>
      <vt:lpstr>Iteration 1</vt:lpstr>
      <vt:lpstr>Introduction: </vt:lpstr>
      <vt:lpstr>Website:</vt:lpstr>
      <vt:lpstr>PowerPoint Presentation</vt:lpstr>
      <vt:lpstr>PowerPoint Presentation</vt:lpstr>
      <vt:lpstr>Android Application:</vt:lpstr>
      <vt:lpstr>Android Application:</vt:lpstr>
      <vt:lpstr>Android Application:</vt:lpstr>
      <vt:lpstr>For the second Iteration: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2013-04-28T20:06:49Z</dcterms:created>
  <dcterms:modified xsi:type="dcterms:W3CDTF">2013-05-13T16:40:21Z</dcterms:modified>
</cp:coreProperties>
</file>