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7" r:id="rId2"/>
    <p:sldId id="282" r:id="rId3"/>
    <p:sldId id="283" r:id="rId4"/>
    <p:sldId id="284" r:id="rId5"/>
  </p:sldIdLst>
  <p:sldSz cx="9144000" cy="6858000" type="screen4x3"/>
  <p:notesSz cx="6858000" cy="9144000"/>
  <p:defaultTextStyle>
    <a:defPPr>
      <a:defRPr lang="he-IL"/>
    </a:defPPr>
    <a:lvl1pPr marL="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FR Review" id="{CB6BBEF7-9717-4733-A929-535518E6EBF6}">
          <p14:sldIdLst>
            <p14:sldId id="277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2" autoAdjust="0"/>
    <p:restoredTop sz="89825" autoAdjust="0"/>
  </p:normalViewPr>
  <p:slideViewPr>
    <p:cSldViewPr>
      <p:cViewPr>
        <p:scale>
          <a:sx n="99" d="100"/>
          <a:sy n="99" d="100"/>
        </p:scale>
        <p:origin x="-5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fld id="{00F830A1-3891-4B82-A120-081866556DA0}" type="datetimeFigureOut">
              <a:pPr algn="r" rtl="1"/>
              <a:t>12/17/2009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fld id="{58CC9574-A819-4FE4-99A7-1E27AD09ADC2}" type="slidenum">
              <a:pPr algn="r"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07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he-IL" smtClean="0"/>
              <a:pPr algn="r" rtl="1"/>
              <a:t>1</a:t>
            </a:fld>
            <a:endParaRPr lang="he-I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2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3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2B891980-0BF3-461C-95D4-87E094E9751C}" type="slidenum">
              <a:rPr lang="he-IL" smtClean="0">
                <a:solidFill>
                  <a:prstClr val="black"/>
                </a:solidFill>
              </a:rPr>
              <a:pPr algn="r" rtl="1"/>
              <a:t>4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he-IL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 algn="r" rtl="1"/>
            <a:r>
              <a:rPr kumimoji="0" lang="he-IL"/>
              <a:t>לחץ כדי לערוך סגנון כותרת משנה של תבנית בסיס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algn="r" eaLnBrk="1" latinLnBrk="0" hangingPunct="1">
              <a:defRPr kumimoji="0" lang="he-IL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r" defTabSz="914400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pic>
        <p:nvPicPr>
          <p:cNvPr id="2050" name="Picture 2" descr="http://www.desktopwallpaper2.com/photo/5b7c3aaa0dbc7bdc9cf4179d36d0ce92.jpg"/>
          <p:cNvPicPr>
            <a:picLocks noChangeAspect="1" noChangeArrowheads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5157192"/>
            <a:ext cx="8952526" cy="16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מדיה עם כיתו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r" eaLnBrk="1" latinLnBrk="0" hangingPunct="1">
              <a:defRPr kumimoji="0" lang="he-IL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algn="r" eaLnBrk="1" latinLnBrk="0" hangingPunct="1">
              <a:buNone/>
              <a:defRPr kumimoji="0" lang="he-IL"/>
            </a:lvl1pPr>
          </a:lstStyle>
          <a:p>
            <a:pPr algn="r" rtl="1" eaLnBrk="1" latinLnBrk="0" hangingPunct="1"/>
            <a:r>
              <a:rPr lang="he-IL" smtClean="0"/>
              <a:t>לחץ על הסמל כדי להוסיף מדיה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he-IL" sz="2400">
                <a:solidFill>
                  <a:schemeClr val="bg1"/>
                </a:solidFill>
              </a:defRPr>
            </a:lvl1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r" eaLnBrk="1" latinLnBrk="0" hangingPunct="1">
              <a:defRPr kumimoji="0" lang="he-IL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algn="r" eaLnBrk="1" latinLnBrk="0" hangingPunct="1">
              <a:buNone/>
              <a:defRPr kumimoji="0" lang="he-IL" sz="3200"/>
            </a:lvl1pPr>
            <a:lvl2pPr marL="457200" indent="0" algn="r" eaLnBrk="1" latinLnBrk="0" hangingPunct="1">
              <a:buNone/>
              <a:defRPr kumimoji="0" lang="he-IL" sz="2800"/>
            </a:lvl2pPr>
            <a:lvl3pPr marL="914400" indent="0" algn="r" eaLnBrk="1" latinLnBrk="0" hangingPunct="1">
              <a:buNone/>
              <a:defRPr kumimoji="0" lang="he-IL" sz="2400"/>
            </a:lvl3pPr>
            <a:lvl4pPr marL="1371600" indent="0" algn="r" eaLnBrk="1" latinLnBrk="0" hangingPunct="1">
              <a:buNone/>
              <a:defRPr kumimoji="0" lang="he-IL" sz="2000"/>
            </a:lvl4pPr>
            <a:lvl5pPr marL="1828800" indent="0" algn="r" eaLnBrk="1" latinLnBrk="0" hangingPunct="1">
              <a:buNone/>
              <a:defRPr kumimoji="0" lang="he-IL" sz="2000"/>
            </a:lvl5pPr>
            <a:lvl6pPr marL="2286000" indent="0" algn="r" eaLnBrk="1" latinLnBrk="0" hangingPunct="1">
              <a:buNone/>
              <a:defRPr kumimoji="0" lang="he-IL" sz="2000"/>
            </a:lvl6pPr>
            <a:lvl7pPr marL="2743200" indent="0" algn="r" eaLnBrk="1" latinLnBrk="0" hangingPunct="1">
              <a:buNone/>
              <a:defRPr kumimoji="0" lang="he-IL" sz="2000"/>
            </a:lvl7pPr>
            <a:lvl8pPr marL="3200400" indent="0" algn="r" eaLnBrk="1" latinLnBrk="0" hangingPunct="1">
              <a:buNone/>
              <a:defRPr kumimoji="0" lang="he-IL" sz="2000"/>
            </a:lvl8pPr>
            <a:lvl9pPr marL="3657600" indent="0" algn="r" eaLnBrk="1" latinLnBrk="0" hangingPunct="1">
              <a:buNone/>
              <a:defRPr kumimoji="0" lang="he-IL" sz="2000"/>
            </a:lvl9pPr>
          </a:lstStyle>
          <a:p>
            <a:pPr algn="r" rtl="1" eaLnBrk="1" latinLnBrk="0" hangingPunct="1"/>
            <a:r>
              <a:rPr lang="he-IL" smtClean="0"/>
              <a:t>לחץ על הסמל כדי להוסיף תמונה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r" eaLnBrk="1" latinLnBrk="0" hangingPunct="1">
              <a:buNone/>
              <a:defRPr kumimoji="0" lang="he-IL" sz="1400"/>
            </a:lvl1pPr>
            <a:lvl2pPr marL="457200" indent="0" algn="r" eaLnBrk="1" latinLnBrk="0" hangingPunct="1">
              <a:buNone/>
              <a:defRPr kumimoji="0" lang="he-IL" sz="1200"/>
            </a:lvl2pPr>
            <a:lvl3pPr marL="914400" indent="0" algn="r" eaLnBrk="1" latinLnBrk="0" hangingPunct="1">
              <a:buNone/>
              <a:defRPr kumimoji="0" lang="he-IL" sz="1000"/>
            </a:lvl3pPr>
            <a:lvl4pPr marL="1371600" indent="0" algn="r" eaLnBrk="1" latinLnBrk="0" hangingPunct="1">
              <a:buNone/>
              <a:defRPr kumimoji="0" lang="he-IL" sz="900"/>
            </a:lvl4pPr>
            <a:lvl5pPr marL="1828800" indent="0" algn="r" eaLnBrk="1" latinLnBrk="0" hangingPunct="1">
              <a:buNone/>
              <a:defRPr kumimoji="0" lang="he-IL" sz="900"/>
            </a:lvl5pPr>
            <a:lvl6pPr marL="2286000" indent="0" algn="r" eaLnBrk="1" latinLnBrk="0" hangingPunct="1">
              <a:buNone/>
              <a:defRPr kumimoji="0" lang="he-IL" sz="900"/>
            </a:lvl6pPr>
            <a:lvl7pPr marL="2743200" indent="0" algn="r" eaLnBrk="1" latinLnBrk="0" hangingPunct="1">
              <a:buNone/>
              <a:defRPr kumimoji="0" lang="he-IL" sz="900"/>
            </a:lvl7pPr>
            <a:lvl8pPr marL="3200400" indent="0" algn="r" eaLnBrk="1" latinLnBrk="0" hangingPunct="1">
              <a:buNone/>
              <a:defRPr kumimoji="0" lang="he-IL" sz="900"/>
            </a:lvl8pPr>
            <a:lvl9pPr marL="3657600" indent="0" algn="r" eaLnBrk="1" latinLnBrk="0" hangingPunct="1">
              <a:buNone/>
              <a:defRPr kumimoji="0" lang="he-IL" sz="9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וטקסט אנכי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defRPr kumimoji="0" lang="he-IL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/>
            <a:r>
              <a:rPr kumimoji="0" lang="he-IL"/>
              <a:t>    לחץ כדי לערוך סגנון כותרת של תבנית בסיס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r" eaLnBrk="1" latinLnBrk="0" hangingPunct="1">
              <a:defRPr kumimoji="0" lang="he-IL" sz="3000" b="1" cap="all"/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he-IL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eaLnBrk="1" latinLnBrk="0" hangingPunct="1">
              <a:buNone/>
              <a:defRPr kumimoji="0"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eaLnBrk="1" latinLnBrk="0" hangingPunct="1">
              <a:buNone/>
              <a:defRPr kumimoji="0"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kumimoji="0" lang="he-IL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kumimoji="0" lang="he-IL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kumimoji="0" lang="he-IL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כותרת ותוכן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r" eaLnBrk="1" latinLnBrk="0" hangingPunct="1">
              <a:defRPr kumimoji="0" lang="he-IL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: הדגשה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תוכן שניים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r" eaLnBrk="1" latinLnBrk="0" hangingPunct="1">
              <a:defRPr kumimoji="0" lang="he-IL" sz="28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algn="r" eaLnBrk="1" latinLnBrk="0" hangingPunct="1">
              <a:defRPr kumimoji="0" lang="he-IL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algn="r" eaLnBrk="1" latinLnBrk="0" hangingPunct="1">
              <a:defRPr kumimoji="0" lang="he-IL" sz="1800"/>
            </a:lvl6pPr>
            <a:lvl7pPr algn="r" eaLnBrk="1" latinLnBrk="0" hangingPunct="1">
              <a:defRPr kumimoji="0" lang="he-IL" sz="1800"/>
            </a:lvl7pPr>
            <a:lvl8pPr algn="r" eaLnBrk="1" latinLnBrk="0" hangingPunct="1">
              <a:defRPr kumimoji="0" lang="he-IL" sz="1800"/>
            </a:lvl8pPr>
            <a:lvl9pPr algn="r" eaLnBrk="1" latinLnBrk="0" hangingPunct="1">
              <a:defRPr kumimoji="0" lang="he-IL" sz="18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algn="r" eaLnBrk="1" latinLnBrk="0" hangingPunct="1">
              <a:defRPr kumimoji="0" lang="he-IL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r" eaLnBrk="1" latinLnBrk="0" hangingPunct="1">
              <a:defRPr kumimoji="0" lang="he-IL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r" eaLnBrk="1" latinLnBrk="0" hangingPunct="1">
              <a:defRPr kumimoji="0" lang="he-IL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r" eaLnBrk="1" latinLnBrk="0" hangingPunct="1">
              <a:defRPr kumimoji="0" lang="he-IL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algn="r" eaLnBrk="1" latinLnBrk="0" hangingPunct="1">
              <a:defRPr kumimoji="0" lang="he-IL" sz="1800"/>
            </a:lvl6pPr>
            <a:lvl7pPr algn="r" eaLnBrk="1" latinLnBrk="0" hangingPunct="1">
              <a:defRPr kumimoji="0" lang="he-IL" sz="1800"/>
            </a:lvl7pPr>
            <a:lvl8pPr algn="r" eaLnBrk="1" latinLnBrk="0" hangingPunct="1">
              <a:defRPr kumimoji="0" lang="he-IL" sz="1800"/>
            </a:lvl8pPr>
            <a:lvl9pPr algn="r" eaLnBrk="1" latinLnBrk="0" hangingPunct="1">
              <a:defRPr kumimoji="0" lang="he-IL" sz="18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בלבד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pic>
        <p:nvPicPr>
          <p:cNvPr id="7" name="Picture 3" descr="C:\Users\Hadar\Downloads\Logo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בלבד: הדגשה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r" eaLnBrk="1" latinLnBrk="0" hangingPunct="1">
              <a:defRPr kumimoji="0" lang="he-IL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 rtl="1"/>
            <a:r>
              <a:rPr kumimoji="0" lang="he-IL"/>
              <a:t>לחץ כדי לערוך סגנון כותרת של תבנית בסיס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he-IL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r" eaLnBrk="1" latinLnBrk="0" hangingPunct="1">
              <a:buNone/>
              <a:defRPr kumimoji="0" lang="he-IL" sz="2000" b="1"/>
            </a:lvl2pPr>
            <a:lvl3pPr marL="914400" indent="0" algn="r" eaLnBrk="1" latinLnBrk="0" hangingPunct="1">
              <a:buNone/>
              <a:defRPr kumimoji="0" lang="he-IL" sz="1800" b="1"/>
            </a:lvl3pPr>
            <a:lvl4pPr marL="1371600" indent="0" algn="r" eaLnBrk="1" latinLnBrk="0" hangingPunct="1">
              <a:buNone/>
              <a:defRPr kumimoji="0" lang="he-IL" sz="1600" b="1"/>
            </a:lvl4pPr>
            <a:lvl5pPr marL="1828800" indent="0" algn="r" eaLnBrk="1" latinLnBrk="0" hangingPunct="1">
              <a:buNone/>
              <a:defRPr kumimoji="0" lang="he-IL" sz="1600" b="1"/>
            </a:lvl5pPr>
            <a:lvl6pPr marL="2286000" indent="0" algn="r" eaLnBrk="1" latinLnBrk="0" hangingPunct="1">
              <a:buNone/>
              <a:defRPr kumimoji="0" lang="he-IL" sz="1600" b="1"/>
            </a:lvl6pPr>
            <a:lvl7pPr marL="2743200" indent="0" algn="r" eaLnBrk="1" latinLnBrk="0" hangingPunct="1">
              <a:buNone/>
              <a:defRPr kumimoji="0" lang="he-IL" sz="1600" b="1"/>
            </a:lvl7pPr>
            <a:lvl8pPr marL="3200400" indent="0" algn="r" eaLnBrk="1" latinLnBrk="0" hangingPunct="1">
              <a:buNone/>
              <a:defRPr kumimoji="0" lang="he-IL" sz="1600" b="1"/>
            </a:lvl8pPr>
            <a:lvl9pPr marL="3657600" indent="0" algn="r" eaLnBrk="1" latinLnBrk="0" hangingPunct="1">
              <a:buNone/>
              <a:defRPr kumimoji="0" lang="he-IL" sz="1600" b="1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כותרת עם טקס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he-IL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r" defTabSz="914400" rtl="0" eaLnBrk="1" latinLnBrk="0" hangingPunct="1">
              <a:defRPr kumimoji="0" lang="he-IL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he-IL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 algn="r" rtl="1"/>
            <a:r>
              <a:rPr kumimoji="0" lang="he-IL"/>
              <a:t>לחץ כדי לערוך סגנון כותרת משנה של תבנית בסיס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r" eaLnBrk="1" latinLnBrk="0" hangingPunct="1">
              <a:defRPr kumimoji="0" lang="he-IL" sz="2000" b="1"/>
            </a:lvl1pPr>
          </a:lstStyle>
          <a:p>
            <a:pPr algn="r" rtl="1" eaLnBrk="1" latinLnBrk="0" hangingPunct="1"/>
            <a:r>
              <a:rPr lang="he-IL" smtClean="0"/>
              <a:t>לחץ כדי לערוך סגנון כותרת של תבנית בסיס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algn="r" eaLnBrk="1" latinLnBrk="0" hangingPunct="1">
              <a:defRPr kumimoji="0" lang="he-IL" sz="2800">
                <a:solidFill>
                  <a:schemeClr val="bg1"/>
                </a:solidFill>
              </a:defRPr>
            </a:lvl1pPr>
            <a:lvl2pPr algn="r" eaLnBrk="1" latinLnBrk="0" hangingPunct="1">
              <a:defRPr kumimoji="0" lang="he-IL" sz="2800">
                <a:solidFill>
                  <a:schemeClr val="bg1"/>
                </a:solidFill>
              </a:defRPr>
            </a:lvl2pPr>
            <a:lvl3pPr algn="r" eaLnBrk="1" latinLnBrk="0" hangingPunct="1">
              <a:defRPr kumimoji="0" lang="he-IL" sz="2400">
                <a:solidFill>
                  <a:schemeClr val="bg1"/>
                </a:solidFill>
              </a:defRPr>
            </a:lvl3pPr>
            <a:lvl4pPr algn="r" eaLnBrk="1" latinLnBrk="0" hangingPunct="1">
              <a:defRPr kumimoji="0" lang="he-IL" sz="2000">
                <a:solidFill>
                  <a:schemeClr val="bg1"/>
                </a:solidFill>
              </a:defRPr>
            </a:lvl4pPr>
            <a:lvl5pPr algn="r" eaLnBrk="1" latinLnBrk="0" hangingPunct="1">
              <a:defRPr kumimoji="0" lang="he-IL" sz="2000">
                <a:solidFill>
                  <a:schemeClr val="bg1"/>
                </a:solidFill>
              </a:defRPr>
            </a:lvl5pPr>
            <a:lvl6pPr algn="r" eaLnBrk="1" latinLnBrk="0" hangingPunct="1">
              <a:defRPr kumimoji="0" lang="he-IL" sz="2000"/>
            </a:lvl6pPr>
            <a:lvl7pPr algn="r" eaLnBrk="1" latinLnBrk="0" hangingPunct="1">
              <a:defRPr kumimoji="0" lang="he-IL" sz="2000"/>
            </a:lvl7pPr>
            <a:lvl8pPr algn="r" eaLnBrk="1" latinLnBrk="0" hangingPunct="1">
              <a:defRPr kumimoji="0" lang="he-IL" sz="2000"/>
            </a:lvl8pPr>
            <a:lvl9pPr algn="r" eaLnBrk="1" latinLnBrk="0" hangingPunct="1">
              <a:defRPr kumimoji="0" lang="he-IL" sz="20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algn="r" rtl="1" eaLnBrk="1" latinLnBrk="0" hangingPunct="1"/>
            <a:r>
              <a:rPr lang="he-IL" smtClean="0"/>
              <a:t>רמה שנייה</a:t>
            </a:r>
          </a:p>
          <a:p>
            <a:pPr lvl="2" algn="r" rtl="1" eaLnBrk="1" latinLnBrk="0" hangingPunct="1"/>
            <a:r>
              <a:rPr lang="he-IL" smtClean="0"/>
              <a:t>רמה שלישית</a:t>
            </a:r>
          </a:p>
          <a:p>
            <a:pPr lvl="3" algn="r" rtl="1" eaLnBrk="1" latinLnBrk="0" hangingPunct="1"/>
            <a:r>
              <a:rPr lang="he-IL" smtClean="0"/>
              <a:t>רמה רביעית</a:t>
            </a:r>
          </a:p>
          <a:p>
            <a:pPr lvl="4" algn="r" rtl="1" eaLnBrk="1" latinLnBrk="0" hangingPunct="1"/>
            <a:r>
              <a:rPr lang="he-IL" smtClean="0"/>
              <a:t>רמה חמישית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algn="r" eaLnBrk="1" latinLnBrk="0" hangingPunct="1">
              <a:buNone/>
              <a:defRPr kumimoji="0" lang="he-IL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he-IL" sz="1200"/>
            </a:lvl2pPr>
            <a:lvl3pPr marL="914400" indent="0" algn="r" eaLnBrk="1" latinLnBrk="0" hangingPunct="1">
              <a:buNone/>
              <a:defRPr kumimoji="0" lang="he-IL" sz="1000"/>
            </a:lvl3pPr>
            <a:lvl4pPr marL="1371600" indent="0" algn="r" eaLnBrk="1" latinLnBrk="0" hangingPunct="1">
              <a:buNone/>
              <a:defRPr kumimoji="0" lang="he-IL" sz="900"/>
            </a:lvl4pPr>
            <a:lvl5pPr marL="1828800" indent="0" algn="r" eaLnBrk="1" latinLnBrk="0" hangingPunct="1">
              <a:buNone/>
              <a:defRPr kumimoji="0" lang="he-IL" sz="900"/>
            </a:lvl5pPr>
            <a:lvl6pPr marL="2286000" indent="0" algn="r" eaLnBrk="1" latinLnBrk="0" hangingPunct="1">
              <a:buNone/>
              <a:defRPr kumimoji="0" lang="he-IL" sz="900"/>
            </a:lvl6pPr>
            <a:lvl7pPr marL="2743200" indent="0" algn="r" eaLnBrk="1" latinLnBrk="0" hangingPunct="1">
              <a:buNone/>
              <a:defRPr kumimoji="0" lang="he-IL" sz="900"/>
            </a:lvl7pPr>
            <a:lvl8pPr marL="3200400" indent="0" algn="r" eaLnBrk="1" latinLnBrk="0" hangingPunct="1">
              <a:buNone/>
              <a:defRPr kumimoji="0" lang="he-IL" sz="900"/>
            </a:lvl8pPr>
            <a:lvl9pPr marL="3657600" indent="0" algn="r" eaLnBrk="1" latinLnBrk="0" hangingPunct="1">
              <a:buNone/>
              <a:defRPr kumimoji="0" lang="he-IL" sz="900"/>
            </a:lvl9pPr>
          </a:lstStyle>
          <a:p>
            <a:pPr lvl="0" algn="r" rtl="1" eaLnBrk="1" latinLnBrk="0" hangingPunct="1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he-IL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eaLnBrk="1" latinLnBrk="0" hangingPunct="1"/>
            <a:r>
              <a:rPr kumimoji="0" lang="he-IL" smtClean="0"/>
              <a:t>לחץ כדי לערוך סגנון כותרת של תבנית בסיס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he-I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 algn="r" rtl="1"/>
              <a:t>12/17/2009</a:t>
            </a:fld>
            <a:endParaRPr kumimoji="0"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he-I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rtl="1"/>
            <a:endParaRPr kumimoji="0"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latinLnBrk="0" hangingPunct="1">
              <a:defRPr kumimoji="0" lang="he-I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 algn="r" rtl="1"/>
              <a:t>‹#›</a:t>
            </a:fld>
            <a:endParaRPr kumimoji="0"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spcBef>
          <a:spcPct val="0"/>
        </a:spcBef>
        <a:buNone/>
        <a:defRPr kumimoji="0" lang="he-IL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kumimoji="0" lang="he-IL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kumimoji="0" lang="he-IL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he-IL"/>
      </a:defPPr>
      <a:lvl1pPr marL="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kumimoji="0"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gissues.com/?repo=CourseMates/CourseMates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https://github.com/CourseMates/CourseMates/issues?direction=asc&amp;sort=created&amp;state=open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urseMates/CourseMates/wiki/User-Guide" TargetMode="External"/><Relationship Id="rId3" Type="http://schemas.openxmlformats.org/officeDocument/2006/relationships/notesSlide" Target="../notesSlides/notesSlide3.xml"/><Relationship Id="rId7" Type="http://schemas.openxmlformats.org/officeDocument/2006/relationships/hyperlink" Target="https://github.com/CourseMates/CourseMates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hyperlink" Target="http://coursemate.mooo.com:8080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hyperlink" Target="https://github.com/CourseMates/CourseMates/wiki/Developers-Gui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hyperlink" Target="https://github.com/CourseMates/CourseMates/issues?milestone=2&amp;state=open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320" y="3212976"/>
            <a:ext cx="7239000" cy="1317104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/>
            <a:r>
              <a:rPr lang="en-US" sz="8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ZFR Review</a:t>
            </a:r>
            <a:endParaRPr lang="he-IL" sz="8000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C:\Users\Hadar\Downloads\Log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8640"/>
            <a:ext cx="6473754" cy="26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800000" flipV="1">
            <a:off x="6660232" y="32657"/>
            <a:ext cx="2445488" cy="2286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07504" y="284455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Backlog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07173" y="1628800"/>
            <a:ext cx="4197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1"/>
            <a:r>
              <a:rPr lang="en-US" sz="2400" dirty="0" smtClean="0"/>
              <a:t>For the complete backlog go to: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err="1" smtClean="0">
                <a:hlinkClick r:id="rId7"/>
              </a:rPr>
              <a:t>Githob</a:t>
            </a:r>
            <a:r>
              <a:rPr lang="en-US" sz="2400" dirty="0">
                <a:hlinkClick r:id="rId7"/>
              </a:rPr>
              <a:t> </a:t>
            </a:r>
            <a:r>
              <a:rPr lang="en-US" sz="2400" dirty="0" smtClean="0">
                <a:hlinkClick r:id="rId7"/>
              </a:rPr>
              <a:t>issues</a:t>
            </a:r>
            <a:endParaRPr lang="en-US" sz="24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dirty="0" smtClean="0">
                <a:hlinkClick r:id="rId8"/>
              </a:rPr>
              <a:t>Gissues</a:t>
            </a: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64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70" y="476672"/>
            <a:ext cx="2592288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800000" flipV="1">
            <a:off x="6660232" y="32657"/>
            <a:ext cx="2445488" cy="2286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07504" y="284455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Infrastructure &amp; Prototype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4966" y="1780048"/>
            <a:ext cx="63727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/>
              <a:t>Development web site: </a:t>
            </a:r>
            <a:r>
              <a:rPr lang="en-US" sz="2400" dirty="0" smtClean="0">
                <a:hlinkClick r:id="rId6"/>
              </a:rPr>
              <a:t>coursemate.mooo.com</a:t>
            </a:r>
            <a:endParaRPr lang="en-US" sz="2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err="1" smtClean="0"/>
              <a:t>Github</a:t>
            </a:r>
            <a:r>
              <a:rPr lang="en-US" sz="2400" dirty="0" smtClean="0"/>
              <a:t> repository for version control. </a:t>
            </a:r>
            <a:r>
              <a:rPr lang="en-US" sz="2400" dirty="0" smtClean="0">
                <a:hlinkClick r:id="rId7"/>
              </a:rPr>
              <a:t>Link</a:t>
            </a:r>
            <a:endParaRPr lang="en-US" sz="2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/>
              <a:t>User guide. </a:t>
            </a:r>
            <a:r>
              <a:rPr lang="en-US" sz="2400" dirty="0" smtClean="0">
                <a:hlinkClick r:id="rId8"/>
              </a:rPr>
              <a:t>Link</a:t>
            </a:r>
            <a:endParaRPr lang="en-US" sz="2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/>
              <a:t>Developer guide. </a:t>
            </a:r>
            <a:r>
              <a:rPr lang="en-US" sz="2400" dirty="0" smtClean="0">
                <a:hlinkClick r:id="rId9"/>
              </a:rPr>
              <a:t>Link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39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70" y="476672"/>
            <a:ext cx="2592288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0800000" flipV="1">
            <a:off x="6660232" y="32657"/>
            <a:ext cx="2445488" cy="2286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07504" y="284455"/>
            <a:ext cx="8763000" cy="1200329"/>
          </a:xfrm>
        </p:spPr>
        <p:txBody>
          <a:bodyPr wrap="square" tIns="0" bIns="0" anchor="t" anchorCtr="0">
            <a:noAutofit/>
          </a:bodyPr>
          <a:lstStyle/>
          <a:p>
            <a:pPr algn="l"/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Next iteration planning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3" descr="C:\Users\Hadar\Downloads\Logo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8792" y="5867555"/>
            <a:ext cx="1944216" cy="106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688319"/>
            <a:ext cx="75591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/>
              <a:t>In the next iteration we will start to develop the data</a:t>
            </a:r>
          </a:p>
          <a:p>
            <a:pPr algn="l"/>
            <a:r>
              <a:rPr lang="en-US" sz="2400" dirty="0"/>
              <a:t>a</a:t>
            </a:r>
            <a:r>
              <a:rPr lang="en-US" sz="2400" dirty="0" smtClean="0"/>
              <a:t>ccess layer and some of the main features from bottom to</a:t>
            </a:r>
          </a:p>
          <a:p>
            <a:pPr algn="l"/>
            <a:r>
              <a:rPr lang="en-US" sz="2400" dirty="0"/>
              <a:t>t</a:t>
            </a:r>
            <a:r>
              <a:rPr lang="en-US" sz="2400" dirty="0" smtClean="0"/>
              <a:t>op (DB + DAL + BLL + GUI).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 smtClean="0"/>
              <a:t>Github</a:t>
            </a:r>
            <a:r>
              <a:rPr lang="en-US" sz="2400" dirty="0" smtClean="0"/>
              <a:t> issues fore the next iteration. </a:t>
            </a:r>
            <a:r>
              <a:rPr lang="en-US" sz="2400" dirty="0" smtClean="0">
                <a:hlinkClick r:id="rId6"/>
              </a:rPr>
              <a:t>MVP planning</a:t>
            </a: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39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הצגת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הצגת PowerPoint 2010</vt:lpstr>
      <vt:lpstr>ZFR Review</vt:lpstr>
      <vt:lpstr>Backlog</vt:lpstr>
      <vt:lpstr>Infrastructure &amp; Prototype</vt:lpstr>
      <vt:lpstr>Next iteration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2013-04-28T20:06:49Z</dcterms:created>
  <dcterms:modified xsi:type="dcterms:W3CDTF">2013-04-29T13:04:24Z</dcterms:modified>
</cp:coreProperties>
</file>