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311" r:id="rId4"/>
    <p:sldId id="312" r:id="rId5"/>
    <p:sldId id="305" r:id="rId6"/>
    <p:sldId id="309" r:id="rId7"/>
    <p:sldId id="31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38" d="100"/>
          <a:sy n="138" d="100"/>
        </p:scale>
        <p:origin x="113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9076C-0443-4335-AAF9-512C02A51392}" type="datetimeFigureOut">
              <a:rPr lang="fr-FR" smtClean="0"/>
              <a:t>22/07/2021</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565C9-046D-49BD-BA07-C568D6D06806}" type="slidenum">
              <a:rPr lang="fr-FR" smtClean="0"/>
              <a:t>‹N°›</a:t>
            </a:fld>
            <a:endParaRPr lang="fr-FR"/>
          </a:p>
        </p:txBody>
      </p:sp>
    </p:spTree>
    <p:extLst>
      <p:ext uri="{BB962C8B-B14F-4D97-AF65-F5344CB8AC3E}">
        <p14:creationId xmlns:p14="http://schemas.microsoft.com/office/powerpoint/2010/main" val="335682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246DE66-7E58-49E8-9658-CB414A13D4BB}" type="slidenum">
              <a:rPr lang="fr-FR" smtClean="0"/>
              <a:t>5</a:t>
            </a:fld>
            <a:endParaRPr lang="fr-FR"/>
          </a:p>
        </p:txBody>
      </p:sp>
    </p:spTree>
    <p:extLst>
      <p:ext uri="{BB962C8B-B14F-4D97-AF65-F5344CB8AC3E}">
        <p14:creationId xmlns:p14="http://schemas.microsoft.com/office/powerpoint/2010/main" val="164481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462E830-AE71-44E9-8A94-FC33D21C7670}" type="datetime1">
              <a:rPr lang="fr-FR" smtClean="0"/>
              <a:t>22/07/2021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74085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E55934-D6EB-4D8A-8FAE-B8459789D06A}" type="datetime1">
              <a:rPr lang="fr-FR" smtClean="0"/>
              <a:t>22/07/2021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19117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4A62354-909E-49D0-9EAD-D1303709AA3A}" type="datetime1">
              <a:rPr lang="fr-FR" smtClean="0"/>
              <a:t>22/07/2021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58556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C8385FD-7119-4EA4-98DE-B18DE2612FAA}" type="datetime1">
              <a:rPr lang="fr-FR" smtClean="0"/>
              <a:t>22/07/2021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63190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7A02A4E-A66E-4BF1-8D10-46F6C22DE3C1}" type="datetime1">
              <a:rPr lang="fr-FR" smtClean="0"/>
              <a:t>22/07/2021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87505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363408F-DEC4-4FCE-BF6C-5C7393A20E6D}" type="datetime1">
              <a:rPr lang="fr-FR" smtClean="0"/>
              <a:t>22/07/2021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79164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BB92F5A-C899-4AF9-AB0F-71AFFCB0F3FA}" type="datetime1">
              <a:rPr lang="fr-FR" smtClean="0"/>
              <a:t>22/07/2021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74659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9EEE4CE-6208-4B5C-8DFC-23EDA3BE108A}" type="datetime1">
              <a:rPr lang="fr-FR" smtClean="0"/>
              <a:t>22/07/2021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75343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8533E-51AB-4ED7-8F29-2EC10E780EFF}" type="datetime1">
              <a:rPr lang="fr-FR" smtClean="0"/>
              <a:t>22/07/2021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26537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F1F4C89-68DC-42E9-A0FB-3D05B300FD38}" type="datetime1">
              <a:rPr lang="fr-FR" smtClean="0"/>
              <a:t>22/07/2021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8883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0856079-E7CB-44D7-A1C3-12913CD7F0D2}" type="datetime1">
              <a:rPr lang="fr-FR" smtClean="0"/>
              <a:t>22/07/2021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67146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EDF00-A8D8-4EAF-955B-90A0287C41C4}" type="datetime1">
              <a:rPr lang="fr-FR" smtClean="0"/>
              <a:t>22/07/2021</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02F5D-93A0-47DA-BFBC-C6664F86D8C4}" type="slidenum">
              <a:rPr lang="fr-FR" smtClean="0"/>
              <a:t>‹N°›</a:t>
            </a:fld>
            <a:endParaRPr lang="fr-FR"/>
          </a:p>
        </p:txBody>
      </p:sp>
    </p:spTree>
    <p:extLst>
      <p:ext uri="{BB962C8B-B14F-4D97-AF65-F5344CB8AC3E}">
        <p14:creationId xmlns:p14="http://schemas.microsoft.com/office/powerpoint/2010/main" val="3439777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25D6F1-3C35-4EBF-A786-0067E626DAB9}"/>
              </a:ext>
            </a:extLst>
          </p:cNvPr>
          <p:cNvSpPr txBox="1"/>
          <p:nvPr/>
        </p:nvSpPr>
        <p:spPr>
          <a:xfrm>
            <a:off x="3953884" y="3720274"/>
            <a:ext cx="1236237" cy="369332"/>
          </a:xfrm>
          <a:prstGeom prst="rect">
            <a:avLst/>
          </a:prstGeom>
          <a:noFill/>
        </p:spPr>
        <p:txBody>
          <a:bodyPr wrap="none" rtlCol="0">
            <a:spAutoFit/>
          </a:bodyPr>
          <a:lstStyle/>
          <a:p>
            <a:pPr algn="ctr"/>
            <a:r>
              <a:rPr lang="fr-FR" dirty="0">
                <a:latin typeface="Arial" panose="020B0604020202020204" pitchFamily="34" charset="0"/>
                <a:cs typeface="Arial" panose="020B0604020202020204" pitchFamily="34" charset="0"/>
              </a:rPr>
              <a:t>PX Intitulé</a:t>
            </a:r>
          </a:p>
        </p:txBody>
      </p:sp>
      <p:sp>
        <p:nvSpPr>
          <p:cNvPr id="5" name="ZoneTexte 4">
            <a:extLst>
              <a:ext uri="{FF2B5EF4-FFF2-40B4-BE49-F238E27FC236}">
                <a16:creationId xmlns:a16="http://schemas.microsoft.com/office/drawing/2014/main" id="{A030AD26-5266-4618-9FCF-519F7B8E5192}"/>
              </a:ext>
            </a:extLst>
          </p:cNvPr>
          <p:cNvSpPr txBox="1"/>
          <p:nvPr/>
        </p:nvSpPr>
        <p:spPr>
          <a:xfrm>
            <a:off x="3767934" y="2569684"/>
            <a:ext cx="1608133"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Data </a:t>
            </a:r>
            <a:r>
              <a:rPr lang="fr-FR" dirty="0" err="1">
                <a:latin typeface="Arial" panose="020B0604020202020204" pitchFamily="34" charset="0"/>
                <a:cs typeface="Arial" panose="020B0604020202020204" pitchFamily="34" charset="0"/>
              </a:rPr>
              <a:t>Scientist</a:t>
            </a:r>
            <a:endParaRPr lang="fr-FR"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1D623BC5-FA4F-4A87-B0AC-4975339A830A}"/>
              </a:ext>
            </a:extLst>
          </p:cNvPr>
          <p:cNvSpPr txBox="1"/>
          <p:nvPr/>
        </p:nvSpPr>
        <p:spPr>
          <a:xfrm>
            <a:off x="2953608" y="2200352"/>
            <a:ext cx="3236784"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Parcours </a:t>
            </a:r>
            <a:r>
              <a:rPr lang="fr-FR" b="1" dirty="0" err="1">
                <a:latin typeface="Arial" panose="020B0604020202020204" pitchFamily="34" charset="0"/>
                <a:cs typeface="Arial" panose="020B0604020202020204" pitchFamily="34" charset="0"/>
              </a:rPr>
              <a:t>OpenClassRooms</a:t>
            </a:r>
            <a:endParaRPr lang="fr-FR" b="1" dirty="0">
              <a:latin typeface="Arial" panose="020B0604020202020204" pitchFamily="34" charset="0"/>
              <a:cs typeface="Arial" panose="020B0604020202020204" pitchFamily="34" charset="0"/>
            </a:endParaRPr>
          </a:p>
        </p:txBody>
      </p:sp>
      <p:cxnSp>
        <p:nvCxnSpPr>
          <p:cNvPr id="8" name="Connecteur droit 7">
            <a:extLst>
              <a:ext uri="{FF2B5EF4-FFF2-40B4-BE49-F238E27FC236}">
                <a16:creationId xmlns:a16="http://schemas.microsoft.com/office/drawing/2014/main" id="{8FC72D36-6AF5-4DE7-9416-33B3C3092B5F}"/>
              </a:ext>
            </a:extLst>
          </p:cNvPr>
          <p:cNvCxnSpPr>
            <a:cxnSpLocks/>
          </p:cNvCxnSpPr>
          <p:nvPr/>
        </p:nvCxnSpPr>
        <p:spPr>
          <a:xfrm>
            <a:off x="3362093" y="3350942"/>
            <a:ext cx="2419815" cy="0"/>
          </a:xfrm>
          <a:prstGeom prst="line">
            <a:avLst/>
          </a:prstGeom>
        </p:spPr>
        <p:style>
          <a:lnRef idx="1">
            <a:schemeClr val="dk1"/>
          </a:lnRef>
          <a:fillRef idx="0">
            <a:schemeClr val="dk1"/>
          </a:fillRef>
          <a:effectRef idx="0">
            <a:schemeClr val="dk1"/>
          </a:effectRef>
          <a:fontRef idx="minor">
            <a:schemeClr val="tx1"/>
          </a:fontRef>
        </p:style>
      </p:cxnSp>
      <p:pic>
        <p:nvPicPr>
          <p:cNvPr id="2" name="Image 1">
            <a:extLst>
              <a:ext uri="{FF2B5EF4-FFF2-40B4-BE49-F238E27FC236}">
                <a16:creationId xmlns:a16="http://schemas.microsoft.com/office/drawing/2014/main" id="{FE0D2A0C-4ED7-454A-A793-0A49742C3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0408" y="197132"/>
            <a:ext cx="553998" cy="553998"/>
          </a:xfrm>
          <a:prstGeom prst="rect">
            <a:avLst/>
          </a:prstGeom>
        </p:spPr>
      </p:pic>
      <p:pic>
        <p:nvPicPr>
          <p:cNvPr id="3" name="Image 2">
            <a:extLst>
              <a:ext uri="{FF2B5EF4-FFF2-40B4-BE49-F238E27FC236}">
                <a16:creationId xmlns:a16="http://schemas.microsoft.com/office/drawing/2014/main" id="{9795B733-5915-4C9B-B5BE-332FDBCD18ED}"/>
              </a:ext>
            </a:extLst>
          </p:cNvPr>
          <p:cNvPicPr>
            <a:picLocks noChangeAspect="1"/>
          </p:cNvPicPr>
          <p:nvPr/>
        </p:nvPicPr>
        <p:blipFill>
          <a:blip r:embed="rId3"/>
          <a:stretch>
            <a:fillRect/>
          </a:stretch>
        </p:blipFill>
        <p:spPr>
          <a:xfrm>
            <a:off x="3710072" y="5215665"/>
            <a:ext cx="1723856" cy="916558"/>
          </a:xfrm>
          <a:prstGeom prst="rect">
            <a:avLst/>
          </a:prstGeom>
        </p:spPr>
      </p:pic>
      <p:sp>
        <p:nvSpPr>
          <p:cNvPr id="12" name="ZoneTexte 11">
            <a:extLst>
              <a:ext uri="{FF2B5EF4-FFF2-40B4-BE49-F238E27FC236}">
                <a16:creationId xmlns:a16="http://schemas.microsoft.com/office/drawing/2014/main" id="{0DD386B9-0C4D-410B-BCBF-2FDD42F415CF}"/>
              </a:ext>
            </a:extLst>
          </p:cNvPr>
          <p:cNvSpPr txBox="1"/>
          <p:nvPr/>
        </p:nvSpPr>
        <p:spPr>
          <a:xfrm>
            <a:off x="2824414" y="4846504"/>
            <a:ext cx="3633536" cy="246221"/>
          </a:xfrm>
          <a:prstGeom prst="rect">
            <a:avLst/>
          </a:prstGeom>
          <a:noFill/>
        </p:spPr>
        <p:txBody>
          <a:bodyPr wrap="square" rtlCol="0">
            <a:spAutoFit/>
          </a:bodyPr>
          <a:lstStyle/>
          <a:p>
            <a:pPr algn="ctr"/>
            <a:r>
              <a:rPr lang="fr-FR" sz="1000" dirty="0">
                <a:latin typeface="Arial" panose="020B0604020202020204" pitchFamily="34" charset="0"/>
                <a:cs typeface="Arial" panose="020B0604020202020204" pitchFamily="34" charset="0"/>
              </a:rPr>
              <a:t>Développé sur un Notebook </a:t>
            </a:r>
            <a:r>
              <a:rPr lang="fr-FR" sz="1000" dirty="0" err="1">
                <a:latin typeface="Arial" panose="020B0604020202020204" pitchFamily="34" charset="0"/>
                <a:cs typeface="Arial" panose="020B0604020202020204" pitchFamily="34" charset="0"/>
              </a:rPr>
              <a:t>Jupyter</a:t>
            </a:r>
            <a:r>
              <a:rPr lang="fr-FR" sz="1000" dirty="0">
                <a:latin typeface="Arial" panose="020B0604020202020204" pitchFamily="34" charset="0"/>
                <a:cs typeface="Arial" panose="020B0604020202020204" pitchFamily="34" charset="0"/>
              </a:rPr>
              <a:t> </a:t>
            </a:r>
            <a:r>
              <a:rPr lang="fr-FR" sz="1000" dirty="0" err="1">
                <a:latin typeface="Arial" panose="020B0604020202020204" pitchFamily="34" charset="0"/>
                <a:cs typeface="Arial" panose="020B0604020202020204" pitchFamily="34" charset="0"/>
              </a:rPr>
              <a:t>Colaboratory</a:t>
            </a:r>
            <a:endParaRPr lang="fr-FR" sz="1000" dirty="0">
              <a:latin typeface="Arial" panose="020B0604020202020204" pitchFamily="34" charset="0"/>
              <a:cs typeface="Arial" panose="020B0604020202020204" pitchFamily="34" charset="0"/>
            </a:endParaRPr>
          </a:p>
        </p:txBody>
      </p:sp>
      <p:sp>
        <p:nvSpPr>
          <p:cNvPr id="14" name="ZoneTexte 13">
            <a:extLst>
              <a:ext uri="{FF2B5EF4-FFF2-40B4-BE49-F238E27FC236}">
                <a16:creationId xmlns:a16="http://schemas.microsoft.com/office/drawing/2014/main" id="{93640796-5314-40E9-BDCA-FEC45EBCF5EA}"/>
              </a:ext>
            </a:extLst>
          </p:cNvPr>
          <p:cNvSpPr txBox="1"/>
          <p:nvPr/>
        </p:nvSpPr>
        <p:spPr>
          <a:xfrm>
            <a:off x="0" y="6304002"/>
            <a:ext cx="2953608" cy="553998"/>
          </a:xfrm>
          <a:prstGeom prst="rect">
            <a:avLst/>
          </a:prstGeom>
          <a:noFill/>
        </p:spPr>
        <p:txBody>
          <a:bodyPr wrap="square" rtlCol="0">
            <a:spAutoFit/>
          </a:bodyPr>
          <a:lstStyle/>
          <a:p>
            <a:r>
              <a:rPr lang="fr-FR" sz="1000" dirty="0">
                <a:latin typeface="Arial" panose="020B0604020202020204" pitchFamily="34" charset="0"/>
                <a:cs typeface="Arial" panose="020B0604020202020204" pitchFamily="34" charset="0"/>
              </a:rPr>
              <a:t>Benoît DELORME</a:t>
            </a:r>
          </a:p>
          <a:p>
            <a:r>
              <a:rPr lang="fr-FR" sz="1000" dirty="0">
                <a:latin typeface="Arial" panose="020B0604020202020204" pitchFamily="34" charset="0"/>
                <a:cs typeface="Arial" panose="020B0604020202020204" pitchFamily="34" charset="0"/>
              </a:rPr>
              <a:t>Création : </a:t>
            </a:r>
          </a:p>
          <a:p>
            <a:r>
              <a:rPr lang="fr-FR" sz="1000" dirty="0">
                <a:latin typeface="Arial" panose="020B0604020202020204" pitchFamily="34" charset="0"/>
                <a:cs typeface="Arial" panose="020B0604020202020204" pitchFamily="34" charset="0"/>
              </a:rPr>
              <a:t>Mise à jour :</a:t>
            </a:r>
          </a:p>
        </p:txBody>
      </p:sp>
      <p:sp>
        <p:nvSpPr>
          <p:cNvPr id="7" name="Espace réservé du numéro de diapositive 6">
            <a:extLst>
              <a:ext uri="{FF2B5EF4-FFF2-40B4-BE49-F238E27FC236}">
                <a16:creationId xmlns:a16="http://schemas.microsoft.com/office/drawing/2014/main" id="{594B50F7-8567-4DC1-8129-D8A47EA3EC39}"/>
              </a:ext>
            </a:extLst>
          </p:cNvPr>
          <p:cNvSpPr>
            <a:spLocks noGrp="1"/>
          </p:cNvSpPr>
          <p:nvPr>
            <p:ph type="sldNum" sz="quarter" idx="12"/>
          </p:nvPr>
        </p:nvSpPr>
        <p:spPr/>
        <p:txBody>
          <a:bodyPr/>
          <a:lstStyle/>
          <a:p>
            <a:fld id="{50902F5D-93A0-47DA-BFBC-C6664F86D8C4}" type="slidenum">
              <a:rPr lang="fr-FR" smtClean="0"/>
              <a:t>1</a:t>
            </a:fld>
            <a:endParaRPr lang="fr-FR"/>
          </a:p>
        </p:txBody>
      </p:sp>
    </p:spTree>
    <p:extLst>
      <p:ext uri="{BB962C8B-B14F-4D97-AF65-F5344CB8AC3E}">
        <p14:creationId xmlns:p14="http://schemas.microsoft.com/office/powerpoint/2010/main" val="374168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DEAC2F1-B7F4-4054-8699-E3793499DB1F}"/>
              </a:ext>
            </a:extLst>
          </p:cNvPr>
          <p:cNvSpPr>
            <a:spLocks noGrp="1"/>
          </p:cNvSpPr>
          <p:nvPr>
            <p:ph type="sldNum" sz="quarter" idx="12"/>
          </p:nvPr>
        </p:nvSpPr>
        <p:spPr/>
        <p:txBody>
          <a:bodyPr/>
          <a:lstStyle/>
          <a:p>
            <a:fld id="{50902F5D-93A0-47DA-BFBC-C6664F86D8C4}" type="slidenum">
              <a:rPr lang="fr-FR" smtClean="0"/>
              <a:t>2</a:t>
            </a:fld>
            <a:endParaRPr lang="fr-FR"/>
          </a:p>
        </p:txBody>
      </p:sp>
      <p:sp>
        <p:nvSpPr>
          <p:cNvPr id="6" name="ZoneTexte 5">
            <a:extLst>
              <a:ext uri="{FF2B5EF4-FFF2-40B4-BE49-F238E27FC236}">
                <a16:creationId xmlns:a16="http://schemas.microsoft.com/office/drawing/2014/main" id="{A4B8EABE-CB0B-422D-B180-C104A9EDE7BA}"/>
              </a:ext>
            </a:extLst>
          </p:cNvPr>
          <p:cNvSpPr txBox="1"/>
          <p:nvPr/>
        </p:nvSpPr>
        <p:spPr>
          <a:xfrm>
            <a:off x="737062" y="991926"/>
            <a:ext cx="1031051"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 Partie_1</a:t>
            </a:r>
          </a:p>
        </p:txBody>
      </p:sp>
      <p:sp>
        <p:nvSpPr>
          <p:cNvPr id="7" name="ZoneTexte 6">
            <a:extLst>
              <a:ext uri="{FF2B5EF4-FFF2-40B4-BE49-F238E27FC236}">
                <a16:creationId xmlns:a16="http://schemas.microsoft.com/office/drawing/2014/main" id="{B36A194E-A28E-4197-9276-9490D71F6EBC}"/>
              </a:ext>
            </a:extLst>
          </p:cNvPr>
          <p:cNvSpPr txBox="1"/>
          <p:nvPr/>
        </p:nvSpPr>
        <p:spPr>
          <a:xfrm>
            <a:off x="737062" y="1939877"/>
            <a:ext cx="1080745"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II. Partie_2</a:t>
            </a:r>
          </a:p>
        </p:txBody>
      </p:sp>
      <p:sp>
        <p:nvSpPr>
          <p:cNvPr id="8" name="ZoneTexte 7">
            <a:extLst>
              <a:ext uri="{FF2B5EF4-FFF2-40B4-BE49-F238E27FC236}">
                <a16:creationId xmlns:a16="http://schemas.microsoft.com/office/drawing/2014/main" id="{562343E7-FD29-4071-ACCE-3698A7879E8E}"/>
              </a:ext>
            </a:extLst>
          </p:cNvPr>
          <p:cNvSpPr txBox="1"/>
          <p:nvPr/>
        </p:nvSpPr>
        <p:spPr>
          <a:xfrm>
            <a:off x="737062" y="2887828"/>
            <a:ext cx="113043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III. Partie_3</a:t>
            </a:r>
          </a:p>
        </p:txBody>
      </p:sp>
      <p:sp>
        <p:nvSpPr>
          <p:cNvPr id="9" name="ZoneTexte 8">
            <a:extLst>
              <a:ext uri="{FF2B5EF4-FFF2-40B4-BE49-F238E27FC236}">
                <a16:creationId xmlns:a16="http://schemas.microsoft.com/office/drawing/2014/main" id="{3D3B50F6-C000-4FB7-A10C-5C087D76A3FA}"/>
              </a:ext>
            </a:extLst>
          </p:cNvPr>
          <p:cNvSpPr txBox="1"/>
          <p:nvPr/>
        </p:nvSpPr>
        <p:spPr>
          <a:xfrm>
            <a:off x="737062" y="3835779"/>
            <a:ext cx="113479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IV. Partie_4</a:t>
            </a:r>
          </a:p>
        </p:txBody>
      </p:sp>
      <p:sp>
        <p:nvSpPr>
          <p:cNvPr id="10" name="ZoneTexte 9">
            <a:extLst>
              <a:ext uri="{FF2B5EF4-FFF2-40B4-BE49-F238E27FC236}">
                <a16:creationId xmlns:a16="http://schemas.microsoft.com/office/drawing/2014/main" id="{532E2276-0ACF-4616-B5E5-B7FB5FD6431A}"/>
              </a:ext>
            </a:extLst>
          </p:cNvPr>
          <p:cNvSpPr txBox="1"/>
          <p:nvPr/>
        </p:nvSpPr>
        <p:spPr>
          <a:xfrm>
            <a:off x="737062" y="4783728"/>
            <a:ext cx="1085105"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V. Partie_5</a:t>
            </a:r>
          </a:p>
        </p:txBody>
      </p:sp>
      <p:sp>
        <p:nvSpPr>
          <p:cNvPr id="11" name="ZoneTexte 10">
            <a:extLst>
              <a:ext uri="{FF2B5EF4-FFF2-40B4-BE49-F238E27FC236}">
                <a16:creationId xmlns:a16="http://schemas.microsoft.com/office/drawing/2014/main" id="{FA26D84D-09B8-458A-89FB-14CCEE52D791}"/>
              </a:ext>
            </a:extLst>
          </p:cNvPr>
          <p:cNvSpPr txBox="1"/>
          <p:nvPr/>
        </p:nvSpPr>
        <p:spPr>
          <a:xfrm>
            <a:off x="354676" y="178170"/>
            <a:ext cx="1300356"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Sommaire</a:t>
            </a:r>
          </a:p>
        </p:txBody>
      </p:sp>
      <p:cxnSp>
        <p:nvCxnSpPr>
          <p:cNvPr id="12" name="Connecteur droit 11">
            <a:extLst>
              <a:ext uri="{FF2B5EF4-FFF2-40B4-BE49-F238E27FC236}">
                <a16:creationId xmlns:a16="http://schemas.microsoft.com/office/drawing/2014/main" id="{F8483622-FB61-489E-A0E7-2A177C0BB0CB}"/>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7102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038303F-E8A2-4804-A025-DC567D00EA09}"/>
              </a:ext>
            </a:extLst>
          </p:cNvPr>
          <p:cNvSpPr>
            <a:spLocks noGrp="1"/>
          </p:cNvSpPr>
          <p:nvPr>
            <p:ph type="sldNum" sz="quarter" idx="12"/>
          </p:nvPr>
        </p:nvSpPr>
        <p:spPr/>
        <p:txBody>
          <a:bodyPr/>
          <a:lstStyle/>
          <a:p>
            <a:fld id="{50902F5D-93A0-47DA-BFBC-C6664F86D8C4}" type="slidenum">
              <a:rPr lang="fr-FR" smtClean="0"/>
              <a:t>3</a:t>
            </a:fld>
            <a:endParaRPr lang="fr-FR"/>
          </a:p>
        </p:txBody>
      </p:sp>
      <p:sp>
        <p:nvSpPr>
          <p:cNvPr id="5" name="ZoneTexte 4">
            <a:extLst>
              <a:ext uri="{FF2B5EF4-FFF2-40B4-BE49-F238E27FC236}">
                <a16:creationId xmlns:a16="http://schemas.microsoft.com/office/drawing/2014/main" id="{254A5D3C-9674-46B0-B81C-6A62788C9358}"/>
              </a:ext>
            </a:extLst>
          </p:cNvPr>
          <p:cNvSpPr txBox="1"/>
          <p:nvPr/>
        </p:nvSpPr>
        <p:spPr>
          <a:xfrm>
            <a:off x="307435" y="191676"/>
            <a:ext cx="1274708"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Partie_1</a:t>
            </a:r>
          </a:p>
        </p:txBody>
      </p:sp>
      <p:cxnSp>
        <p:nvCxnSpPr>
          <p:cNvPr id="6" name="Connecteur droit 5">
            <a:extLst>
              <a:ext uri="{FF2B5EF4-FFF2-40B4-BE49-F238E27FC236}">
                <a16:creationId xmlns:a16="http://schemas.microsoft.com/office/drawing/2014/main" id="{4A9B9405-5C32-475B-97D9-AC4AD5F45E87}"/>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F7B5261F-5FC4-4520-AA31-C5DE6AB1C1F7}"/>
              </a:ext>
            </a:extLst>
          </p:cNvPr>
          <p:cNvSpPr txBox="1"/>
          <p:nvPr/>
        </p:nvSpPr>
        <p:spPr>
          <a:xfrm>
            <a:off x="617777" y="799178"/>
            <a:ext cx="156645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1. Sous-partie_1</a:t>
            </a:r>
          </a:p>
        </p:txBody>
      </p:sp>
      <p:grpSp>
        <p:nvGrpSpPr>
          <p:cNvPr id="18" name="Groupe 17">
            <a:extLst>
              <a:ext uri="{FF2B5EF4-FFF2-40B4-BE49-F238E27FC236}">
                <a16:creationId xmlns:a16="http://schemas.microsoft.com/office/drawing/2014/main" id="{ECCBA8D1-A35D-4174-80FB-3EB155927FE3}"/>
              </a:ext>
            </a:extLst>
          </p:cNvPr>
          <p:cNvGrpSpPr/>
          <p:nvPr/>
        </p:nvGrpSpPr>
        <p:grpSpPr>
          <a:xfrm>
            <a:off x="147412" y="1202320"/>
            <a:ext cx="2880000" cy="5519152"/>
            <a:chOff x="307435" y="1398201"/>
            <a:chExt cx="3524597" cy="5519152"/>
          </a:xfrm>
        </p:grpSpPr>
        <p:sp>
          <p:nvSpPr>
            <p:cNvPr id="19" name="Rectangle : avec coins arrondis en haut 18">
              <a:extLst>
                <a:ext uri="{FF2B5EF4-FFF2-40B4-BE49-F238E27FC236}">
                  <a16:creationId xmlns:a16="http://schemas.microsoft.com/office/drawing/2014/main" id="{BD1D521A-2A46-421D-AF44-9C7B5B480EF6}"/>
                </a:ext>
              </a:extLst>
            </p:cNvPr>
            <p:cNvSpPr/>
            <p:nvPr/>
          </p:nvSpPr>
          <p:spPr>
            <a:xfrm rot="10800000">
              <a:off x="307435" y="1719071"/>
              <a:ext cx="3524597" cy="5198282"/>
            </a:xfrm>
            <a:prstGeom prst="round2SameRect">
              <a:avLst>
                <a:gd name="adj1" fmla="val 5699"/>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0" name="Rectangle : avec coins arrondis en haut 19">
              <a:extLst>
                <a:ext uri="{FF2B5EF4-FFF2-40B4-BE49-F238E27FC236}">
                  <a16:creationId xmlns:a16="http://schemas.microsoft.com/office/drawing/2014/main" id="{2F98BB97-B040-4599-B5C6-EAE4067097FE}"/>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grpSp>
        <p:nvGrpSpPr>
          <p:cNvPr id="21" name="Groupe 20">
            <a:extLst>
              <a:ext uri="{FF2B5EF4-FFF2-40B4-BE49-F238E27FC236}">
                <a16:creationId xmlns:a16="http://schemas.microsoft.com/office/drawing/2014/main" id="{F05C1340-8900-418F-80AD-57CA7287091D}"/>
              </a:ext>
            </a:extLst>
          </p:cNvPr>
          <p:cNvGrpSpPr/>
          <p:nvPr/>
        </p:nvGrpSpPr>
        <p:grpSpPr>
          <a:xfrm>
            <a:off x="3104290" y="1202320"/>
            <a:ext cx="2880000" cy="2699119"/>
            <a:chOff x="307435" y="1398201"/>
            <a:chExt cx="3524597" cy="2699119"/>
          </a:xfrm>
        </p:grpSpPr>
        <p:sp>
          <p:nvSpPr>
            <p:cNvPr id="22" name="Rectangle : avec coins arrondis en haut 21">
              <a:extLst>
                <a:ext uri="{FF2B5EF4-FFF2-40B4-BE49-F238E27FC236}">
                  <a16:creationId xmlns:a16="http://schemas.microsoft.com/office/drawing/2014/main" id="{9F05DBD2-B9D7-4D76-9AF9-2124E53A65EB}"/>
                </a:ext>
              </a:extLst>
            </p:cNvPr>
            <p:cNvSpPr/>
            <p:nvPr/>
          </p:nvSpPr>
          <p:spPr>
            <a:xfrm rot="10800000">
              <a:off x="307435" y="1719070"/>
              <a:ext cx="3524597" cy="2378250"/>
            </a:xfrm>
            <a:prstGeom prst="round2SameRect">
              <a:avLst>
                <a:gd name="adj1" fmla="val 7431"/>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3" name="Rectangle : avec coins arrondis en haut 22">
              <a:extLst>
                <a:ext uri="{FF2B5EF4-FFF2-40B4-BE49-F238E27FC236}">
                  <a16:creationId xmlns:a16="http://schemas.microsoft.com/office/drawing/2014/main" id="{12B97057-D107-4F0D-A0A5-10F374275E5B}"/>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grpSp>
        <p:nvGrpSpPr>
          <p:cNvPr id="24" name="Groupe 23">
            <a:extLst>
              <a:ext uri="{FF2B5EF4-FFF2-40B4-BE49-F238E27FC236}">
                <a16:creationId xmlns:a16="http://schemas.microsoft.com/office/drawing/2014/main" id="{2F4E46F9-9393-4793-8DAD-A5D5EE464A44}"/>
              </a:ext>
            </a:extLst>
          </p:cNvPr>
          <p:cNvGrpSpPr/>
          <p:nvPr/>
        </p:nvGrpSpPr>
        <p:grpSpPr>
          <a:xfrm>
            <a:off x="3104290" y="4022353"/>
            <a:ext cx="2880000" cy="2699119"/>
            <a:chOff x="307435" y="1398201"/>
            <a:chExt cx="3524597" cy="2699119"/>
          </a:xfrm>
        </p:grpSpPr>
        <p:sp>
          <p:nvSpPr>
            <p:cNvPr id="25" name="Rectangle : avec coins arrondis en haut 24">
              <a:extLst>
                <a:ext uri="{FF2B5EF4-FFF2-40B4-BE49-F238E27FC236}">
                  <a16:creationId xmlns:a16="http://schemas.microsoft.com/office/drawing/2014/main" id="{48167815-A504-429B-9847-06BE4DC8243D}"/>
                </a:ext>
              </a:extLst>
            </p:cNvPr>
            <p:cNvSpPr/>
            <p:nvPr/>
          </p:nvSpPr>
          <p:spPr>
            <a:xfrm rot="10800000">
              <a:off x="307435" y="1719070"/>
              <a:ext cx="3524597" cy="2378250"/>
            </a:xfrm>
            <a:prstGeom prst="round2SameRect">
              <a:avLst>
                <a:gd name="adj1" fmla="val 7431"/>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6" name="Rectangle : avec coins arrondis en haut 25">
              <a:extLst>
                <a:ext uri="{FF2B5EF4-FFF2-40B4-BE49-F238E27FC236}">
                  <a16:creationId xmlns:a16="http://schemas.microsoft.com/office/drawing/2014/main" id="{F5B30CE4-44EA-4B97-AF1F-DCB9A3128465}"/>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grpSp>
        <p:nvGrpSpPr>
          <p:cNvPr id="27" name="Groupe 26">
            <a:extLst>
              <a:ext uri="{FF2B5EF4-FFF2-40B4-BE49-F238E27FC236}">
                <a16:creationId xmlns:a16="http://schemas.microsoft.com/office/drawing/2014/main" id="{B64F3431-D298-4C37-B8EB-4690AE660EF5}"/>
              </a:ext>
            </a:extLst>
          </p:cNvPr>
          <p:cNvGrpSpPr/>
          <p:nvPr/>
        </p:nvGrpSpPr>
        <p:grpSpPr>
          <a:xfrm>
            <a:off x="6116588" y="1202320"/>
            <a:ext cx="2880000" cy="2699119"/>
            <a:chOff x="307435" y="1398201"/>
            <a:chExt cx="3524597" cy="2699119"/>
          </a:xfrm>
        </p:grpSpPr>
        <p:sp>
          <p:nvSpPr>
            <p:cNvPr id="28" name="Rectangle : avec coins arrondis en haut 27">
              <a:extLst>
                <a:ext uri="{FF2B5EF4-FFF2-40B4-BE49-F238E27FC236}">
                  <a16:creationId xmlns:a16="http://schemas.microsoft.com/office/drawing/2014/main" id="{4F9C5657-EC0C-4FFB-9682-9CA06F8DB9C9}"/>
                </a:ext>
              </a:extLst>
            </p:cNvPr>
            <p:cNvSpPr/>
            <p:nvPr/>
          </p:nvSpPr>
          <p:spPr>
            <a:xfrm rot="10800000">
              <a:off x="307435" y="1719070"/>
              <a:ext cx="3524597" cy="2378250"/>
            </a:xfrm>
            <a:prstGeom prst="round2SameRect">
              <a:avLst>
                <a:gd name="adj1" fmla="val 7431"/>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9" name="Rectangle : avec coins arrondis en haut 28">
              <a:extLst>
                <a:ext uri="{FF2B5EF4-FFF2-40B4-BE49-F238E27FC236}">
                  <a16:creationId xmlns:a16="http://schemas.microsoft.com/office/drawing/2014/main" id="{8FCDC7F8-27E8-4354-8910-F4D0F3FF4821}"/>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spTree>
    <p:extLst>
      <p:ext uri="{BB962C8B-B14F-4D97-AF65-F5344CB8AC3E}">
        <p14:creationId xmlns:p14="http://schemas.microsoft.com/office/powerpoint/2010/main" val="86756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038303F-E8A2-4804-A025-DC567D00EA09}"/>
              </a:ext>
            </a:extLst>
          </p:cNvPr>
          <p:cNvSpPr>
            <a:spLocks noGrp="1"/>
          </p:cNvSpPr>
          <p:nvPr>
            <p:ph type="sldNum" sz="quarter" idx="12"/>
          </p:nvPr>
        </p:nvSpPr>
        <p:spPr/>
        <p:txBody>
          <a:bodyPr/>
          <a:lstStyle/>
          <a:p>
            <a:fld id="{50902F5D-93A0-47DA-BFBC-C6664F86D8C4}" type="slidenum">
              <a:rPr lang="fr-FR" smtClean="0"/>
              <a:t>4</a:t>
            </a:fld>
            <a:endParaRPr lang="fr-FR"/>
          </a:p>
        </p:txBody>
      </p:sp>
      <p:sp>
        <p:nvSpPr>
          <p:cNvPr id="5" name="ZoneTexte 4">
            <a:extLst>
              <a:ext uri="{FF2B5EF4-FFF2-40B4-BE49-F238E27FC236}">
                <a16:creationId xmlns:a16="http://schemas.microsoft.com/office/drawing/2014/main" id="{254A5D3C-9674-46B0-B81C-6A62788C9358}"/>
              </a:ext>
            </a:extLst>
          </p:cNvPr>
          <p:cNvSpPr txBox="1"/>
          <p:nvPr/>
        </p:nvSpPr>
        <p:spPr>
          <a:xfrm>
            <a:off x="307435" y="197497"/>
            <a:ext cx="1274708"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Partie_1</a:t>
            </a:r>
          </a:p>
        </p:txBody>
      </p:sp>
      <p:cxnSp>
        <p:nvCxnSpPr>
          <p:cNvPr id="6" name="Connecteur droit 5">
            <a:extLst>
              <a:ext uri="{FF2B5EF4-FFF2-40B4-BE49-F238E27FC236}">
                <a16:creationId xmlns:a16="http://schemas.microsoft.com/office/drawing/2014/main" id="{4A9B9405-5C32-475B-97D9-AC4AD5F45E87}"/>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F7B5261F-5FC4-4520-AA31-C5DE6AB1C1F7}"/>
              </a:ext>
            </a:extLst>
          </p:cNvPr>
          <p:cNvSpPr txBox="1"/>
          <p:nvPr/>
        </p:nvSpPr>
        <p:spPr>
          <a:xfrm>
            <a:off x="617777" y="799178"/>
            <a:ext cx="156645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1. Sous-partie_1</a:t>
            </a:r>
          </a:p>
        </p:txBody>
      </p:sp>
      <p:cxnSp>
        <p:nvCxnSpPr>
          <p:cNvPr id="18" name="Connecteur droit avec flèche 17">
            <a:extLst>
              <a:ext uri="{FF2B5EF4-FFF2-40B4-BE49-F238E27FC236}">
                <a16:creationId xmlns:a16="http://schemas.microsoft.com/office/drawing/2014/main" id="{EE8DFEE1-68BD-4FA9-A938-C4DC6B320BB2}"/>
              </a:ext>
            </a:extLst>
          </p:cNvPr>
          <p:cNvCxnSpPr>
            <a:cxnSpLocks/>
            <a:stCxn id="22" idx="2"/>
            <a:endCxn id="23" idx="0"/>
          </p:cNvCxnSpPr>
          <p:nvPr/>
        </p:nvCxnSpPr>
        <p:spPr>
          <a:xfrm>
            <a:off x="3879667" y="1751934"/>
            <a:ext cx="0" cy="709352"/>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eur droit avec flèche 18">
            <a:extLst>
              <a:ext uri="{FF2B5EF4-FFF2-40B4-BE49-F238E27FC236}">
                <a16:creationId xmlns:a16="http://schemas.microsoft.com/office/drawing/2014/main" id="{6FFBB1A8-C110-4202-9702-038E3694D620}"/>
              </a:ext>
            </a:extLst>
          </p:cNvPr>
          <p:cNvCxnSpPr>
            <a:cxnSpLocks/>
            <a:stCxn id="23" idx="2"/>
            <a:endCxn id="24" idx="0"/>
          </p:cNvCxnSpPr>
          <p:nvPr/>
        </p:nvCxnSpPr>
        <p:spPr>
          <a:xfrm>
            <a:off x="3879667" y="2926798"/>
            <a:ext cx="0" cy="68686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eur droit avec flèche 19">
            <a:extLst>
              <a:ext uri="{FF2B5EF4-FFF2-40B4-BE49-F238E27FC236}">
                <a16:creationId xmlns:a16="http://schemas.microsoft.com/office/drawing/2014/main" id="{53F3E1D5-DAEE-4BDA-99E1-999070C25EEE}"/>
              </a:ext>
            </a:extLst>
          </p:cNvPr>
          <p:cNvCxnSpPr>
            <a:cxnSpLocks/>
            <a:stCxn id="24" idx="2"/>
            <a:endCxn id="26" idx="0"/>
          </p:cNvCxnSpPr>
          <p:nvPr/>
        </p:nvCxnSpPr>
        <p:spPr>
          <a:xfrm>
            <a:off x="3879667" y="4079170"/>
            <a:ext cx="0" cy="71298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eur droit avec flèche 20">
            <a:extLst>
              <a:ext uri="{FF2B5EF4-FFF2-40B4-BE49-F238E27FC236}">
                <a16:creationId xmlns:a16="http://schemas.microsoft.com/office/drawing/2014/main" id="{8CE651CC-34DE-414E-9619-211568410120}"/>
              </a:ext>
            </a:extLst>
          </p:cNvPr>
          <p:cNvCxnSpPr>
            <a:cxnSpLocks/>
            <a:stCxn id="26" idx="2"/>
            <a:endCxn id="25" idx="0"/>
          </p:cNvCxnSpPr>
          <p:nvPr/>
        </p:nvCxnSpPr>
        <p:spPr>
          <a:xfrm>
            <a:off x="3879667" y="5257671"/>
            <a:ext cx="0" cy="744347"/>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Rectangle : coins arrondis 21">
            <a:extLst>
              <a:ext uri="{FF2B5EF4-FFF2-40B4-BE49-F238E27FC236}">
                <a16:creationId xmlns:a16="http://schemas.microsoft.com/office/drawing/2014/main" id="{75566CC0-4FBE-44D9-9099-A61E30793281}"/>
              </a:ext>
            </a:extLst>
          </p:cNvPr>
          <p:cNvSpPr/>
          <p:nvPr/>
        </p:nvSpPr>
        <p:spPr>
          <a:xfrm>
            <a:off x="2830921" y="1286422"/>
            <a:ext cx="2097491" cy="465512"/>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Visualiser</a:t>
            </a:r>
          </a:p>
        </p:txBody>
      </p:sp>
      <p:sp>
        <p:nvSpPr>
          <p:cNvPr id="23" name="Rectangle : coins arrondis 22">
            <a:extLst>
              <a:ext uri="{FF2B5EF4-FFF2-40B4-BE49-F238E27FC236}">
                <a16:creationId xmlns:a16="http://schemas.microsoft.com/office/drawing/2014/main" id="{E32139DA-C452-4175-B33C-D06ADEEB6BE6}"/>
              </a:ext>
            </a:extLst>
          </p:cNvPr>
          <p:cNvSpPr/>
          <p:nvPr/>
        </p:nvSpPr>
        <p:spPr>
          <a:xfrm>
            <a:off x="2830921" y="2461286"/>
            <a:ext cx="2097491" cy="465512"/>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Modéliser</a:t>
            </a:r>
          </a:p>
        </p:txBody>
      </p:sp>
      <p:sp>
        <p:nvSpPr>
          <p:cNvPr id="24" name="Rectangle : coins arrondis 23">
            <a:extLst>
              <a:ext uri="{FF2B5EF4-FFF2-40B4-BE49-F238E27FC236}">
                <a16:creationId xmlns:a16="http://schemas.microsoft.com/office/drawing/2014/main" id="{4F73E575-1E56-46C6-902A-2A3619D6F899}"/>
              </a:ext>
            </a:extLst>
          </p:cNvPr>
          <p:cNvSpPr/>
          <p:nvPr/>
        </p:nvSpPr>
        <p:spPr>
          <a:xfrm>
            <a:off x="2830921" y="3613658"/>
            <a:ext cx="2097491" cy="465512"/>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Optimiser</a:t>
            </a:r>
          </a:p>
        </p:txBody>
      </p:sp>
      <p:sp>
        <p:nvSpPr>
          <p:cNvPr id="25" name="Rectangle : coins arrondis 24">
            <a:extLst>
              <a:ext uri="{FF2B5EF4-FFF2-40B4-BE49-F238E27FC236}">
                <a16:creationId xmlns:a16="http://schemas.microsoft.com/office/drawing/2014/main" id="{4CFD159D-9BA7-461B-BFCA-61274F2BB44B}"/>
              </a:ext>
            </a:extLst>
          </p:cNvPr>
          <p:cNvSpPr/>
          <p:nvPr/>
        </p:nvSpPr>
        <p:spPr>
          <a:xfrm>
            <a:off x="2830921" y="6002018"/>
            <a:ext cx="2097491" cy="465512"/>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Analyser</a:t>
            </a:r>
          </a:p>
        </p:txBody>
      </p:sp>
      <p:sp>
        <p:nvSpPr>
          <p:cNvPr id="26" name="Rectangle : coins arrondis 25">
            <a:extLst>
              <a:ext uri="{FF2B5EF4-FFF2-40B4-BE49-F238E27FC236}">
                <a16:creationId xmlns:a16="http://schemas.microsoft.com/office/drawing/2014/main" id="{7915A7A0-B434-4159-A7D2-68D85C977649}"/>
              </a:ext>
            </a:extLst>
          </p:cNvPr>
          <p:cNvSpPr/>
          <p:nvPr/>
        </p:nvSpPr>
        <p:spPr>
          <a:xfrm>
            <a:off x="2830921" y="4792159"/>
            <a:ext cx="2097491" cy="465512"/>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Représenter</a:t>
            </a:r>
          </a:p>
        </p:txBody>
      </p:sp>
      <p:pic>
        <p:nvPicPr>
          <p:cNvPr id="27" name="Picture 2">
            <a:extLst>
              <a:ext uri="{FF2B5EF4-FFF2-40B4-BE49-F238E27FC236}">
                <a16:creationId xmlns:a16="http://schemas.microsoft.com/office/drawing/2014/main" id="{50ACC1AD-F36D-4ADA-A1BE-7F6130DB5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954" y="799178"/>
            <a:ext cx="1440000" cy="14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8" name="Image 27">
            <a:extLst>
              <a:ext uri="{FF2B5EF4-FFF2-40B4-BE49-F238E27FC236}">
                <a16:creationId xmlns:a16="http://schemas.microsoft.com/office/drawing/2014/main" id="{A1B61430-F91F-474E-8BF7-A8014D716219}"/>
              </a:ext>
            </a:extLst>
          </p:cNvPr>
          <p:cNvPicPr>
            <a:picLocks noChangeAspect="1"/>
          </p:cNvPicPr>
          <p:nvPr/>
        </p:nvPicPr>
        <p:blipFill>
          <a:blip r:embed="rId3"/>
          <a:stretch>
            <a:fillRect/>
          </a:stretch>
        </p:blipFill>
        <p:spPr>
          <a:xfrm>
            <a:off x="5697256" y="2330741"/>
            <a:ext cx="1687397" cy="726602"/>
          </a:xfrm>
          <a:prstGeom prst="rect">
            <a:avLst/>
          </a:prstGeom>
          <a:effectLst>
            <a:outerShdw blurRad="50800" dist="38100" dir="2700000" algn="tl" rotWithShape="0">
              <a:prstClr val="black">
                <a:alpha val="40000"/>
              </a:prstClr>
            </a:outerShdw>
          </a:effectLst>
        </p:spPr>
      </p:pic>
      <p:pic>
        <p:nvPicPr>
          <p:cNvPr id="29" name="Image 28">
            <a:extLst>
              <a:ext uri="{FF2B5EF4-FFF2-40B4-BE49-F238E27FC236}">
                <a16:creationId xmlns:a16="http://schemas.microsoft.com/office/drawing/2014/main" id="{BDDFAC71-24DB-49ED-96F6-E7D8F5F8FB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0954" y="3348168"/>
            <a:ext cx="1440000" cy="99649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30" name="Connecteur droit 29">
            <a:extLst>
              <a:ext uri="{FF2B5EF4-FFF2-40B4-BE49-F238E27FC236}">
                <a16:creationId xmlns:a16="http://schemas.microsoft.com/office/drawing/2014/main" id="{6FA520DE-1A1C-4112-97F3-967B8ADE9B77}"/>
              </a:ext>
            </a:extLst>
          </p:cNvPr>
          <p:cNvCxnSpPr>
            <a:cxnSpLocks/>
            <a:stCxn id="23" idx="3"/>
            <a:endCxn id="28" idx="1"/>
          </p:cNvCxnSpPr>
          <p:nvPr/>
        </p:nvCxnSpPr>
        <p:spPr>
          <a:xfrm>
            <a:off x="4928412" y="2694042"/>
            <a:ext cx="768844"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37" name="Connecteur droit 36">
            <a:extLst>
              <a:ext uri="{FF2B5EF4-FFF2-40B4-BE49-F238E27FC236}">
                <a16:creationId xmlns:a16="http://schemas.microsoft.com/office/drawing/2014/main" id="{EB8671FF-57D8-444A-ADF8-D1893A696E3B}"/>
              </a:ext>
            </a:extLst>
          </p:cNvPr>
          <p:cNvCxnSpPr>
            <a:cxnSpLocks/>
            <a:stCxn id="27" idx="1"/>
            <a:endCxn id="22" idx="3"/>
          </p:cNvCxnSpPr>
          <p:nvPr/>
        </p:nvCxnSpPr>
        <p:spPr>
          <a:xfrm flipH="1">
            <a:off x="4928412" y="1519178"/>
            <a:ext cx="892542"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38" name="Connecteur droit 37">
            <a:extLst>
              <a:ext uri="{FF2B5EF4-FFF2-40B4-BE49-F238E27FC236}">
                <a16:creationId xmlns:a16="http://schemas.microsoft.com/office/drawing/2014/main" id="{F7A459EE-B537-4833-9F62-7DC53A754136}"/>
              </a:ext>
            </a:extLst>
          </p:cNvPr>
          <p:cNvCxnSpPr>
            <a:cxnSpLocks/>
            <a:stCxn id="29" idx="1"/>
            <a:endCxn id="24" idx="3"/>
          </p:cNvCxnSpPr>
          <p:nvPr/>
        </p:nvCxnSpPr>
        <p:spPr>
          <a:xfrm flipH="1">
            <a:off x="4928412" y="3846414"/>
            <a:ext cx="892542"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39" name="Connecteur droit 38">
            <a:extLst>
              <a:ext uri="{FF2B5EF4-FFF2-40B4-BE49-F238E27FC236}">
                <a16:creationId xmlns:a16="http://schemas.microsoft.com/office/drawing/2014/main" id="{81EA2D8C-7F65-4906-8C6F-8E667B9EB3A9}"/>
              </a:ext>
            </a:extLst>
          </p:cNvPr>
          <p:cNvCxnSpPr>
            <a:cxnSpLocks/>
            <a:stCxn id="40" idx="1"/>
            <a:endCxn id="26" idx="3"/>
          </p:cNvCxnSpPr>
          <p:nvPr/>
        </p:nvCxnSpPr>
        <p:spPr>
          <a:xfrm flipH="1">
            <a:off x="4928412" y="5024915"/>
            <a:ext cx="892542"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pic>
        <p:nvPicPr>
          <p:cNvPr id="40" name="Image 39">
            <a:extLst>
              <a:ext uri="{FF2B5EF4-FFF2-40B4-BE49-F238E27FC236}">
                <a16:creationId xmlns:a16="http://schemas.microsoft.com/office/drawing/2014/main" id="{DFB1F73F-3B48-47A8-8ADD-EFF954922E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0954" y="4549957"/>
            <a:ext cx="1440000" cy="9499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56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EDB65A9-436E-4290-941F-A7B46E1B82BD}"/>
              </a:ext>
            </a:extLst>
          </p:cNvPr>
          <p:cNvSpPr txBox="1"/>
          <p:nvPr/>
        </p:nvSpPr>
        <p:spPr>
          <a:xfrm>
            <a:off x="354676" y="219580"/>
            <a:ext cx="249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Bilan et perspectives</a:t>
            </a:r>
          </a:p>
        </p:txBody>
      </p:sp>
      <p:graphicFrame>
        <p:nvGraphicFramePr>
          <p:cNvPr id="5" name="Tableau 4">
            <a:extLst>
              <a:ext uri="{FF2B5EF4-FFF2-40B4-BE49-F238E27FC236}">
                <a16:creationId xmlns:a16="http://schemas.microsoft.com/office/drawing/2014/main" id="{3D144790-7484-4892-BDAE-91833859B530}"/>
              </a:ext>
            </a:extLst>
          </p:cNvPr>
          <p:cNvGraphicFramePr>
            <a:graphicFrameLocks noGrp="1"/>
          </p:cNvGraphicFramePr>
          <p:nvPr>
            <p:extLst>
              <p:ext uri="{D42A27DB-BD31-4B8C-83A1-F6EECF244321}">
                <p14:modId xmlns:p14="http://schemas.microsoft.com/office/powerpoint/2010/main" val="2625136598"/>
              </p:ext>
            </p:extLst>
          </p:nvPr>
        </p:nvGraphicFramePr>
        <p:xfrm>
          <a:off x="354676" y="1227580"/>
          <a:ext cx="8369808" cy="5410840"/>
        </p:xfrm>
        <a:graphic>
          <a:graphicData uri="http://schemas.openxmlformats.org/drawingml/2006/table">
            <a:tbl>
              <a:tblPr firstRow="1" bandRow="1">
                <a:tableStyleId>{5940675A-B579-460E-94D1-54222C63F5DA}</a:tableStyleId>
              </a:tblPr>
              <a:tblGrid>
                <a:gridCol w="1914144">
                  <a:extLst>
                    <a:ext uri="{9D8B030D-6E8A-4147-A177-3AD203B41FA5}">
                      <a16:colId xmlns:a16="http://schemas.microsoft.com/office/drawing/2014/main" val="1655958238"/>
                    </a:ext>
                  </a:extLst>
                </a:gridCol>
                <a:gridCol w="6455664">
                  <a:extLst>
                    <a:ext uri="{9D8B030D-6E8A-4147-A177-3AD203B41FA5}">
                      <a16:colId xmlns:a16="http://schemas.microsoft.com/office/drawing/2014/main" val="479848409"/>
                    </a:ext>
                  </a:extLst>
                </a:gridCol>
              </a:tblGrid>
              <a:tr h="370840">
                <a:tc>
                  <a:txBody>
                    <a:bodyPr/>
                    <a:lstStyle/>
                    <a:p>
                      <a:r>
                        <a:rPr lang="fr-FR" sz="1400" b="1" dirty="0">
                          <a:latin typeface="Arial" panose="020B0604020202020204" pitchFamily="34" charset="0"/>
                          <a:cs typeface="Arial" panose="020B0604020202020204" pitchFamily="34" charset="0"/>
                        </a:rPr>
                        <a:t>Sujet</a:t>
                      </a:r>
                    </a:p>
                  </a:txBody>
                  <a:tcP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b="1" dirty="0">
                          <a:latin typeface="Arial" panose="020B0604020202020204" pitchFamily="34" charset="0"/>
                          <a:cs typeface="Arial" panose="020B0604020202020204" pitchFamily="34" charset="0"/>
                        </a:rPr>
                        <a:t>Commentaire</a:t>
                      </a: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7437214"/>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981279"/>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8846682"/>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847576"/>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9930562"/>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5386963"/>
                  </a:ext>
                </a:extLst>
              </a:tr>
            </a:tbl>
          </a:graphicData>
        </a:graphic>
      </p:graphicFrame>
      <p:cxnSp>
        <p:nvCxnSpPr>
          <p:cNvPr id="6" name="Connecteur droit 5">
            <a:extLst>
              <a:ext uri="{FF2B5EF4-FFF2-40B4-BE49-F238E27FC236}">
                <a16:creationId xmlns:a16="http://schemas.microsoft.com/office/drawing/2014/main" id="{3403BD27-0471-4633-A03A-CEB315B4581A}"/>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5802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511587-EDEA-493F-BB33-A27C54A247F1}"/>
              </a:ext>
            </a:extLst>
          </p:cNvPr>
          <p:cNvSpPr txBox="1"/>
          <p:nvPr/>
        </p:nvSpPr>
        <p:spPr>
          <a:xfrm>
            <a:off x="354676" y="211232"/>
            <a:ext cx="172354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Améliorations</a:t>
            </a:r>
          </a:p>
        </p:txBody>
      </p:sp>
      <p:cxnSp>
        <p:nvCxnSpPr>
          <p:cNvPr id="3" name="Connecteur droit 2">
            <a:extLst>
              <a:ext uri="{FF2B5EF4-FFF2-40B4-BE49-F238E27FC236}">
                <a16:creationId xmlns:a16="http://schemas.microsoft.com/office/drawing/2014/main" id="{31E652D4-6239-4B1D-850A-EEFDF3290299}"/>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293F93B4-F174-41FE-B1BF-D9A0FB9B4E71}"/>
              </a:ext>
            </a:extLst>
          </p:cNvPr>
          <p:cNvSpPr txBox="1"/>
          <p:nvPr/>
        </p:nvSpPr>
        <p:spPr>
          <a:xfrm>
            <a:off x="418406" y="1659285"/>
            <a:ext cx="8537171" cy="3108543"/>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Andrew Ng</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Why it matters</a:t>
            </a:r>
            <a:r>
              <a:rPr lang="en-US" sz="1400" dirty="0">
                <a:latin typeface="Arial" panose="020B0604020202020204" pitchFamily="34" charset="0"/>
                <a:cs typeface="Arial" panose="020B0604020202020204" pitchFamily="34" charset="0"/>
              </a:rPr>
              <a:t>: Organizations increasingly rely on algorithms to help make decisions that impact peoples’ lives, including who gets a bank loan, a job, or jail time. Public backlash has led to proposals like the Algorithmic Accountability Act, which would require the U.S. government to develop rules that mitigate algorithmic bias and provide ways for citizens to appeal automated decisions.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We’re thinking</a:t>
            </a:r>
            <a:r>
              <a:rPr lang="en-US" sz="1400" dirty="0">
                <a:latin typeface="Arial" panose="020B0604020202020204" pitchFamily="34" charset="0"/>
                <a:cs typeface="Arial" panose="020B0604020202020204" pitchFamily="34" charset="0"/>
              </a:rPr>
              <a:t>: All algorithms are prone to some degree of error. At a company the size of Amazon, even a tiny error can have a large impact. Every effort should be made to audit such systems for fairness, make sure the tradeoffs between flexibility and efficiency are transparent, and treat  individuals with compassion and respect.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Source</a:t>
            </a:r>
          </a:p>
          <a:p>
            <a:r>
              <a:rPr lang="fr-FR" sz="1400" dirty="0">
                <a:latin typeface="Arial" panose="020B0604020202020204" pitchFamily="34" charset="0"/>
                <a:cs typeface="Arial" panose="020B0604020202020204" pitchFamily="34" charset="0"/>
              </a:rPr>
              <a:t>Newsletter 22/07/2021</a:t>
            </a:r>
          </a:p>
        </p:txBody>
      </p:sp>
    </p:spTree>
    <p:extLst>
      <p:ext uri="{BB962C8B-B14F-4D97-AF65-F5344CB8AC3E}">
        <p14:creationId xmlns:p14="http://schemas.microsoft.com/office/powerpoint/2010/main" val="379303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1D3D04-7957-46BD-B94D-5ED65AB29887}"/>
              </a:ext>
            </a:extLst>
          </p:cNvPr>
          <p:cNvSpPr txBox="1"/>
          <p:nvPr/>
        </p:nvSpPr>
        <p:spPr>
          <a:xfrm>
            <a:off x="3287033" y="2274917"/>
            <a:ext cx="2569935" cy="369332"/>
          </a:xfrm>
          <a:prstGeom prst="rect">
            <a:avLst/>
          </a:prstGeom>
          <a:noFill/>
        </p:spPr>
        <p:txBody>
          <a:bodyPr wrap="none" rtlCol="0">
            <a:spAutoFit/>
          </a:bodyPr>
          <a:lstStyle/>
          <a:p>
            <a:pPr algn="ctr"/>
            <a:r>
              <a:rPr lang="fr-FR" b="1" dirty="0">
                <a:latin typeface="Arial" panose="020B0604020202020204" pitchFamily="34" charset="0"/>
                <a:cs typeface="Arial" panose="020B0604020202020204" pitchFamily="34" charset="0"/>
              </a:rPr>
              <a:t>Fin de la présentation</a:t>
            </a:r>
          </a:p>
        </p:txBody>
      </p:sp>
      <p:sp>
        <p:nvSpPr>
          <p:cNvPr id="3" name="ZoneTexte 2">
            <a:extLst>
              <a:ext uri="{FF2B5EF4-FFF2-40B4-BE49-F238E27FC236}">
                <a16:creationId xmlns:a16="http://schemas.microsoft.com/office/drawing/2014/main" id="{FAC83B70-62AF-4021-968E-23D9E6C95B5F}"/>
              </a:ext>
            </a:extLst>
          </p:cNvPr>
          <p:cNvSpPr txBox="1"/>
          <p:nvPr/>
        </p:nvSpPr>
        <p:spPr>
          <a:xfrm>
            <a:off x="3056201" y="4219694"/>
            <a:ext cx="3031600" cy="369332"/>
          </a:xfrm>
          <a:prstGeom prst="rect">
            <a:avLst/>
          </a:prstGeom>
          <a:noFill/>
        </p:spPr>
        <p:txBody>
          <a:bodyPr wrap="none" rtlCol="0">
            <a:spAutoFit/>
          </a:bodyPr>
          <a:lstStyle/>
          <a:p>
            <a:pPr algn="ctr"/>
            <a:r>
              <a:rPr lang="fr-FR" b="1" dirty="0">
                <a:latin typeface="Arial" panose="020B0604020202020204" pitchFamily="34" charset="0"/>
                <a:cs typeface="Arial" panose="020B0604020202020204" pitchFamily="34" charset="0"/>
              </a:rPr>
              <a:t>Merci pour votre attention</a:t>
            </a:r>
          </a:p>
        </p:txBody>
      </p:sp>
      <p:cxnSp>
        <p:nvCxnSpPr>
          <p:cNvPr id="5" name="Connecteur droit 4">
            <a:extLst>
              <a:ext uri="{FF2B5EF4-FFF2-40B4-BE49-F238E27FC236}">
                <a16:creationId xmlns:a16="http://schemas.microsoft.com/office/drawing/2014/main" id="{31231EFC-A001-423A-BA9E-FEB7D4BCBF5E}"/>
              </a:ext>
            </a:extLst>
          </p:cNvPr>
          <p:cNvCxnSpPr>
            <a:cxnSpLocks/>
          </p:cNvCxnSpPr>
          <p:nvPr/>
        </p:nvCxnSpPr>
        <p:spPr>
          <a:xfrm>
            <a:off x="3829397" y="3429000"/>
            <a:ext cx="148520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014545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TotalTime>
  <Words>240</Words>
  <Application>Microsoft Office PowerPoint</Application>
  <PresentationFormat>Affichage à l'écran (4:3)</PresentationFormat>
  <Paragraphs>45</Paragraphs>
  <Slides>7</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Delorme</dc:creator>
  <cp:lastModifiedBy>Benoit Delorme</cp:lastModifiedBy>
  <cp:revision>49</cp:revision>
  <dcterms:created xsi:type="dcterms:W3CDTF">2020-08-26T18:56:21Z</dcterms:created>
  <dcterms:modified xsi:type="dcterms:W3CDTF">2021-07-22T06:35:19Z</dcterms:modified>
</cp:coreProperties>
</file>