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314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135" d="100"/>
          <a:sy n="135" d="100"/>
        </p:scale>
        <p:origin x="1210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29076C-0443-4335-AAF9-512C02A51392}" type="datetimeFigureOut">
              <a:rPr lang="fr-FR" smtClean="0"/>
              <a:t>03/09/2021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B565C9-046D-49BD-BA07-C568D6D068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68221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2E830-AE71-44E9-8A94-FC33D21C7670}" type="datetime1">
              <a:rPr lang="fr-FR" smtClean="0"/>
              <a:t>03/09/2021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02F5D-93A0-47DA-BFBC-C6664F86D8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0858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55934-D6EB-4D8A-8FAE-B8459789D06A}" type="datetime1">
              <a:rPr lang="fr-FR" smtClean="0"/>
              <a:t>03/09/2021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02F5D-93A0-47DA-BFBC-C6664F86D8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1172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62354-909E-49D0-9EAD-D1303709AA3A}" type="datetime1">
              <a:rPr lang="fr-FR" smtClean="0"/>
              <a:t>03/09/2021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02F5D-93A0-47DA-BFBC-C6664F86D8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5567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385FD-7119-4EA4-98DE-B18DE2612FAA}" type="datetime1">
              <a:rPr lang="fr-FR" smtClean="0"/>
              <a:t>03/09/2021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02F5D-93A0-47DA-BFBC-C6664F86D8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1902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02A4E-A66E-4BF1-8D10-46F6C22DE3C1}" type="datetime1">
              <a:rPr lang="fr-FR" smtClean="0"/>
              <a:t>03/09/2021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02F5D-93A0-47DA-BFBC-C6664F86D8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5057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3408F-DEC4-4FCE-BF6C-5C7393A20E6D}" type="datetime1">
              <a:rPr lang="fr-FR" smtClean="0"/>
              <a:t>03/09/2021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02F5D-93A0-47DA-BFBC-C6664F86D8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1644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92F5A-C899-4AF9-AB0F-71AFFCB0F3FA}" type="datetime1">
              <a:rPr lang="fr-FR" smtClean="0"/>
              <a:t>03/09/2021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02F5D-93A0-47DA-BFBC-C6664F86D8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6591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EE4CE-6208-4B5C-8DFC-23EDA3BE108A}" type="datetime1">
              <a:rPr lang="fr-FR" smtClean="0"/>
              <a:t>03/09/2021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02F5D-93A0-47DA-BFBC-C6664F86D8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3437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8533E-51AB-4ED7-8F29-2EC10E780EFF}" type="datetime1">
              <a:rPr lang="fr-FR" smtClean="0"/>
              <a:t>03/09/2021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02F5D-93A0-47DA-BFBC-C6664F86D8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5371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F4C89-68DC-42E9-A0FB-3D05B300FD38}" type="datetime1">
              <a:rPr lang="fr-FR" smtClean="0"/>
              <a:t>03/09/2021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02F5D-93A0-47DA-BFBC-C6664F86D8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8382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56079-E7CB-44D7-A1C3-12913CD7F0D2}" type="datetime1">
              <a:rPr lang="fr-FR" smtClean="0"/>
              <a:t>03/09/2021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02F5D-93A0-47DA-BFBC-C6664F86D8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1462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CEDF00-A8D8-4EAF-955B-90A0287C41C4}" type="datetime1">
              <a:rPr lang="fr-FR" smtClean="0"/>
              <a:t>03/09/2021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902F5D-93A0-47DA-BFBC-C6664F86D8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9777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 : coins arrondis 56">
            <a:extLst>
              <a:ext uri="{FF2B5EF4-FFF2-40B4-BE49-F238E27FC236}">
                <a16:creationId xmlns:a16="http://schemas.microsoft.com/office/drawing/2014/main" id="{8F8D6C3A-8149-4A5A-A4A5-FB2A5C866AC5}"/>
              </a:ext>
            </a:extLst>
          </p:cNvPr>
          <p:cNvSpPr/>
          <p:nvPr/>
        </p:nvSpPr>
        <p:spPr>
          <a:xfrm>
            <a:off x="253807" y="3293532"/>
            <a:ext cx="8788593" cy="3479787"/>
          </a:xfrm>
          <a:prstGeom prst="roundRect">
            <a:avLst>
              <a:gd name="adj" fmla="val 6772"/>
            </a:avLst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FFFBC4BA-9F73-44A4-BA9C-E8107706441B}"/>
              </a:ext>
            </a:extLst>
          </p:cNvPr>
          <p:cNvSpPr/>
          <p:nvPr/>
        </p:nvSpPr>
        <p:spPr>
          <a:xfrm>
            <a:off x="491494" y="3764845"/>
            <a:ext cx="1636889" cy="1977885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733737F7-81C4-42CF-890A-F98E16A63FAD}"/>
              </a:ext>
            </a:extLst>
          </p:cNvPr>
          <p:cNvSpPr/>
          <p:nvPr/>
        </p:nvSpPr>
        <p:spPr>
          <a:xfrm>
            <a:off x="3869076" y="3764844"/>
            <a:ext cx="1636889" cy="2914983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01D5B5E7-7F77-4268-905D-1732294F683B}"/>
              </a:ext>
            </a:extLst>
          </p:cNvPr>
          <p:cNvSpPr/>
          <p:nvPr/>
        </p:nvSpPr>
        <p:spPr>
          <a:xfrm>
            <a:off x="7203442" y="3764845"/>
            <a:ext cx="1636889" cy="1444977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171AC477-D59B-471A-BDE5-A3BB18697AB1}"/>
              </a:ext>
            </a:extLst>
          </p:cNvPr>
          <p:cNvSpPr/>
          <p:nvPr/>
        </p:nvSpPr>
        <p:spPr>
          <a:xfrm>
            <a:off x="1454933" y="788479"/>
            <a:ext cx="3546045" cy="1982944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8" name="ZoneTexte 197">
            <a:extLst>
              <a:ext uri="{FF2B5EF4-FFF2-40B4-BE49-F238E27FC236}">
                <a16:creationId xmlns:a16="http://schemas.microsoft.com/office/drawing/2014/main" id="{E93ABDDF-31A2-4786-B432-42CC39065756}"/>
              </a:ext>
            </a:extLst>
          </p:cNvPr>
          <p:cNvSpPr txBox="1"/>
          <p:nvPr/>
        </p:nvSpPr>
        <p:spPr>
          <a:xfrm>
            <a:off x="354676" y="178170"/>
            <a:ext cx="4006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Arborescence et flux d’information</a:t>
            </a:r>
          </a:p>
        </p:txBody>
      </p:sp>
      <p:cxnSp>
        <p:nvCxnSpPr>
          <p:cNvPr id="199" name="Connecteur droit 198">
            <a:extLst>
              <a:ext uri="{FF2B5EF4-FFF2-40B4-BE49-F238E27FC236}">
                <a16:creationId xmlns:a16="http://schemas.microsoft.com/office/drawing/2014/main" id="{29E3F7A1-11ED-4A93-9BE3-66AB4C1CB811}"/>
              </a:ext>
            </a:extLst>
          </p:cNvPr>
          <p:cNvCxnSpPr/>
          <p:nvPr/>
        </p:nvCxnSpPr>
        <p:spPr>
          <a:xfrm>
            <a:off x="354676" y="703811"/>
            <a:ext cx="8379229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ZoneTexte 10">
            <a:extLst>
              <a:ext uri="{FF2B5EF4-FFF2-40B4-BE49-F238E27FC236}">
                <a16:creationId xmlns:a16="http://schemas.microsoft.com/office/drawing/2014/main" id="{4E299B48-CAE0-4166-83E8-B674EAF001E8}"/>
              </a:ext>
            </a:extLst>
          </p:cNvPr>
          <p:cNvSpPr txBox="1"/>
          <p:nvPr/>
        </p:nvSpPr>
        <p:spPr>
          <a:xfrm>
            <a:off x="2593807" y="873144"/>
            <a:ext cx="12682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dashboard.py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672D7350-67A6-4C2C-834A-59406002CDB8}"/>
              </a:ext>
            </a:extLst>
          </p:cNvPr>
          <p:cNvSpPr txBox="1"/>
          <p:nvPr/>
        </p:nvSpPr>
        <p:spPr>
          <a:xfrm>
            <a:off x="949103" y="3849511"/>
            <a:ext cx="721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app.py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9DB0D12A-64A4-4669-8AB7-71BE05379A9C}"/>
              </a:ext>
            </a:extLst>
          </p:cNvPr>
          <p:cNvSpPr txBox="1"/>
          <p:nvPr/>
        </p:nvSpPr>
        <p:spPr>
          <a:xfrm>
            <a:off x="4207262" y="3849511"/>
            <a:ext cx="9605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predict.py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667EDC15-55BD-4C01-9F76-AB1F1CF76DAE}"/>
              </a:ext>
            </a:extLst>
          </p:cNvPr>
          <p:cNvSpPr txBox="1"/>
          <p:nvPr/>
        </p:nvSpPr>
        <p:spPr>
          <a:xfrm>
            <a:off x="7407343" y="3849511"/>
            <a:ext cx="12394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fitted_xgb.pkl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5" name="Image 24">
            <a:extLst>
              <a:ext uri="{FF2B5EF4-FFF2-40B4-BE49-F238E27FC236}">
                <a16:creationId xmlns:a16="http://schemas.microsoft.com/office/drawing/2014/main" id="{2632976E-F1B6-44FE-A9E9-530DEE8ABB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6821" y="4670933"/>
            <a:ext cx="670129" cy="408713"/>
          </a:xfrm>
          <a:prstGeom prst="rect">
            <a:avLst/>
          </a:prstGeom>
        </p:spPr>
      </p:pic>
      <p:sp>
        <p:nvSpPr>
          <p:cNvPr id="26" name="ZoneTexte 25">
            <a:extLst>
              <a:ext uri="{FF2B5EF4-FFF2-40B4-BE49-F238E27FC236}">
                <a16:creationId xmlns:a16="http://schemas.microsoft.com/office/drawing/2014/main" id="{0AE50CEF-0477-45E1-8970-03A4A0CDDC7F}"/>
              </a:ext>
            </a:extLst>
          </p:cNvPr>
          <p:cNvSpPr txBox="1"/>
          <p:nvPr/>
        </p:nvSpPr>
        <p:spPr>
          <a:xfrm>
            <a:off x="7635400" y="4393934"/>
            <a:ext cx="7729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train_set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66DD6028-3A30-46C6-A618-39C35D493155}"/>
              </a:ext>
            </a:extLst>
          </p:cNvPr>
          <p:cNvCxnSpPr>
            <a:cxnSpLocks/>
          </p:cNvCxnSpPr>
          <p:nvPr/>
        </p:nvCxnSpPr>
        <p:spPr>
          <a:xfrm flipH="1">
            <a:off x="1181252" y="2873022"/>
            <a:ext cx="721672" cy="8410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AEEAADF6-D643-4EF8-99B8-581FCE89511C}"/>
              </a:ext>
            </a:extLst>
          </p:cNvPr>
          <p:cNvCxnSpPr>
            <a:cxnSpLocks/>
          </p:cNvCxnSpPr>
          <p:nvPr/>
        </p:nvCxnSpPr>
        <p:spPr>
          <a:xfrm flipV="1">
            <a:off x="2008868" y="2867377"/>
            <a:ext cx="741046" cy="8636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7" name="ZoneTexte 36">
            <a:extLst>
              <a:ext uri="{FF2B5EF4-FFF2-40B4-BE49-F238E27FC236}">
                <a16:creationId xmlns:a16="http://schemas.microsoft.com/office/drawing/2014/main" id="{9F551F66-048D-4D05-B529-6A30E1D3659F}"/>
              </a:ext>
            </a:extLst>
          </p:cNvPr>
          <p:cNvSpPr txBox="1"/>
          <p:nvPr/>
        </p:nvSpPr>
        <p:spPr>
          <a:xfrm>
            <a:off x="2552135" y="5512859"/>
            <a:ext cx="9957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>
                <a:latin typeface="Arial" panose="020B0604020202020204" pitchFamily="34" charset="0"/>
                <a:cs typeface="Arial" panose="020B0604020202020204" pitchFamily="34" charset="0"/>
              </a:rPr>
              <a:t>SK_CURR_ID</a:t>
            </a:r>
          </a:p>
        </p:txBody>
      </p:sp>
      <p:cxnSp>
        <p:nvCxnSpPr>
          <p:cNvPr id="39" name="Connecteur droit avec flèche 38">
            <a:extLst>
              <a:ext uri="{FF2B5EF4-FFF2-40B4-BE49-F238E27FC236}">
                <a16:creationId xmlns:a16="http://schemas.microsoft.com/office/drawing/2014/main" id="{6AA91C53-E7A7-4163-9EB4-302961411C9E}"/>
              </a:ext>
            </a:extLst>
          </p:cNvPr>
          <p:cNvCxnSpPr>
            <a:cxnSpLocks/>
          </p:cNvCxnSpPr>
          <p:nvPr/>
        </p:nvCxnSpPr>
        <p:spPr>
          <a:xfrm>
            <a:off x="2223284" y="5512859"/>
            <a:ext cx="150769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2" name="ZoneTexte 41">
            <a:extLst>
              <a:ext uri="{FF2B5EF4-FFF2-40B4-BE49-F238E27FC236}">
                <a16:creationId xmlns:a16="http://schemas.microsoft.com/office/drawing/2014/main" id="{0F2B79BB-3361-44BE-8852-37E59A63A62F}"/>
              </a:ext>
            </a:extLst>
          </p:cNvPr>
          <p:cNvSpPr txBox="1"/>
          <p:nvPr/>
        </p:nvSpPr>
        <p:spPr>
          <a:xfrm>
            <a:off x="5877251" y="5033080"/>
            <a:ext cx="9364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000" dirty="0" err="1">
                <a:latin typeface="Arial" panose="020B0604020202020204" pitchFamily="34" charset="0"/>
                <a:cs typeface="Arial" panose="020B0604020202020204" pitchFamily="34" charset="0"/>
              </a:rPr>
              <a:t>applicant</a:t>
            </a:r>
            <a:r>
              <a:rPr lang="fr-FR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000" dirty="0" err="1">
                <a:latin typeface="Arial" panose="020B0604020202020204" pitchFamily="34" charset="0"/>
                <a:cs typeface="Arial" panose="020B0604020202020204" pitchFamily="34" charset="0"/>
              </a:rPr>
              <a:t>row</a:t>
            </a:r>
            <a:endParaRPr lang="fr-FR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3" name="Connecteur droit avec flèche 42">
            <a:extLst>
              <a:ext uri="{FF2B5EF4-FFF2-40B4-BE49-F238E27FC236}">
                <a16:creationId xmlns:a16="http://schemas.microsoft.com/office/drawing/2014/main" id="{EC4DE854-887C-4A6D-8C5B-B29F19555C96}"/>
              </a:ext>
            </a:extLst>
          </p:cNvPr>
          <p:cNvCxnSpPr>
            <a:cxnSpLocks/>
          </p:cNvCxnSpPr>
          <p:nvPr/>
        </p:nvCxnSpPr>
        <p:spPr>
          <a:xfrm>
            <a:off x="5591638" y="4959186"/>
            <a:ext cx="150769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4" name="ZoneTexte 43">
            <a:extLst>
              <a:ext uri="{FF2B5EF4-FFF2-40B4-BE49-F238E27FC236}">
                <a16:creationId xmlns:a16="http://schemas.microsoft.com/office/drawing/2014/main" id="{6361E504-2064-469A-8C1F-28235266194F}"/>
              </a:ext>
            </a:extLst>
          </p:cNvPr>
          <p:cNvSpPr txBox="1"/>
          <p:nvPr/>
        </p:nvSpPr>
        <p:spPr>
          <a:xfrm>
            <a:off x="5683287" y="4083909"/>
            <a:ext cx="13244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000" dirty="0" err="1">
                <a:latin typeface="Arial" panose="020B0604020202020204" pitchFamily="34" charset="0"/>
                <a:cs typeface="Arial" panose="020B0604020202020204" pitchFamily="34" charset="0"/>
              </a:rPr>
              <a:t>predict</a:t>
            </a:r>
            <a:r>
              <a:rPr lang="fr-FR" sz="1000" dirty="0">
                <a:latin typeface="Arial" panose="020B0604020202020204" pitchFamily="34" charset="0"/>
                <a:cs typeface="Arial" panose="020B0604020202020204" pitchFamily="34" charset="0"/>
              </a:rPr>
              <a:t> : 1</a:t>
            </a:r>
          </a:p>
          <a:p>
            <a:pPr algn="ctr"/>
            <a:r>
              <a:rPr lang="fr-FR" sz="1000" dirty="0" err="1">
                <a:latin typeface="Arial" panose="020B0604020202020204" pitchFamily="34" charset="0"/>
                <a:cs typeface="Arial" panose="020B0604020202020204" pitchFamily="34" charset="0"/>
              </a:rPr>
              <a:t>predict_proba</a:t>
            </a:r>
            <a:r>
              <a:rPr lang="fr-FR" sz="1000" dirty="0">
                <a:latin typeface="Arial" panose="020B0604020202020204" pitchFamily="34" charset="0"/>
                <a:cs typeface="Arial" panose="020B0604020202020204" pitchFamily="34" charset="0"/>
              </a:rPr>
              <a:t> : 56%</a:t>
            </a:r>
          </a:p>
        </p:txBody>
      </p:sp>
      <p:cxnSp>
        <p:nvCxnSpPr>
          <p:cNvPr id="45" name="Connecteur droit avec flèche 44">
            <a:extLst>
              <a:ext uri="{FF2B5EF4-FFF2-40B4-BE49-F238E27FC236}">
                <a16:creationId xmlns:a16="http://schemas.microsoft.com/office/drawing/2014/main" id="{E3D68609-583C-42A5-9AAD-429C9019DF14}"/>
              </a:ext>
            </a:extLst>
          </p:cNvPr>
          <p:cNvCxnSpPr>
            <a:cxnSpLocks/>
          </p:cNvCxnSpPr>
          <p:nvPr/>
        </p:nvCxnSpPr>
        <p:spPr>
          <a:xfrm flipH="1">
            <a:off x="5591638" y="4530184"/>
            <a:ext cx="150769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9" name="ZoneTexte 48">
            <a:extLst>
              <a:ext uri="{FF2B5EF4-FFF2-40B4-BE49-F238E27FC236}">
                <a16:creationId xmlns:a16="http://schemas.microsoft.com/office/drawing/2014/main" id="{AC1B7930-AFB2-47B3-87F8-4CBDEDE93DB9}"/>
              </a:ext>
            </a:extLst>
          </p:cNvPr>
          <p:cNvSpPr txBox="1"/>
          <p:nvPr/>
        </p:nvSpPr>
        <p:spPr>
          <a:xfrm>
            <a:off x="2458436" y="3911076"/>
            <a:ext cx="11913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000" dirty="0" err="1">
                <a:latin typeface="Arial" panose="020B0604020202020204" pitchFamily="34" charset="0"/>
                <a:cs typeface="Arial" panose="020B0604020202020204" pitchFamily="34" charset="0"/>
              </a:rPr>
              <a:t>indicators</a:t>
            </a:r>
            <a:r>
              <a:rPr lang="fr-FR" sz="1000" dirty="0">
                <a:latin typeface="Arial" panose="020B0604020202020204" pitchFamily="34" charset="0"/>
                <a:cs typeface="Arial" panose="020B0604020202020204" pitchFamily="34" charset="0"/>
              </a:rPr>
              <a:t>, graphs</a:t>
            </a:r>
          </a:p>
        </p:txBody>
      </p:sp>
      <p:cxnSp>
        <p:nvCxnSpPr>
          <p:cNvPr id="50" name="Connecteur droit avec flèche 49">
            <a:extLst>
              <a:ext uri="{FF2B5EF4-FFF2-40B4-BE49-F238E27FC236}">
                <a16:creationId xmlns:a16="http://schemas.microsoft.com/office/drawing/2014/main" id="{007D84A2-AEDB-4AB2-B616-444FCD1BB268}"/>
              </a:ext>
            </a:extLst>
          </p:cNvPr>
          <p:cNvCxnSpPr>
            <a:cxnSpLocks/>
          </p:cNvCxnSpPr>
          <p:nvPr/>
        </p:nvCxnSpPr>
        <p:spPr>
          <a:xfrm flipH="1">
            <a:off x="2223284" y="4157296"/>
            <a:ext cx="150769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1" name="ZoneTexte 50">
            <a:extLst>
              <a:ext uri="{FF2B5EF4-FFF2-40B4-BE49-F238E27FC236}">
                <a16:creationId xmlns:a16="http://schemas.microsoft.com/office/drawing/2014/main" id="{E1EAB75F-C57B-41E4-8ECF-60AE0543CB86}"/>
              </a:ext>
            </a:extLst>
          </p:cNvPr>
          <p:cNvSpPr txBox="1"/>
          <p:nvPr/>
        </p:nvSpPr>
        <p:spPr>
          <a:xfrm rot="18646821">
            <a:off x="1910661" y="3252847"/>
            <a:ext cx="11913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000" dirty="0" err="1">
                <a:latin typeface="Arial" panose="020B0604020202020204" pitchFamily="34" charset="0"/>
                <a:cs typeface="Arial" panose="020B0604020202020204" pitchFamily="34" charset="0"/>
              </a:rPr>
              <a:t>indicators</a:t>
            </a:r>
            <a:r>
              <a:rPr lang="fr-FR" sz="1000" dirty="0">
                <a:latin typeface="Arial" panose="020B0604020202020204" pitchFamily="34" charset="0"/>
                <a:cs typeface="Arial" panose="020B0604020202020204" pitchFamily="34" charset="0"/>
              </a:rPr>
              <a:t>, graphs</a:t>
            </a:r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46242968-21E9-434D-AE9C-C30325003D4A}"/>
              </a:ext>
            </a:extLst>
          </p:cNvPr>
          <p:cNvSpPr txBox="1"/>
          <p:nvPr/>
        </p:nvSpPr>
        <p:spPr>
          <a:xfrm rot="18661898">
            <a:off x="951194" y="3054414"/>
            <a:ext cx="1007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>
                <a:latin typeface="Arial" panose="020B0604020202020204" pitchFamily="34" charset="0"/>
                <a:cs typeface="Arial" panose="020B0604020202020204" pitchFamily="34" charset="0"/>
              </a:rPr>
              <a:t>SK_CURR_ID</a:t>
            </a:r>
          </a:p>
        </p:txBody>
      </p:sp>
      <p:sp>
        <p:nvSpPr>
          <p:cNvPr id="58" name="ZoneTexte 57">
            <a:extLst>
              <a:ext uri="{FF2B5EF4-FFF2-40B4-BE49-F238E27FC236}">
                <a16:creationId xmlns:a16="http://schemas.microsoft.com/office/drawing/2014/main" id="{2E2CFDC7-392F-4150-BD41-1E22504F1497}"/>
              </a:ext>
            </a:extLst>
          </p:cNvPr>
          <p:cNvSpPr txBox="1"/>
          <p:nvPr/>
        </p:nvSpPr>
        <p:spPr>
          <a:xfrm>
            <a:off x="222870" y="2939266"/>
            <a:ext cx="9412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Back-end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ZoneTexte 58">
            <a:extLst>
              <a:ext uri="{FF2B5EF4-FFF2-40B4-BE49-F238E27FC236}">
                <a16:creationId xmlns:a16="http://schemas.microsoft.com/office/drawing/2014/main" id="{D9FD319D-97A6-4A06-ABD9-CF01071ECC67}"/>
              </a:ext>
            </a:extLst>
          </p:cNvPr>
          <p:cNvSpPr txBox="1"/>
          <p:nvPr/>
        </p:nvSpPr>
        <p:spPr>
          <a:xfrm>
            <a:off x="421897" y="979223"/>
            <a:ext cx="9589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Front-end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2FDE3DDE-1FCF-468E-8A17-9A29C24568AE}"/>
              </a:ext>
            </a:extLst>
          </p:cNvPr>
          <p:cNvSpPr txBox="1"/>
          <p:nvPr/>
        </p:nvSpPr>
        <p:spPr>
          <a:xfrm>
            <a:off x="1505129" y="1383264"/>
            <a:ext cx="10074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>
                <a:latin typeface="Arial" panose="020B0604020202020204" pitchFamily="34" charset="0"/>
                <a:cs typeface="Arial" panose="020B0604020202020204" pitchFamily="34" charset="0"/>
              </a:rPr>
              <a:t>caches</a:t>
            </a:r>
          </a:p>
          <a:p>
            <a:r>
              <a:rPr lang="fr-FR" sz="1000" dirty="0" err="1">
                <a:latin typeface="Arial" panose="020B0604020202020204" pitchFamily="34" charset="0"/>
                <a:cs typeface="Arial" panose="020B0604020202020204" pitchFamily="34" charset="0"/>
              </a:rPr>
              <a:t>test_set</a:t>
            </a:r>
            <a:endParaRPr lang="fr-FR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7CDC5824-ECC6-415E-8B49-7C0E0940B28D}"/>
              </a:ext>
            </a:extLst>
          </p:cNvPr>
          <p:cNvCxnSpPr>
            <a:cxnSpLocks/>
          </p:cNvCxnSpPr>
          <p:nvPr/>
        </p:nvCxnSpPr>
        <p:spPr>
          <a:xfrm flipH="1">
            <a:off x="1623601" y="2873022"/>
            <a:ext cx="721672" cy="8410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ZoneTexte 30">
            <a:extLst>
              <a:ext uri="{FF2B5EF4-FFF2-40B4-BE49-F238E27FC236}">
                <a16:creationId xmlns:a16="http://schemas.microsoft.com/office/drawing/2014/main" id="{75054EAA-907A-46B7-BD15-2BC5F367D488}"/>
              </a:ext>
            </a:extLst>
          </p:cNvPr>
          <p:cNvSpPr txBox="1"/>
          <p:nvPr/>
        </p:nvSpPr>
        <p:spPr>
          <a:xfrm rot="18661898">
            <a:off x="1272255" y="3054414"/>
            <a:ext cx="12500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err="1">
                <a:latin typeface="Arial" panose="020B0604020202020204" pitchFamily="34" charset="0"/>
                <a:cs typeface="Arial" panose="020B0604020202020204" pitchFamily="34" charset="0"/>
              </a:rPr>
              <a:t>params_change</a:t>
            </a:r>
            <a:endParaRPr lang="fr-FR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425D0E44-6F42-41B9-BF2F-95BF551CEECE}"/>
              </a:ext>
            </a:extLst>
          </p:cNvPr>
          <p:cNvCxnSpPr>
            <a:cxnSpLocks/>
          </p:cNvCxnSpPr>
          <p:nvPr/>
        </p:nvCxnSpPr>
        <p:spPr>
          <a:xfrm flipH="1">
            <a:off x="1697779" y="2873022"/>
            <a:ext cx="721672" cy="8410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8A3D3386-C74A-499E-AD64-C54A08F6A4A2}"/>
              </a:ext>
            </a:extLst>
          </p:cNvPr>
          <p:cNvCxnSpPr>
            <a:cxnSpLocks/>
          </p:cNvCxnSpPr>
          <p:nvPr/>
        </p:nvCxnSpPr>
        <p:spPr>
          <a:xfrm flipH="1">
            <a:off x="1773374" y="2873022"/>
            <a:ext cx="721672" cy="8410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6" name="ZoneTexte 35">
            <a:extLst>
              <a:ext uri="{FF2B5EF4-FFF2-40B4-BE49-F238E27FC236}">
                <a16:creationId xmlns:a16="http://schemas.microsoft.com/office/drawing/2014/main" id="{1148408E-137E-44F7-8DE3-964BE0840D45}"/>
              </a:ext>
            </a:extLst>
          </p:cNvPr>
          <p:cNvSpPr txBox="1"/>
          <p:nvPr/>
        </p:nvSpPr>
        <p:spPr>
          <a:xfrm>
            <a:off x="2352103" y="4763614"/>
            <a:ext cx="12500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err="1">
                <a:latin typeface="Arial" panose="020B0604020202020204" pitchFamily="34" charset="0"/>
                <a:cs typeface="Arial" panose="020B0604020202020204" pitchFamily="34" charset="0"/>
              </a:rPr>
              <a:t>params_change</a:t>
            </a:r>
            <a:endParaRPr lang="fr-FR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0" name="Connecteur droit avec flèche 39">
            <a:extLst>
              <a:ext uri="{FF2B5EF4-FFF2-40B4-BE49-F238E27FC236}">
                <a16:creationId xmlns:a16="http://schemas.microsoft.com/office/drawing/2014/main" id="{D41E0B1B-10BA-489A-A749-9D1A06F2B1D5}"/>
              </a:ext>
            </a:extLst>
          </p:cNvPr>
          <p:cNvCxnSpPr>
            <a:cxnSpLocks/>
          </p:cNvCxnSpPr>
          <p:nvPr/>
        </p:nvCxnSpPr>
        <p:spPr>
          <a:xfrm>
            <a:off x="2223284" y="5202414"/>
            <a:ext cx="150769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avec flèche 40">
            <a:extLst>
              <a:ext uri="{FF2B5EF4-FFF2-40B4-BE49-F238E27FC236}">
                <a16:creationId xmlns:a16="http://schemas.microsoft.com/office/drawing/2014/main" id="{46751146-C86A-471E-853F-56EC1392503D}"/>
              </a:ext>
            </a:extLst>
          </p:cNvPr>
          <p:cNvCxnSpPr>
            <a:cxnSpLocks/>
          </p:cNvCxnSpPr>
          <p:nvPr/>
        </p:nvCxnSpPr>
        <p:spPr>
          <a:xfrm>
            <a:off x="2223284" y="5123391"/>
            <a:ext cx="150769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avec flèche 45">
            <a:extLst>
              <a:ext uri="{FF2B5EF4-FFF2-40B4-BE49-F238E27FC236}">
                <a16:creationId xmlns:a16="http://schemas.microsoft.com/office/drawing/2014/main" id="{5BBD6274-DFDF-40DD-AE85-0CEE7CD00684}"/>
              </a:ext>
            </a:extLst>
          </p:cNvPr>
          <p:cNvCxnSpPr>
            <a:cxnSpLocks/>
          </p:cNvCxnSpPr>
          <p:nvPr/>
        </p:nvCxnSpPr>
        <p:spPr>
          <a:xfrm>
            <a:off x="2223284" y="5033080"/>
            <a:ext cx="150769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8" name="ZoneTexte 47">
            <a:extLst>
              <a:ext uri="{FF2B5EF4-FFF2-40B4-BE49-F238E27FC236}">
                <a16:creationId xmlns:a16="http://schemas.microsoft.com/office/drawing/2014/main" id="{CB7959DD-49B0-424D-A7A3-35F14C720817}"/>
              </a:ext>
            </a:extLst>
          </p:cNvPr>
          <p:cNvSpPr txBox="1"/>
          <p:nvPr/>
        </p:nvSpPr>
        <p:spPr>
          <a:xfrm>
            <a:off x="4364692" y="4115590"/>
            <a:ext cx="6591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000" dirty="0">
                <a:latin typeface="Arial" panose="020B0604020202020204" pitchFamily="34" charset="0"/>
                <a:cs typeface="Arial" panose="020B0604020202020204" pitchFamily="34" charset="0"/>
              </a:rPr>
              <a:t>299 </a:t>
            </a:r>
            <a:r>
              <a:rPr lang="fr-FR" sz="1000" dirty="0" err="1">
                <a:latin typeface="Arial" panose="020B0604020202020204" pitchFamily="34" charset="0"/>
                <a:cs typeface="Arial" panose="020B0604020202020204" pitchFamily="34" charset="0"/>
              </a:rPr>
              <a:t>sloc</a:t>
            </a:r>
            <a:endParaRPr lang="fr-FR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EA08788C-8EC3-430D-BD0D-3023177F8627}"/>
              </a:ext>
            </a:extLst>
          </p:cNvPr>
          <p:cNvSpPr txBox="1"/>
          <p:nvPr/>
        </p:nvSpPr>
        <p:spPr>
          <a:xfrm>
            <a:off x="1037235" y="4115590"/>
            <a:ext cx="5886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000" dirty="0">
                <a:latin typeface="Arial" panose="020B0604020202020204" pitchFamily="34" charset="0"/>
                <a:cs typeface="Arial" panose="020B0604020202020204" pitchFamily="34" charset="0"/>
              </a:rPr>
              <a:t>57 </a:t>
            </a:r>
            <a:r>
              <a:rPr lang="fr-FR" sz="1000" dirty="0" err="1">
                <a:latin typeface="Arial" panose="020B0604020202020204" pitchFamily="34" charset="0"/>
                <a:cs typeface="Arial" panose="020B0604020202020204" pitchFamily="34" charset="0"/>
              </a:rPr>
              <a:t>sloc</a:t>
            </a:r>
            <a:endParaRPr lang="fr-FR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E31565EE-10A2-4E1B-B623-496A137CD1F0}"/>
              </a:ext>
            </a:extLst>
          </p:cNvPr>
          <p:cNvSpPr txBox="1"/>
          <p:nvPr/>
        </p:nvSpPr>
        <p:spPr>
          <a:xfrm>
            <a:off x="2898377" y="1152526"/>
            <a:ext cx="6591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000" dirty="0">
                <a:latin typeface="Arial" panose="020B0604020202020204" pitchFamily="34" charset="0"/>
                <a:cs typeface="Arial" panose="020B0604020202020204" pitchFamily="34" charset="0"/>
              </a:rPr>
              <a:t>132 </a:t>
            </a:r>
            <a:r>
              <a:rPr lang="fr-FR" sz="1000" dirty="0" err="1">
                <a:latin typeface="Arial" panose="020B0604020202020204" pitchFamily="34" charset="0"/>
                <a:cs typeface="Arial" panose="020B0604020202020204" pitchFamily="34" charset="0"/>
              </a:rPr>
              <a:t>sloc</a:t>
            </a:r>
            <a:endParaRPr lang="fr-FR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582003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428</TotalTime>
  <Words>66</Words>
  <Application>Microsoft Office PowerPoint</Application>
  <PresentationFormat>Affichage à l'écran (4:3)</PresentationFormat>
  <Paragraphs>22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Benoit Delorme</dc:creator>
  <cp:lastModifiedBy>Benoit Delorme</cp:lastModifiedBy>
  <cp:revision>158</cp:revision>
  <dcterms:created xsi:type="dcterms:W3CDTF">2020-08-26T18:56:21Z</dcterms:created>
  <dcterms:modified xsi:type="dcterms:W3CDTF">2021-09-03T08:34:44Z</dcterms:modified>
</cp:coreProperties>
</file>