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E4DA-C71C-4ED9-866F-5A0278C77694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315.021423,&quot;SlideWidth&quot;:720,&quot;SlideHeight&quot;:540}"/>
          <p:cNvSpPr txBox="1"/>
          <p:nvPr userDrawn="1"/>
        </p:nvSpPr>
        <p:spPr>
          <a:xfrm>
            <a:off x="4000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2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750590" y="916722"/>
            <a:ext cx="4324027" cy="150353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2732" y="11623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Organisation des programmes d’exploration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3561" y="2078782"/>
            <a:ext cx="1405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99710" y="34962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61898" y="1826409"/>
            <a:ext cx="85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data.csv</a:t>
            </a: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3" y="1004505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71" y="2684783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9638" y="1047573"/>
            <a:ext cx="676036" cy="75236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051611" y="189190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24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0" y="1056981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026" idx="3"/>
            <a:endCxn id="24" idx="1"/>
          </p:cNvCxnSpPr>
          <p:nvPr/>
        </p:nvCxnSpPr>
        <p:spPr>
          <a:xfrm flipV="1">
            <a:off x="1902481" y="1536501"/>
            <a:ext cx="1951099" cy="80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026" idx="3"/>
            <a:endCxn id="1028" idx="1"/>
          </p:cNvCxnSpPr>
          <p:nvPr/>
        </p:nvCxnSpPr>
        <p:spPr>
          <a:xfrm>
            <a:off x="1902481" y="1544505"/>
            <a:ext cx="1954890" cy="154598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026" idx="3"/>
          </p:cNvCxnSpPr>
          <p:nvPr/>
        </p:nvCxnSpPr>
        <p:spPr>
          <a:xfrm>
            <a:off x="1902481" y="1544505"/>
            <a:ext cx="1951099" cy="31460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900890" y="255241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dédié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671026" y="472139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824304" y="121510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sp>
        <p:nvSpPr>
          <p:cNvPr id="48" name="Rectangle à coins arrondis 33"/>
          <p:cNvSpPr/>
          <p:nvPr/>
        </p:nvSpPr>
        <p:spPr>
          <a:xfrm>
            <a:off x="3750590" y="4070807"/>
            <a:ext cx="4321914" cy="2510236"/>
          </a:xfrm>
          <a:prstGeom prst="roundRect">
            <a:avLst>
              <a:gd name="adj" fmla="val 74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20"/>
          <p:cNvSpPr txBox="1"/>
          <p:nvPr/>
        </p:nvSpPr>
        <p:spPr>
          <a:xfrm>
            <a:off x="3843166" y="5002905"/>
            <a:ext cx="11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std_ml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91" y="417571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22" y="424952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25"/>
          <p:cNvSpPr txBox="1"/>
          <p:nvPr/>
        </p:nvSpPr>
        <p:spPr>
          <a:xfrm>
            <a:off x="5539681" y="5064489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</a:p>
        </p:txBody>
      </p:sp>
      <p:sp>
        <p:nvSpPr>
          <p:cNvPr id="54" name="ZoneTexte 26"/>
          <p:cNvSpPr txBox="1"/>
          <p:nvPr/>
        </p:nvSpPr>
        <p:spPr>
          <a:xfrm>
            <a:off x="5722707" y="613855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</a:t>
            </a:r>
          </a:p>
        </p:txBody>
      </p:sp>
      <p:pic>
        <p:nvPicPr>
          <p:cNvPr id="56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24" y="531136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49" y="538517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9"/>
          <p:cNvSpPr txBox="1"/>
          <p:nvPr/>
        </p:nvSpPr>
        <p:spPr>
          <a:xfrm>
            <a:off x="6829241" y="619945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</a:p>
        </p:txBody>
      </p:sp>
      <p:cxnSp>
        <p:nvCxnSpPr>
          <p:cNvPr id="59" name="Connecteur droit avec flèche 46"/>
          <p:cNvCxnSpPr>
            <a:stCxn id="50" idx="3"/>
            <a:endCxn id="52" idx="1"/>
          </p:cNvCxnSpPr>
          <p:nvPr/>
        </p:nvCxnSpPr>
        <p:spPr>
          <a:xfrm flipV="1">
            <a:off x="4893630" y="4655234"/>
            <a:ext cx="71579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en angle 50"/>
          <p:cNvCxnSpPr>
            <a:stCxn id="50" idx="3"/>
            <a:endCxn id="56" idx="1"/>
          </p:cNvCxnSpPr>
          <p:nvPr/>
        </p:nvCxnSpPr>
        <p:spPr>
          <a:xfrm>
            <a:off x="4893630" y="4655235"/>
            <a:ext cx="710394" cy="11356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54"/>
          <p:cNvCxnSpPr>
            <a:stCxn id="56" idx="3"/>
            <a:endCxn id="57" idx="1"/>
          </p:cNvCxnSpPr>
          <p:nvPr/>
        </p:nvCxnSpPr>
        <p:spPr>
          <a:xfrm flipV="1">
            <a:off x="6563063" y="5790884"/>
            <a:ext cx="3453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5718805" y="4219288"/>
            <a:ext cx="2274575" cy="2559607"/>
          </a:xfrm>
          <a:prstGeom prst="roundRect">
            <a:avLst>
              <a:gd name="adj" fmla="val 581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6408225" y="1739855"/>
            <a:ext cx="2315448" cy="1752878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278969" y="1775288"/>
            <a:ext cx="3965058" cy="4770292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2" y="3467203"/>
            <a:ext cx="3653460" cy="288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2732" y="116238"/>
            <a:ext cx="70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Schéma MVC « 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61556" y="2885505"/>
            <a:ext cx="14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78" y="1811228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60" y="1964673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97" y="4277532"/>
            <a:ext cx="2013228" cy="2421954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431942" y="3495849"/>
            <a:ext cx="3653460" cy="281940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984142" y="3815631"/>
            <a:ext cx="2869594" cy="2545388"/>
          </a:xfrm>
          <a:prstGeom prst="roundRect">
            <a:avLst>
              <a:gd name="adj" fmla="val 7229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3"/>
          </p:cNvCxnSpPr>
          <p:nvPr/>
        </p:nvCxnSpPr>
        <p:spPr>
          <a:xfrm>
            <a:off x="4085402" y="3636819"/>
            <a:ext cx="2307778" cy="132380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0" idx="3"/>
          </p:cNvCxnSpPr>
          <p:nvPr/>
        </p:nvCxnSpPr>
        <p:spPr>
          <a:xfrm>
            <a:off x="3853736" y="5088325"/>
            <a:ext cx="2167356" cy="584055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  <a:stCxn id="67" idx="2"/>
          </p:cNvCxnSpPr>
          <p:nvPr/>
        </p:nvCxnSpPr>
        <p:spPr>
          <a:xfrm flipH="1">
            <a:off x="7359805" y="3492733"/>
            <a:ext cx="206144" cy="193791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62732" y="891035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 « 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 » n’est pas un modèle de machine learning,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mais le programme qui va interroger la base de données.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6724291" y="277862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</a:p>
        </p:txBody>
      </p:sp>
    </p:spTree>
    <p:extLst>
      <p:ext uri="{BB962C8B-B14F-4D97-AF65-F5344CB8AC3E}">
        <p14:creationId xmlns:p14="http://schemas.microsoft.com/office/powerpoint/2010/main" val="3510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à coins arrondis 33"/>
          <p:cNvSpPr/>
          <p:nvPr/>
        </p:nvSpPr>
        <p:spPr>
          <a:xfrm>
            <a:off x="102083" y="2532419"/>
            <a:ext cx="4321914" cy="2510236"/>
          </a:xfrm>
          <a:prstGeom prst="roundRect">
            <a:avLst>
              <a:gd name="adj" fmla="val 74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2732" y="11623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Scripts standards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94659" y="3464517"/>
            <a:ext cx="11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std_ml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4" y="2637327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15" y="2711136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891174" y="3526101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074200" y="460016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</a:t>
            </a:r>
          </a:p>
        </p:txBody>
      </p:sp>
      <p:pic>
        <p:nvPicPr>
          <p:cNvPr id="28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17" y="3772977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42" y="3846786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180734" y="466106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</a:p>
        </p:txBody>
      </p:sp>
      <p:cxnSp>
        <p:nvCxnSpPr>
          <p:cNvPr id="47" name="Connecteur droit avec flèche 46"/>
          <p:cNvCxnSpPr>
            <a:stCxn id="1030" idx="3"/>
            <a:endCxn id="25" idx="1"/>
          </p:cNvCxnSpPr>
          <p:nvPr/>
        </p:nvCxnSpPr>
        <p:spPr>
          <a:xfrm flipV="1">
            <a:off x="1245123" y="3116846"/>
            <a:ext cx="71579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030" idx="3"/>
            <a:endCxn id="28" idx="1"/>
          </p:cNvCxnSpPr>
          <p:nvPr/>
        </p:nvCxnSpPr>
        <p:spPr>
          <a:xfrm>
            <a:off x="1245123" y="3116847"/>
            <a:ext cx="710394" cy="11356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8" idx="3"/>
            <a:endCxn id="29" idx="1"/>
          </p:cNvCxnSpPr>
          <p:nvPr/>
        </p:nvCxnSpPr>
        <p:spPr>
          <a:xfrm flipV="1">
            <a:off x="2914556" y="4252496"/>
            <a:ext cx="3453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6832"/>
          <a:stretch/>
        </p:blipFill>
        <p:spPr>
          <a:xfrm>
            <a:off x="4651378" y="1272743"/>
            <a:ext cx="4190405" cy="21086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4169"/>
          <a:stretch/>
        </p:blipFill>
        <p:spPr>
          <a:xfrm>
            <a:off x="4648216" y="4168908"/>
            <a:ext cx="4364874" cy="2303477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36665" y="96496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321540" y="3847426"/>
            <a:ext cx="101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</a:p>
        </p:txBody>
      </p:sp>
    </p:spTree>
    <p:extLst>
      <p:ext uri="{BB962C8B-B14F-4D97-AF65-F5344CB8AC3E}">
        <p14:creationId xmlns:p14="http://schemas.microsoft.com/office/powerpoint/2010/main" val="176212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</Words>
  <Application>Microsoft Office PowerPoint</Application>
  <PresentationFormat>Affichage à l'écran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DELORME Benoit</dc:creator>
  <cp:lastModifiedBy>Benoit Delorme</cp:lastModifiedBy>
  <cp:revision>109</cp:revision>
  <dcterms:created xsi:type="dcterms:W3CDTF">2022-08-03T06:56:12Z</dcterms:created>
  <dcterms:modified xsi:type="dcterms:W3CDTF">2023-05-17T21:18:14Z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2023-01-13T08:23:01Z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f597cc46-65b8-4093-994e-a1f40867154d</vt:lpwstr>
  </property>
  <property fmtid="{D5CDD505-2E9C-101B-9397-08002B2CF9AE}" pid="8" name="MSIP_Label_024ffcea-f25b-491e-9dc9-834516f3550e_ContentBits">
    <vt:lpwstr>1</vt:lpwstr>
  </property>
</Properties>
</file>