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10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80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12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48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03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14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66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59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73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51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89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4DA-C71C-4ED9-866F-5A0278C77694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20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3E4DA-C71C-4ED9-866F-5A0278C77694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2B380-1CB9-461B-AE0E-089DB3E1E75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1484644562,&quot;Placement&quot;:&quot;Header&quot;,&quot;Top&quot;:0.0,&quot;Left&quot;:315.021423,&quot;SlideWidth&quot;:720,&quot;SlideHeight&quot;:540}"/>
          <p:cNvSpPr txBox="1"/>
          <p:nvPr userDrawn="1"/>
        </p:nvSpPr>
        <p:spPr>
          <a:xfrm>
            <a:off x="4000772" y="0"/>
            <a:ext cx="11424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FF8C00"/>
                </a:solidFill>
                <a:latin typeface="Calibri" panose="020F0502020204030204" pitchFamily="34" charset="0"/>
              </a:rPr>
              <a:t>C2 -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23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750590" y="916722"/>
            <a:ext cx="4324027" cy="150353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62732" y="116238"/>
            <a:ext cx="512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Organisation des programmes d’exploration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278969" y="604434"/>
            <a:ext cx="856281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733561" y="2078782"/>
            <a:ext cx="14056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Notebook</a:t>
            </a:r>
          </a:p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source_data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discovery.ipynb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399710" y="3496203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dedicated_script.py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961898" y="1826409"/>
            <a:ext cx="851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data.csv</a:t>
            </a:r>
          </a:p>
        </p:txBody>
      </p:sp>
      <p:pic>
        <p:nvPicPr>
          <p:cNvPr id="1026" name="Picture 2" descr="File:Jupyter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83" y="1004505"/>
            <a:ext cx="93219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icon - Free download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371" y="2684783"/>
            <a:ext cx="811420" cy="81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49638" y="1047573"/>
            <a:ext cx="676036" cy="752364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4051611" y="1891902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24" name="Picture 6" descr="File:OneDrive Folder Icon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0" y="1056981"/>
            <a:ext cx="959039" cy="95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avec flèche 31"/>
          <p:cNvCxnSpPr>
            <a:stCxn id="1026" idx="3"/>
            <a:endCxn id="24" idx="1"/>
          </p:cNvCxnSpPr>
          <p:nvPr/>
        </p:nvCxnSpPr>
        <p:spPr>
          <a:xfrm flipV="1">
            <a:off x="1902481" y="1536501"/>
            <a:ext cx="1951099" cy="80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eur en angle 38"/>
          <p:cNvCxnSpPr>
            <a:stCxn id="1026" idx="3"/>
            <a:endCxn id="1028" idx="1"/>
          </p:cNvCxnSpPr>
          <p:nvPr/>
        </p:nvCxnSpPr>
        <p:spPr>
          <a:xfrm>
            <a:off x="1902481" y="1544505"/>
            <a:ext cx="1954890" cy="1545988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eur en angle 42"/>
          <p:cNvCxnSpPr>
            <a:stCxn id="1026" idx="3"/>
          </p:cNvCxnSpPr>
          <p:nvPr/>
        </p:nvCxnSpPr>
        <p:spPr>
          <a:xfrm>
            <a:off x="1902481" y="1544505"/>
            <a:ext cx="1951099" cy="314602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2900890" y="2552417"/>
            <a:ext cx="692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</a:p>
          <a:p>
            <a:r>
              <a:rPr lang="fr-FR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dédié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2671026" y="4721390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  <a:p>
            <a:r>
              <a:rPr lang="fr-FR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standards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2824304" y="1215103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</a:p>
        </p:txBody>
      </p:sp>
      <p:sp>
        <p:nvSpPr>
          <p:cNvPr id="48" name="Rectangle à coins arrondis 33"/>
          <p:cNvSpPr/>
          <p:nvPr/>
        </p:nvSpPr>
        <p:spPr>
          <a:xfrm>
            <a:off x="3750590" y="4070807"/>
            <a:ext cx="4321914" cy="2510236"/>
          </a:xfrm>
          <a:prstGeom prst="roundRect">
            <a:avLst>
              <a:gd name="adj" fmla="val 740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20"/>
          <p:cNvSpPr txBox="1"/>
          <p:nvPr/>
        </p:nvSpPr>
        <p:spPr>
          <a:xfrm>
            <a:off x="3843166" y="5002905"/>
            <a:ext cx="114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std_ml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6" descr="File:OneDrive Folder Icon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591" y="4175715"/>
            <a:ext cx="959039" cy="95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Python icon - Free download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422" y="4249524"/>
            <a:ext cx="811420" cy="81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25"/>
          <p:cNvSpPr txBox="1"/>
          <p:nvPr/>
        </p:nvSpPr>
        <p:spPr>
          <a:xfrm>
            <a:off x="5539681" y="5064489"/>
            <a:ext cx="950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std_ml.py</a:t>
            </a:r>
          </a:p>
        </p:txBody>
      </p:sp>
      <p:sp>
        <p:nvSpPr>
          <p:cNvPr id="54" name="ZoneTexte 26"/>
          <p:cNvSpPr txBox="1"/>
          <p:nvPr/>
        </p:nvSpPr>
        <p:spPr>
          <a:xfrm>
            <a:off x="5722707" y="6138555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std_q7</a:t>
            </a:r>
          </a:p>
        </p:txBody>
      </p:sp>
      <p:pic>
        <p:nvPicPr>
          <p:cNvPr id="56" name="Picture 6" descr="File:OneDrive Folder Icon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024" y="5311365"/>
            <a:ext cx="959039" cy="95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Python icon - Free download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449" y="5385174"/>
            <a:ext cx="811420" cy="81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ZoneTexte 29"/>
          <p:cNvSpPr txBox="1"/>
          <p:nvPr/>
        </p:nvSpPr>
        <p:spPr>
          <a:xfrm>
            <a:off x="6829241" y="619945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std_q7.py</a:t>
            </a:r>
          </a:p>
        </p:txBody>
      </p:sp>
      <p:cxnSp>
        <p:nvCxnSpPr>
          <p:cNvPr id="59" name="Connecteur droit avec flèche 46"/>
          <p:cNvCxnSpPr>
            <a:stCxn id="50" idx="3"/>
            <a:endCxn id="52" idx="1"/>
          </p:cNvCxnSpPr>
          <p:nvPr/>
        </p:nvCxnSpPr>
        <p:spPr>
          <a:xfrm flipV="1">
            <a:off x="4893630" y="4655234"/>
            <a:ext cx="715792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Connecteur en angle 50"/>
          <p:cNvCxnSpPr>
            <a:stCxn id="50" idx="3"/>
            <a:endCxn id="56" idx="1"/>
          </p:cNvCxnSpPr>
          <p:nvPr/>
        </p:nvCxnSpPr>
        <p:spPr>
          <a:xfrm>
            <a:off x="4893630" y="4655235"/>
            <a:ext cx="710394" cy="113565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necteur droit avec flèche 54"/>
          <p:cNvCxnSpPr>
            <a:stCxn id="56" idx="3"/>
            <a:endCxn id="57" idx="1"/>
          </p:cNvCxnSpPr>
          <p:nvPr/>
        </p:nvCxnSpPr>
        <p:spPr>
          <a:xfrm flipV="1">
            <a:off x="6563063" y="5790884"/>
            <a:ext cx="345386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04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à coins arrondis 67"/>
          <p:cNvSpPr/>
          <p:nvPr/>
        </p:nvSpPr>
        <p:spPr>
          <a:xfrm>
            <a:off x="5718805" y="4219288"/>
            <a:ext cx="2274575" cy="2559607"/>
          </a:xfrm>
          <a:prstGeom prst="roundRect">
            <a:avLst>
              <a:gd name="adj" fmla="val 581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à coins arrondis 66"/>
          <p:cNvSpPr/>
          <p:nvPr/>
        </p:nvSpPr>
        <p:spPr>
          <a:xfrm>
            <a:off x="6408225" y="1739855"/>
            <a:ext cx="2315448" cy="1752878"/>
          </a:xfrm>
          <a:prstGeom prst="roundRect">
            <a:avLst>
              <a:gd name="adj" fmla="val 581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à coins arrondis 65"/>
          <p:cNvSpPr/>
          <p:nvPr/>
        </p:nvSpPr>
        <p:spPr>
          <a:xfrm>
            <a:off x="278969" y="1775288"/>
            <a:ext cx="3965058" cy="4770292"/>
          </a:xfrm>
          <a:prstGeom prst="roundRect">
            <a:avLst>
              <a:gd name="adj" fmla="val 581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42" y="3467203"/>
            <a:ext cx="3653460" cy="2880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62732" y="116238"/>
            <a:ext cx="700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Model / View / Controller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278969" y="604434"/>
            <a:ext cx="856281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561556" y="2885505"/>
            <a:ext cx="14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source_data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discovery.ipynb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File:Jupyter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278" y="1811228"/>
            <a:ext cx="93219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icon - Free download on Iconfin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960" y="1964673"/>
            <a:ext cx="811420" cy="81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397" y="4277532"/>
            <a:ext cx="2013228" cy="2421954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431942" y="3495849"/>
            <a:ext cx="3653460" cy="281940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à coins arrondis 49"/>
          <p:cNvSpPr/>
          <p:nvPr/>
        </p:nvSpPr>
        <p:spPr>
          <a:xfrm>
            <a:off x="984142" y="3815631"/>
            <a:ext cx="2869594" cy="2545388"/>
          </a:xfrm>
          <a:prstGeom prst="roundRect">
            <a:avLst>
              <a:gd name="adj" fmla="val 7229"/>
            </a:avLst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>
            <a:stCxn id="9" idx="3"/>
          </p:cNvCxnSpPr>
          <p:nvPr/>
        </p:nvCxnSpPr>
        <p:spPr>
          <a:xfrm>
            <a:off x="4085402" y="3636819"/>
            <a:ext cx="2307778" cy="1323801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50" idx="3"/>
          </p:cNvCxnSpPr>
          <p:nvPr/>
        </p:nvCxnSpPr>
        <p:spPr>
          <a:xfrm>
            <a:off x="3853736" y="5088325"/>
            <a:ext cx="2167356" cy="584055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cxnSpLocks/>
            <a:stCxn id="67" idx="2"/>
          </p:cNvCxnSpPr>
          <p:nvPr/>
        </p:nvCxnSpPr>
        <p:spPr>
          <a:xfrm flipH="1">
            <a:off x="7359805" y="3492733"/>
            <a:ext cx="206144" cy="193791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162732" y="891035"/>
            <a:ext cx="4809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Le « 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 » n’est pas un modèle de machine learning,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mais le programme qui va interroger la base de données.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6724291" y="2778625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dedicated_script.py</a:t>
            </a:r>
          </a:p>
        </p:txBody>
      </p:sp>
    </p:spTree>
    <p:extLst>
      <p:ext uri="{BB962C8B-B14F-4D97-AF65-F5344CB8AC3E}">
        <p14:creationId xmlns:p14="http://schemas.microsoft.com/office/powerpoint/2010/main" val="3510266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83</Words>
  <Application>Microsoft Office PowerPoint</Application>
  <PresentationFormat>Affichage à l'écran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SAFRAN Electrical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DELORME Benoit</dc:creator>
  <cp:lastModifiedBy>Benoit Delorme</cp:lastModifiedBy>
  <cp:revision>111</cp:revision>
  <dcterms:created xsi:type="dcterms:W3CDTF">2022-08-03T06:56:12Z</dcterms:created>
  <dcterms:modified xsi:type="dcterms:W3CDTF">2023-05-28T15:41:16Z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4ffcea-f25b-491e-9dc9-834516f3550e_Enabled">
    <vt:lpwstr>true</vt:lpwstr>
  </property>
  <property fmtid="{D5CDD505-2E9C-101B-9397-08002B2CF9AE}" pid="3" name="MSIP_Label_024ffcea-f25b-491e-9dc9-834516f3550e_SetDate">
    <vt:lpwstr>2023-01-13T08:23:01Z</vt:lpwstr>
  </property>
  <property fmtid="{D5CDD505-2E9C-101B-9397-08002B2CF9AE}" pid="4" name="MSIP_Label_024ffcea-f25b-491e-9dc9-834516f3550e_Method">
    <vt:lpwstr>Standard</vt:lpwstr>
  </property>
  <property fmtid="{D5CDD505-2E9C-101B-9397-08002B2CF9AE}" pid="5" name="MSIP_Label_024ffcea-f25b-491e-9dc9-834516f3550e_Name">
    <vt:lpwstr>C2 - restricted</vt:lpwstr>
  </property>
  <property fmtid="{D5CDD505-2E9C-101B-9397-08002B2CF9AE}" pid="6" name="MSIP_Label_024ffcea-f25b-491e-9dc9-834516f3550e_SiteId">
    <vt:lpwstr>d52b49b7-0c8f-4d89-8c4f-f20517306e08</vt:lpwstr>
  </property>
  <property fmtid="{D5CDD505-2E9C-101B-9397-08002B2CF9AE}" pid="7" name="MSIP_Label_024ffcea-f25b-491e-9dc9-834516f3550e_ActionId">
    <vt:lpwstr>f597cc46-65b8-4093-994e-a1f40867154d</vt:lpwstr>
  </property>
  <property fmtid="{D5CDD505-2E9C-101B-9397-08002B2CF9AE}" pid="8" name="MSIP_Label_024ffcea-f25b-491e-9dc9-834516f3550e_ContentBits">
    <vt:lpwstr>1</vt:lpwstr>
  </property>
</Properties>
</file>